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charts/chart8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9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4.xml" ContentType="application/vnd.openxmlformats-officedocument.drawingml.chartshapes+xml"/>
  <Override PartName="/ppt/charts/chart10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1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5.xml" ContentType="application/vnd.openxmlformats-officedocument.drawingml.chartshapes+xml"/>
  <Override PartName="/ppt/charts/chart12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3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6.xml" ContentType="application/vnd.openxmlformats-officedocument.drawingml.chartshapes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7.xml" ContentType="application/vnd.openxmlformats-officedocument.drawingml.chartshapes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drawings/drawing8.xml" ContentType="application/vnd.openxmlformats-officedocument.drawingml.chartshape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17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8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9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20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21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5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6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7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30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31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32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33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39"/>
  </p:notesMasterIdLst>
  <p:sldIdLst>
    <p:sldId id="256" r:id="rId3"/>
    <p:sldId id="417" r:id="rId4"/>
    <p:sldId id="490" r:id="rId5"/>
    <p:sldId id="492" r:id="rId6"/>
    <p:sldId id="491" r:id="rId7"/>
    <p:sldId id="499" r:id="rId8"/>
    <p:sldId id="500" r:id="rId9"/>
    <p:sldId id="515" r:id="rId10"/>
    <p:sldId id="516" r:id="rId11"/>
    <p:sldId id="418" r:id="rId12"/>
    <p:sldId id="494" r:id="rId13"/>
    <p:sldId id="496" r:id="rId14"/>
    <p:sldId id="508" r:id="rId15"/>
    <p:sldId id="458" r:id="rId16"/>
    <p:sldId id="484" r:id="rId17"/>
    <p:sldId id="469" r:id="rId18"/>
    <p:sldId id="478" r:id="rId19"/>
    <p:sldId id="507" r:id="rId20"/>
    <p:sldId id="513" r:id="rId21"/>
    <p:sldId id="514" r:id="rId22"/>
    <p:sldId id="497" r:id="rId23"/>
    <p:sldId id="419" r:id="rId24"/>
    <p:sldId id="463" r:id="rId25"/>
    <p:sldId id="498" r:id="rId26"/>
    <p:sldId id="467" r:id="rId27"/>
    <p:sldId id="420" r:id="rId28"/>
    <p:sldId id="360" r:id="rId29"/>
    <p:sldId id="361" r:id="rId30"/>
    <p:sldId id="362" r:id="rId31"/>
    <p:sldId id="363" r:id="rId32"/>
    <p:sldId id="421" r:id="rId33"/>
    <p:sldId id="509" r:id="rId34"/>
    <p:sldId id="510" r:id="rId35"/>
    <p:sldId id="511" r:id="rId36"/>
    <p:sldId id="512" r:id="rId37"/>
    <p:sldId id="264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2" clrIdx="0">
    <p:extLst>
      <p:ext uri="{19B8F6BF-5375-455C-9EA6-DF929625EA0E}">
        <p15:presenceInfo xmlns:p15="http://schemas.microsoft.com/office/powerpoint/2012/main" userId="Microsoft" providerId="None"/>
      </p:ext>
    </p:extLst>
  </p:cmAuthor>
  <p:cmAuthor id="2" name="sumojie" initials="s" lastIdx="4" clrIdx="1">
    <p:extLst>
      <p:ext uri="{19B8F6BF-5375-455C-9EA6-DF929625EA0E}">
        <p15:presenceInfo xmlns:p15="http://schemas.microsoft.com/office/powerpoint/2012/main" userId="sumojie" providerId="None"/>
      </p:ext>
    </p:extLst>
  </p:cmAuthor>
  <p:cmAuthor id="3" name="admin" initials="a" lastIdx="1" clrIdx="2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BDD7EE"/>
    <a:srgbClr val="ED7D31"/>
    <a:srgbClr val="ED9131"/>
    <a:srgbClr val="5B9BD5"/>
    <a:srgbClr val="FFC000"/>
    <a:srgbClr val="70AD47"/>
    <a:srgbClr val="44546A"/>
    <a:srgbClr val="9BBB59"/>
    <a:srgbClr val="4E26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64" autoAdjust="0"/>
    <p:restoredTop sz="94270" autoAdjust="0"/>
  </p:normalViewPr>
  <p:slideViewPr>
    <p:cSldViewPr snapToGrid="0" showGuides="1">
      <p:cViewPr varScale="1">
        <p:scale>
          <a:sx n="66" d="100"/>
          <a:sy n="66" d="100"/>
        </p:scale>
        <p:origin x="1420" y="52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5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6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7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chartUserShapes" Target="../drawings/drawing8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AppData\Roaming\Microsoft\Excel\2019&#24180;9&#26376;%20&#24066;&#22330;&#20998;&#26512;2%20(version%202).xlsb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3&#26376;\2&#26376;&#26032;&#33021;&#28304;&#20108;&#25163;&#36710;&#25253;&#34920;\&#20108;&#25163;&#36710;&#21457;&#23637;&#25253;&#21578;&#20013;&#30340;&#22270;&#34920;.xlsx" TargetMode="Externa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6&#26376;\5&#26376;&#26032;&#33021;&#28304;&#20108;&#25163;&#36710;&#25968;&#25454;\2019&#20108;&#25163;&#36710;&#21457;&#23637;&#25253;&#21578;&#20013;&#30340;&#22270;&#34920;&#65288;4&#26376;&#65289;.xlsx" TargetMode="Externa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1" Type="http://schemas.openxmlformats.org/officeDocument/2006/relationships/themeOverride" Target="../theme/themeOverride2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12304;1&#12305;&#34892;&#35748;&#35777;&#36816;&#33829;&#25968;&#25454;\9&#26376;\9&#26376;&#27719;&#25253;&#25968;&#25454;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12304;1&#12305;&#34892;&#35748;&#35777;&#36816;&#33829;&#25968;&#25454;\9&#26376;\9&#26376;&#27719;&#25253;&#25968;&#25454;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12304;1&#12305;&#34892;&#35748;&#35777;&#36816;&#33829;&#25968;&#25454;\9&#26376;\9&#26376;&#27719;&#25253;&#25968;&#25454;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(&#26032;&#65289;.xlsx" TargetMode="Externa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月二手车交易量环比变化图（单位：万辆）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2849296399300322"/>
          <c:y val="0.22902221554356372"/>
          <c:w val="0.75560866117431336"/>
          <c:h val="0.618944067371230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49778387168776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977-4538-A944-3FFE1167C936}"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977-4538-A944-3FFE1167C9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PPT模板1!$B$2:$C$2</c:f>
              <c:numCache>
                <c:formatCode>yyyy"年"m"月"</c:formatCode>
                <c:ptCount val="2"/>
                <c:pt idx="0">
                  <c:v>43709</c:v>
                </c:pt>
                <c:pt idx="1">
                  <c:v>43678</c:v>
                </c:pt>
              </c:numCache>
            </c:numRef>
          </c:cat>
          <c:val>
            <c:numRef>
              <c:f>PPT模板1!$B$3:$C$3</c:f>
              <c:numCache>
                <c:formatCode>0.00</c:formatCode>
                <c:ptCount val="2"/>
                <c:pt idx="0">
                  <c:v>131.1755</c:v>
                </c:pt>
                <c:pt idx="1">
                  <c:v>119.86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977-4538-A944-3FFE1167C93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50"/>
        <c:overlap val="-25"/>
        <c:axId val="996789328"/>
        <c:axId val="996789720"/>
      </c:barChart>
      <c:catAx>
        <c:axId val="996789328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cmpd="dbl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96789720"/>
        <c:crosses val="autoZero"/>
        <c:auto val="0"/>
        <c:lblAlgn val="ctr"/>
        <c:lblOffset val="100"/>
        <c:noMultiLvlLbl val="0"/>
      </c:catAx>
      <c:valAx>
        <c:axId val="996789720"/>
        <c:scaling>
          <c:orientation val="minMax"/>
          <c:max val="140"/>
          <c:min val="50"/>
        </c:scaling>
        <c:delete val="1"/>
        <c:axPos val="l"/>
        <c:numFmt formatCode="0.00" sourceLinked="1"/>
        <c:majorTickMark val="out"/>
        <c:minorTickMark val="none"/>
        <c:tickLblPos val="nextTo"/>
        <c:crossAx val="99678932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历年二手车车龄分布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PPT模板1!$B$342</c:f>
              <c:strCache>
                <c:ptCount val="1"/>
                <c:pt idx="0">
                  <c:v>10年以上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1-9月</c:v>
                </c:pt>
              </c:strCache>
            </c:strRef>
          </c:cat>
          <c:val>
            <c:numRef>
              <c:f>PPT模板1!$B$343:$B$352</c:f>
              <c:numCache>
                <c:formatCode>0.00%</c:formatCode>
                <c:ptCount val="10"/>
                <c:pt idx="0">
                  <c:v>6.8199999999999997E-2</c:v>
                </c:pt>
                <c:pt idx="1">
                  <c:v>6.1699999999999998E-2</c:v>
                </c:pt>
                <c:pt idx="2">
                  <c:v>6.8599999999999994E-2</c:v>
                </c:pt>
                <c:pt idx="3">
                  <c:v>6.4000000000000001E-2</c:v>
                </c:pt>
                <c:pt idx="4">
                  <c:v>7.0999999999999994E-2</c:v>
                </c:pt>
                <c:pt idx="5">
                  <c:v>7.8200000000000006E-2</c:v>
                </c:pt>
                <c:pt idx="6">
                  <c:v>8.0100000000000005E-2</c:v>
                </c:pt>
                <c:pt idx="7">
                  <c:v>9.7202369192434399E-2</c:v>
                </c:pt>
                <c:pt idx="8">
                  <c:v>0.108740406263708</c:v>
                </c:pt>
                <c:pt idx="9">
                  <c:v>0.11223285382178314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37-47D2-8862-513BC9F36769}"/>
            </c:ext>
          </c:extLst>
        </c:ser>
        <c:ser>
          <c:idx val="1"/>
          <c:order val="1"/>
          <c:tx>
            <c:strRef>
              <c:f>PPT模板1!$C$342</c:f>
              <c:strCache>
                <c:ptCount val="1"/>
                <c:pt idx="0">
                  <c:v>7-10年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1-9月</c:v>
                </c:pt>
              </c:strCache>
            </c:strRef>
          </c:cat>
          <c:val>
            <c:numRef>
              <c:f>PPT模板1!$C$343:$C$352</c:f>
              <c:numCache>
                <c:formatCode>General</c:formatCode>
                <c:ptCount val="10"/>
                <c:pt idx="6" formatCode="0.00%">
                  <c:v>0.20979999999999999</c:v>
                </c:pt>
                <c:pt idx="7" formatCode="0.00%">
                  <c:v>0.21996830862400599</c:v>
                </c:pt>
                <c:pt idx="8" formatCode="0.00%">
                  <c:v>0.22591669500935099</c:v>
                </c:pt>
                <c:pt idx="9" formatCode="0.00%">
                  <c:v>0.21711564506572184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37-47D2-8862-513BC9F36769}"/>
            </c:ext>
          </c:extLst>
        </c:ser>
        <c:ser>
          <c:idx val="2"/>
          <c:order val="2"/>
          <c:tx>
            <c:strRef>
              <c:f>PPT模板1!$D$342</c:f>
              <c:strCache>
                <c:ptCount val="1"/>
                <c:pt idx="0">
                  <c:v>3-10年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1-9月</c:v>
                </c:pt>
              </c:strCache>
            </c:strRef>
          </c:cat>
          <c:val>
            <c:numRef>
              <c:f>PPT模板1!$D$343:$D$352</c:f>
              <c:numCache>
                <c:formatCode>0.00%</c:formatCode>
                <c:ptCount val="10"/>
                <c:pt idx="0">
                  <c:v>0.7601</c:v>
                </c:pt>
                <c:pt idx="1">
                  <c:v>0.75309999999999999</c:v>
                </c:pt>
                <c:pt idx="2">
                  <c:v>0.71809999999999996</c:v>
                </c:pt>
                <c:pt idx="3">
                  <c:v>0.72529999999999994</c:v>
                </c:pt>
                <c:pt idx="4">
                  <c:v>0.70909999999999995</c:v>
                </c:pt>
                <c:pt idx="5">
                  <c:v>0.76470000000000005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337-47D2-8862-513BC9F36769}"/>
            </c:ext>
          </c:extLst>
        </c:ser>
        <c:ser>
          <c:idx val="3"/>
          <c:order val="3"/>
          <c:tx>
            <c:strRef>
              <c:f>PPT模板1!$E$342</c:f>
              <c:strCache>
                <c:ptCount val="1"/>
                <c:pt idx="0">
                  <c:v>3-6年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1-9月</c:v>
                </c:pt>
              </c:strCache>
            </c:strRef>
          </c:cat>
          <c:val>
            <c:numRef>
              <c:f>PPT模板1!$E$343:$E$352</c:f>
              <c:numCache>
                <c:formatCode>General</c:formatCode>
                <c:ptCount val="10"/>
                <c:pt idx="6" formatCode="0.00%">
                  <c:v>0.48559999999999998</c:v>
                </c:pt>
                <c:pt idx="7" formatCode="0.00%">
                  <c:v>0.43488720531253899</c:v>
                </c:pt>
                <c:pt idx="8" formatCode="0.00%">
                  <c:v>0.426691276870655</c:v>
                </c:pt>
                <c:pt idx="9" formatCode="0.00%">
                  <c:v>0.41997584177781538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337-47D2-8862-513BC9F36769}"/>
            </c:ext>
          </c:extLst>
        </c:ser>
        <c:ser>
          <c:idx val="4"/>
          <c:order val="4"/>
          <c:tx>
            <c:strRef>
              <c:f>PPT模板1!$F$342</c:f>
              <c:strCache>
                <c:ptCount val="1"/>
                <c:pt idx="0">
                  <c:v>3年以内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1-9月</c:v>
                </c:pt>
              </c:strCache>
            </c:strRef>
          </c:cat>
          <c:val>
            <c:numRef>
              <c:f>PPT模板1!$F$343:$F$352</c:f>
              <c:numCache>
                <c:formatCode>0.00%</c:formatCode>
                <c:ptCount val="10"/>
                <c:pt idx="0">
                  <c:v>0.17169999999999999</c:v>
                </c:pt>
                <c:pt idx="1">
                  <c:v>0.1852</c:v>
                </c:pt>
                <c:pt idx="2">
                  <c:v>0.21329999999999999</c:v>
                </c:pt>
                <c:pt idx="3">
                  <c:v>0.2107</c:v>
                </c:pt>
                <c:pt idx="4">
                  <c:v>0.21990000000000001</c:v>
                </c:pt>
                <c:pt idx="5">
                  <c:v>0.15720000000000001</c:v>
                </c:pt>
                <c:pt idx="6">
                  <c:v>0.22450000000000001</c:v>
                </c:pt>
                <c:pt idx="7">
                  <c:v>0.247942116871021</c:v>
                </c:pt>
                <c:pt idx="8">
                  <c:v>0.23865162185628599</c:v>
                </c:pt>
                <c:pt idx="9">
                  <c:v>0.25067565933467961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337-47D2-8862-513BC9F3676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920065664"/>
        <c:axId val="862357576"/>
      </c:barChart>
      <c:catAx>
        <c:axId val="920065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7576"/>
        <c:crosses val="autoZero"/>
        <c:auto val="1"/>
        <c:lblAlgn val="ctr"/>
        <c:lblOffset val="100"/>
        <c:noMultiLvlLbl val="0"/>
      </c:catAx>
      <c:valAx>
        <c:axId val="862357576"/>
        <c:scaling>
          <c:orientation val="minMax"/>
          <c:max val="1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0065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2128" b="1" i="0" u="none" strike="noStrike" kern="120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1400" b="1" i="0" u="none" strike="noStrike" kern="120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sz="1400" b="1" i="0" u="none" strike="noStrike" kern="1200" baseline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年二手车轿各级别占比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2128" b="1" i="0" u="none" strike="noStrike" kern="1200" baseline="0">
              <a:solidFill>
                <a:prstClr val="black">
                  <a:lumMod val="65000"/>
                  <a:lumOff val="35000"/>
                </a:prst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7.3405543794316519E-2"/>
          <c:y val="0.17117767664847061"/>
          <c:w val="0.86127930164750566"/>
          <c:h val="0.6886897409970436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PPT模板2!$B$33</c:f>
              <c:strCache>
                <c:ptCount val="1"/>
                <c:pt idx="0">
                  <c:v>A00级轿车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PPT模板2!$A$34:$A$42</c:f>
              <c:numCache>
                <c:formatCode>yyyy"年"m"月"</c:formatCode>
                <c:ptCount val="9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</c:numCache>
            </c:numRef>
          </c:cat>
          <c:val>
            <c:numRef>
              <c:f>PPT模板2!$B$34:$B$42</c:f>
              <c:numCache>
                <c:formatCode>0.00%</c:formatCode>
                <c:ptCount val="9"/>
                <c:pt idx="0">
                  <c:v>7.46E-2</c:v>
                </c:pt>
                <c:pt idx="1">
                  <c:v>8.6736588082420643E-2</c:v>
                </c:pt>
                <c:pt idx="2">
                  <c:v>6.5500000000000003E-2</c:v>
                </c:pt>
                <c:pt idx="3">
                  <c:v>6.4000000000000001E-2</c:v>
                </c:pt>
                <c:pt idx="4">
                  <c:v>8.1600000000000006E-2</c:v>
                </c:pt>
                <c:pt idx="5">
                  <c:v>6.8900000000000003E-2</c:v>
                </c:pt>
                <c:pt idx="6">
                  <c:v>7.1099999999999997E-2</c:v>
                </c:pt>
                <c:pt idx="7">
                  <c:v>7.7399999999999997E-2</c:v>
                </c:pt>
                <c:pt idx="8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EB-42BD-B508-D2997BD8426E}"/>
            </c:ext>
          </c:extLst>
        </c:ser>
        <c:ser>
          <c:idx val="1"/>
          <c:order val="1"/>
          <c:tx>
            <c:strRef>
              <c:f>PPT模板2!$C$33</c:f>
              <c:strCache>
                <c:ptCount val="1"/>
                <c:pt idx="0">
                  <c:v>A0级轿车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PPT模板2!$A$34:$A$42</c:f>
              <c:numCache>
                <c:formatCode>yyyy"年"m"月"</c:formatCode>
                <c:ptCount val="9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</c:numCache>
            </c:numRef>
          </c:cat>
          <c:val>
            <c:numRef>
              <c:f>PPT模板2!$C$34:$C$42</c:f>
              <c:numCache>
                <c:formatCode>0.00%</c:formatCode>
                <c:ptCount val="9"/>
                <c:pt idx="0">
                  <c:v>0.17879999999999999</c:v>
                </c:pt>
                <c:pt idx="1">
                  <c:v>0.18722541921910774</c:v>
                </c:pt>
                <c:pt idx="2">
                  <c:v>0.1754</c:v>
                </c:pt>
                <c:pt idx="3">
                  <c:v>0.17219999999999999</c:v>
                </c:pt>
                <c:pt idx="4">
                  <c:v>0.1663</c:v>
                </c:pt>
                <c:pt idx="5">
                  <c:v>0.16339999999999999</c:v>
                </c:pt>
                <c:pt idx="6">
                  <c:v>0.1666</c:v>
                </c:pt>
                <c:pt idx="7">
                  <c:v>0.15290000000000001</c:v>
                </c:pt>
                <c:pt idx="8">
                  <c:v>0.16439999999999999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9EB-42BD-B508-D2997BD8426E}"/>
            </c:ext>
          </c:extLst>
        </c:ser>
        <c:ser>
          <c:idx val="2"/>
          <c:order val="2"/>
          <c:tx>
            <c:strRef>
              <c:f>PPT模板2!$D$33</c:f>
              <c:strCache>
                <c:ptCount val="1"/>
                <c:pt idx="0">
                  <c:v>A级轿车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0"/>
                  <c:y val="-7.2655230979714089E-5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9EB-42BD-B508-D2997BD8426E}"/>
                </c:ext>
              </c:extLst>
            </c:dLbl>
            <c:dLbl>
              <c:idx val="1"/>
              <c:layout>
                <c:manualLayout>
                  <c:x val="-2.4054725067750985E-3"/>
                  <c:y val="1.260835303388489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9EB-42BD-B508-D2997BD842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PPT模板2!$A$34:$A$42</c:f>
              <c:numCache>
                <c:formatCode>yyyy"年"m"月"</c:formatCode>
                <c:ptCount val="9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</c:numCache>
            </c:numRef>
          </c:cat>
          <c:val>
            <c:numRef>
              <c:f>PPT模板2!$D$34:$D$42</c:f>
              <c:numCache>
                <c:formatCode>0.00%</c:formatCode>
                <c:ptCount val="9"/>
                <c:pt idx="0">
                  <c:v>0.4632</c:v>
                </c:pt>
                <c:pt idx="1">
                  <c:v>0.47170657756326961</c:v>
                </c:pt>
                <c:pt idx="2">
                  <c:v>0.47739999999999999</c:v>
                </c:pt>
                <c:pt idx="3">
                  <c:v>0.4723</c:v>
                </c:pt>
                <c:pt idx="4">
                  <c:v>0.46400000000000002</c:v>
                </c:pt>
                <c:pt idx="5">
                  <c:v>0.4733</c:v>
                </c:pt>
                <c:pt idx="6">
                  <c:v>0.47689999999999999</c:v>
                </c:pt>
                <c:pt idx="7">
                  <c:v>0.47399999999999998</c:v>
                </c:pt>
                <c:pt idx="8">
                  <c:v>0.47899999999999998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9EB-42BD-B508-D2997BD8426E}"/>
            </c:ext>
          </c:extLst>
        </c:ser>
        <c:ser>
          <c:idx val="3"/>
          <c:order val="3"/>
          <c:tx>
            <c:strRef>
              <c:f>PPT模板2!$E$33</c:f>
              <c:strCache>
                <c:ptCount val="1"/>
                <c:pt idx="0">
                  <c:v>B级轿车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PPT模板2!$A$34:$A$42</c:f>
              <c:numCache>
                <c:formatCode>yyyy"年"m"月"</c:formatCode>
                <c:ptCount val="9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</c:numCache>
            </c:numRef>
          </c:cat>
          <c:val>
            <c:numRef>
              <c:f>PPT模板2!$E$34:$E$42</c:f>
              <c:numCache>
                <c:formatCode>0.00%</c:formatCode>
                <c:ptCount val="9"/>
                <c:pt idx="0">
                  <c:v>0.2311</c:v>
                </c:pt>
                <c:pt idx="1">
                  <c:v>0.20168925190272879</c:v>
                </c:pt>
                <c:pt idx="2">
                  <c:v>0.22189999999999999</c:v>
                </c:pt>
                <c:pt idx="3">
                  <c:v>0.22389999999999999</c:v>
                </c:pt>
                <c:pt idx="4">
                  <c:v>0.21479999999999999</c:v>
                </c:pt>
                <c:pt idx="5">
                  <c:v>0.21759999999999999</c:v>
                </c:pt>
                <c:pt idx="6">
                  <c:v>0.2132</c:v>
                </c:pt>
                <c:pt idx="7">
                  <c:v>0.215</c:v>
                </c:pt>
                <c:pt idx="8">
                  <c:v>0.21429999999999999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9EB-42BD-B508-D2997BD8426E}"/>
            </c:ext>
          </c:extLst>
        </c:ser>
        <c:ser>
          <c:idx val="4"/>
          <c:order val="4"/>
          <c:tx>
            <c:strRef>
              <c:f>PPT模板2!$F$33</c:f>
              <c:strCache>
                <c:ptCount val="1"/>
                <c:pt idx="0">
                  <c:v>C级轿车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PPT模板2!$A$34:$A$42</c:f>
              <c:numCache>
                <c:formatCode>yyyy"年"m"月"</c:formatCode>
                <c:ptCount val="9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</c:numCache>
            </c:numRef>
          </c:cat>
          <c:val>
            <c:numRef>
              <c:f>PPT模板2!$F$34:$F$42</c:f>
              <c:numCache>
                <c:formatCode>0.00%</c:formatCode>
                <c:ptCount val="9"/>
                <c:pt idx="0">
                  <c:v>4.48E-2</c:v>
                </c:pt>
                <c:pt idx="1">
                  <c:v>4.5758307035455727E-2</c:v>
                </c:pt>
                <c:pt idx="2">
                  <c:v>5.1900000000000002E-2</c:v>
                </c:pt>
                <c:pt idx="3">
                  <c:v>5.57E-2</c:v>
                </c:pt>
                <c:pt idx="4">
                  <c:v>5.7799999999999997E-2</c:v>
                </c:pt>
                <c:pt idx="5">
                  <c:v>5.8799999999999998E-2</c:v>
                </c:pt>
                <c:pt idx="6">
                  <c:v>5.6099999999999997E-2</c:v>
                </c:pt>
                <c:pt idx="7">
                  <c:v>5.6899999999999999E-2</c:v>
                </c:pt>
                <c:pt idx="8">
                  <c:v>5.6800000000000003E-2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9EB-42BD-B508-D2997BD8426E}"/>
            </c:ext>
          </c:extLst>
        </c:ser>
        <c:ser>
          <c:idx val="5"/>
          <c:order val="5"/>
          <c:tx>
            <c:strRef>
              <c:f>PPT模板2!$G$33</c:f>
              <c:strCache>
                <c:ptCount val="1"/>
                <c:pt idx="0">
                  <c:v>D级轿车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2.7056841714702661E-17"/>
                  <c:y val="-2.018152475619287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9EB-42BD-B508-D2997BD8426E}"/>
                </c:ext>
              </c:extLst>
            </c:dLbl>
            <c:dLbl>
              <c:idx val="1"/>
              <c:layout>
                <c:manualLayout>
                  <c:x val="-5.4113683429405321E-17"/>
                  <c:y val="-2.594767468653368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9EB-42BD-B508-D2997BD8426E}"/>
                </c:ext>
              </c:extLst>
            </c:dLbl>
            <c:dLbl>
              <c:idx val="2"/>
              <c:layout>
                <c:manualLayout>
                  <c:x val="-2.9516895575614909E-3"/>
                  <c:y val="-2.594767468653371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9EB-42BD-B508-D2997BD8426E}"/>
                </c:ext>
              </c:extLst>
            </c:dLbl>
            <c:dLbl>
              <c:idx val="3"/>
              <c:layout>
                <c:manualLayout>
                  <c:x val="-1.0822736685881064E-16"/>
                  <c:y val="-2.883074965170412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89EB-42BD-B508-D2997BD8426E}"/>
                </c:ext>
              </c:extLst>
            </c:dLbl>
            <c:dLbl>
              <c:idx val="4"/>
              <c:layout>
                <c:manualLayout>
                  <c:x val="0"/>
                  <c:y val="-2.242242383627243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9EB-42BD-B508-D2997BD8426E}"/>
                </c:ext>
              </c:extLst>
            </c:dLbl>
            <c:dLbl>
              <c:idx val="5"/>
              <c:layout>
                <c:manualLayout>
                  <c:x val="0"/>
                  <c:y val="-2.24224238362724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89EB-42BD-B508-D2997BD8426E}"/>
                </c:ext>
              </c:extLst>
            </c:dLbl>
            <c:dLbl>
              <c:idx val="6"/>
              <c:layout>
                <c:manualLayout>
                  <c:x val="-8.8199639691989518E-17"/>
                  <c:y val="-2.521670606776991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89EB-42BD-B508-D2997BD8426E}"/>
                </c:ext>
              </c:extLst>
            </c:dLbl>
            <c:dLbl>
              <c:idx val="7"/>
              <c:layout>
                <c:manualLayout>
                  <c:x val="-1.7639927938397904E-16"/>
                  <c:y val="-2.836879432624113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89EB-42BD-B508-D2997BD8426E}"/>
                </c:ext>
              </c:extLst>
            </c:dLbl>
            <c:dLbl>
              <c:idx val="8"/>
              <c:layout>
                <c:manualLayout>
                  <c:x val="0"/>
                  <c:y val="-2.815082339311257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89EB-42BD-B508-D2997BD842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PPT模板2!$A$34:$A$42</c:f>
              <c:numCache>
                <c:formatCode>yyyy"年"m"月"</c:formatCode>
                <c:ptCount val="9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</c:numCache>
            </c:numRef>
          </c:cat>
          <c:val>
            <c:numRef>
              <c:f>PPT模板2!$G$34:$G$42</c:f>
              <c:numCache>
                <c:formatCode>0.00%</c:formatCode>
                <c:ptCount val="9"/>
                <c:pt idx="0">
                  <c:v>7.4999999999999997E-3</c:v>
                </c:pt>
                <c:pt idx="1">
                  <c:v>6.8838561970175115E-3</c:v>
                </c:pt>
                <c:pt idx="2">
                  <c:v>8.0000000000000002E-3</c:v>
                </c:pt>
                <c:pt idx="3">
                  <c:v>1.1900000000000001E-2</c:v>
                </c:pt>
                <c:pt idx="4">
                  <c:v>1.54E-2</c:v>
                </c:pt>
                <c:pt idx="5">
                  <c:v>1.7999999999999999E-2</c:v>
                </c:pt>
                <c:pt idx="6">
                  <c:v>1.6199999999999999E-2</c:v>
                </c:pt>
                <c:pt idx="7">
                  <c:v>1.7299999999999999E-2</c:v>
                </c:pt>
                <c:pt idx="8">
                  <c:v>1.55E-2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89EB-42BD-B508-D2997BD8426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539751320"/>
        <c:axId val="687959680"/>
      </c:barChart>
      <c:dateAx>
        <c:axId val="539751320"/>
        <c:scaling>
          <c:orientation val="minMax"/>
        </c:scaling>
        <c:delete val="0"/>
        <c:axPos val="b"/>
        <c:numFmt formatCode="yyyy&quot;年&quot;m&quot;月&quot;" sourceLinked="1"/>
        <c:majorTickMark val="out"/>
        <c:minorTickMark val="none"/>
        <c:tickLblPos val="low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7959680"/>
        <c:crosses val="autoZero"/>
        <c:auto val="1"/>
        <c:lblOffset val="100"/>
        <c:baseTimeUnit val="months"/>
      </c:dateAx>
      <c:valAx>
        <c:axId val="687959680"/>
        <c:scaling>
          <c:orientation val="minMax"/>
          <c:max val="1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9751320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9723392702577228"/>
          <c:y val="0.92993702028381209"/>
          <c:w val="0.62515604102684041"/>
          <c:h val="6.69627305763455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年二手乘用车排放标准占比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8481304805406651E-2"/>
          <c:y val="0.11111173182229661"/>
          <c:w val="0.91285125611299944"/>
          <c:h val="0.6788723208882026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PPT模板2!$B$152</c:f>
              <c:strCache>
                <c:ptCount val="1"/>
                <c:pt idx="0">
                  <c:v>国Ⅰ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5439350749934882E-3"/>
                  <c:y val="1.71870907235869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798-415A-A9F9-E39012ED6398}"/>
                </c:ext>
              </c:extLst>
            </c:dLbl>
            <c:dLbl>
              <c:idx val="1"/>
              <c:layout>
                <c:manualLayout>
                  <c:x val="7.1144055626417375E-4"/>
                  <c:y val="1.784925989086572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798-415A-A9F9-E39012ED6398}"/>
                </c:ext>
              </c:extLst>
            </c:dLbl>
            <c:dLbl>
              <c:idx val="2"/>
              <c:layout>
                <c:manualLayout>
                  <c:x val="0"/>
                  <c:y val="1.78491719670743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798-415A-A9F9-E39012ED6398}"/>
                </c:ext>
              </c:extLst>
            </c:dLbl>
            <c:dLbl>
              <c:idx val="3"/>
              <c:layout>
                <c:manualLayout>
                  <c:x val="0"/>
                  <c:y val="1.744719590132865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798-415A-A9F9-E39012ED6398}"/>
                </c:ext>
              </c:extLst>
            </c:dLbl>
            <c:dLbl>
              <c:idx val="4"/>
              <c:layout>
                <c:manualLayout>
                  <c:x val="3.3940693582082092E-3"/>
                  <c:y val="1.656510215581109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798-415A-A9F9-E39012ED6398}"/>
                </c:ext>
              </c:extLst>
            </c:dLbl>
            <c:dLbl>
              <c:idx val="5"/>
              <c:layout>
                <c:manualLayout>
                  <c:x val="0"/>
                  <c:y val="1.612438375017604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798-415A-A9F9-E39012ED6398}"/>
                </c:ext>
              </c:extLst>
            </c:dLbl>
            <c:dLbl>
              <c:idx val="6"/>
              <c:layout>
                <c:manualLayout>
                  <c:x val="-1.2476536890636199E-16"/>
                  <c:y val="1.934926050021139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798-415A-A9F9-E39012ED6398}"/>
                </c:ext>
              </c:extLst>
            </c:dLbl>
            <c:dLbl>
              <c:idx val="7"/>
              <c:layout>
                <c:manualLayout>
                  <c:x val="1.5710594519822998E-3"/>
                  <c:y val="2.257413725024650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798-415A-A9F9-E39012ED6398}"/>
                </c:ext>
              </c:extLst>
            </c:dLbl>
            <c:dLbl>
              <c:idx val="8"/>
              <c:layout>
                <c:manualLayout>
                  <c:x val="4.7131783559468989E-3"/>
                  <c:y val="1.612438375017616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798-415A-A9F9-E39012ED639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PPT模板2!$A$153:$A$161</c:f>
              <c:numCache>
                <c:formatCode>yyyy"年"m"月"</c:formatCode>
                <c:ptCount val="9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</c:numCache>
            </c:numRef>
          </c:cat>
          <c:val>
            <c:numRef>
              <c:f>PPT模板2!$B$153:$B$161</c:f>
              <c:numCache>
                <c:formatCode>0.00%</c:formatCode>
                <c:ptCount val="9"/>
                <c:pt idx="0">
                  <c:v>1.2999999999999999E-3</c:v>
                </c:pt>
                <c:pt idx="1">
                  <c:v>1.6000000000000001E-3</c:v>
                </c:pt>
                <c:pt idx="2">
                  <c:v>1.1000000000000001E-3</c:v>
                </c:pt>
                <c:pt idx="3">
                  <c:v>8.9999999999999998E-4</c:v>
                </c:pt>
                <c:pt idx="4">
                  <c:v>1.4849483251241323E-3</c:v>
                </c:pt>
                <c:pt idx="5">
                  <c:v>1.1999999999999999E-3</c:v>
                </c:pt>
                <c:pt idx="6">
                  <c:v>1E-3</c:v>
                </c:pt>
                <c:pt idx="7">
                  <c:v>9.6920623236412709E-4</c:v>
                </c:pt>
                <c:pt idx="8">
                  <c:v>5.9999999999999995E-4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1798-415A-A9F9-E39012ED6398}"/>
            </c:ext>
          </c:extLst>
        </c:ser>
        <c:ser>
          <c:idx val="1"/>
          <c:order val="1"/>
          <c:tx>
            <c:strRef>
              <c:f>PPT模板2!$C$152</c:f>
              <c:strCache>
                <c:ptCount val="1"/>
                <c:pt idx="0">
                  <c:v>国Ⅱ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PPT模板2!$A$153:$A$161</c:f>
              <c:numCache>
                <c:formatCode>yyyy"年"m"月"</c:formatCode>
                <c:ptCount val="9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</c:numCache>
            </c:numRef>
          </c:cat>
          <c:val>
            <c:numRef>
              <c:f>PPT模板2!$C$153:$C$161</c:f>
              <c:numCache>
                <c:formatCode>0.00%</c:formatCode>
                <c:ptCount val="9"/>
                <c:pt idx="0">
                  <c:v>6.2700000000000006E-2</c:v>
                </c:pt>
                <c:pt idx="1">
                  <c:v>6.3799999999999996E-2</c:v>
                </c:pt>
                <c:pt idx="2">
                  <c:v>6.1600000000000002E-2</c:v>
                </c:pt>
                <c:pt idx="3">
                  <c:v>6.0100000000000001E-2</c:v>
                </c:pt>
                <c:pt idx="4">
                  <c:v>6.1068499870729945E-2</c:v>
                </c:pt>
                <c:pt idx="5">
                  <c:v>5.7799999999999997E-2</c:v>
                </c:pt>
                <c:pt idx="6">
                  <c:v>5.7299999999999997E-2</c:v>
                </c:pt>
                <c:pt idx="7">
                  <c:v>5.466200466200466E-2</c:v>
                </c:pt>
                <c:pt idx="8">
                  <c:v>5.0200000000000002E-2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798-415A-A9F9-E39012ED6398}"/>
            </c:ext>
          </c:extLst>
        </c:ser>
        <c:ser>
          <c:idx val="2"/>
          <c:order val="2"/>
          <c:tx>
            <c:strRef>
              <c:f>PPT模板2!$D$152</c:f>
              <c:strCache>
                <c:ptCount val="1"/>
                <c:pt idx="0">
                  <c:v>国Ⅲ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PPT模板2!$A$153:$A$161</c:f>
              <c:numCache>
                <c:formatCode>yyyy"年"m"月"</c:formatCode>
                <c:ptCount val="9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</c:numCache>
            </c:numRef>
          </c:cat>
          <c:val>
            <c:numRef>
              <c:f>PPT模板2!$D$153:$D$161</c:f>
              <c:numCache>
                <c:formatCode>0.00%</c:formatCode>
                <c:ptCount val="9"/>
                <c:pt idx="0">
                  <c:v>0.16239999999999999</c:v>
                </c:pt>
                <c:pt idx="1">
                  <c:v>0.16189999999999999</c:v>
                </c:pt>
                <c:pt idx="2">
                  <c:v>0.16289999999999999</c:v>
                </c:pt>
                <c:pt idx="3">
                  <c:v>0.16120000000000001</c:v>
                </c:pt>
                <c:pt idx="4">
                  <c:v>0.16097767937048796</c:v>
                </c:pt>
                <c:pt idx="5">
                  <c:v>0.15490000000000001</c:v>
                </c:pt>
                <c:pt idx="6">
                  <c:v>0.15090000000000001</c:v>
                </c:pt>
                <c:pt idx="7">
                  <c:v>0.14953993375046007</c:v>
                </c:pt>
                <c:pt idx="8">
                  <c:v>0.14599999999999999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1798-415A-A9F9-E39012ED6398}"/>
            </c:ext>
          </c:extLst>
        </c:ser>
        <c:ser>
          <c:idx val="3"/>
          <c:order val="3"/>
          <c:tx>
            <c:strRef>
              <c:f>PPT模板2!$E$152</c:f>
              <c:strCache>
                <c:ptCount val="1"/>
                <c:pt idx="0">
                  <c:v>国Ⅳ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PPT模板2!$A$153:$A$161</c:f>
              <c:numCache>
                <c:formatCode>yyyy"年"m"月"</c:formatCode>
                <c:ptCount val="9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</c:numCache>
            </c:numRef>
          </c:cat>
          <c:val>
            <c:numRef>
              <c:f>PPT模板2!$E$153:$E$161</c:f>
              <c:numCache>
                <c:formatCode>0.00%</c:formatCode>
                <c:ptCount val="9"/>
                <c:pt idx="0">
                  <c:v>0.52580000000000005</c:v>
                </c:pt>
                <c:pt idx="1">
                  <c:v>0.53480000000000005</c:v>
                </c:pt>
                <c:pt idx="2">
                  <c:v>0.51670000000000005</c:v>
                </c:pt>
                <c:pt idx="3">
                  <c:v>0.51700000000000002</c:v>
                </c:pt>
                <c:pt idx="4">
                  <c:v>0.50716951613223993</c:v>
                </c:pt>
                <c:pt idx="5">
                  <c:v>0.50629999999999997</c:v>
                </c:pt>
                <c:pt idx="6">
                  <c:v>0.50339999999999996</c:v>
                </c:pt>
                <c:pt idx="7">
                  <c:v>0.50317139001349531</c:v>
                </c:pt>
                <c:pt idx="8">
                  <c:v>0.50629999999999997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798-415A-A9F9-E39012ED6398}"/>
            </c:ext>
          </c:extLst>
        </c:ser>
        <c:ser>
          <c:idx val="4"/>
          <c:order val="4"/>
          <c:tx>
            <c:strRef>
              <c:f>PPT模板2!$F$152</c:f>
              <c:strCache>
                <c:ptCount val="1"/>
                <c:pt idx="0">
                  <c:v>国Ⅴ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PPT模板2!$A$153:$A$161</c:f>
              <c:numCache>
                <c:formatCode>yyyy"年"m"月"</c:formatCode>
                <c:ptCount val="9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  <c:pt idx="5">
                  <c:v>43617</c:v>
                </c:pt>
                <c:pt idx="6">
                  <c:v>43647</c:v>
                </c:pt>
                <c:pt idx="7">
                  <c:v>43678</c:v>
                </c:pt>
                <c:pt idx="8">
                  <c:v>43709</c:v>
                </c:pt>
              </c:numCache>
            </c:numRef>
          </c:cat>
          <c:val>
            <c:numRef>
              <c:f>PPT模板2!$F$153:$F$161</c:f>
              <c:numCache>
                <c:formatCode>0.00%</c:formatCode>
                <c:ptCount val="9"/>
                <c:pt idx="0">
                  <c:v>0.24779999999999999</c:v>
                </c:pt>
                <c:pt idx="1">
                  <c:v>0.2379</c:v>
                </c:pt>
                <c:pt idx="2">
                  <c:v>0.25769999999999998</c:v>
                </c:pt>
                <c:pt idx="3">
                  <c:v>0.26079999999999998</c:v>
                </c:pt>
                <c:pt idx="4">
                  <c:v>0.26929935630141799</c:v>
                </c:pt>
                <c:pt idx="5">
                  <c:v>0.27979999999999999</c:v>
                </c:pt>
                <c:pt idx="6">
                  <c:v>0.28739999999999999</c:v>
                </c:pt>
                <c:pt idx="7">
                  <c:v>0.29165746534167586</c:v>
                </c:pt>
                <c:pt idx="8">
                  <c:v>0.29699999999999999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1798-415A-A9F9-E39012ED6398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607115624"/>
        <c:axId val="607116280"/>
      </c:barChart>
      <c:dateAx>
        <c:axId val="607115624"/>
        <c:scaling>
          <c:orientation val="minMax"/>
        </c:scaling>
        <c:delete val="0"/>
        <c:axPos val="b"/>
        <c:numFmt formatCode="yyyy&quot;年&quot;m&quot;月&quot;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07116280"/>
        <c:crosses val="autoZero"/>
        <c:auto val="1"/>
        <c:lblOffset val="100"/>
        <c:baseTimeUnit val="months"/>
      </c:dateAx>
      <c:valAx>
        <c:axId val="60711628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07115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072860244739434"/>
          <c:y val="0.90102294614074951"/>
          <c:w val="0.33215371985501685"/>
          <c:h val="6.02785328588278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indent="0" algn="ctr" defTabSz="914400" rtl="0" eaLnBrk="1" latinLnBrk="0" hangingPunct="1">
              <a:defRPr sz="1800" b="1" i="0" u="none" strike="noStrike" kern="1200" spc="0" baseline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en-US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endParaRPr lang="en-US" altLang="zh-CN" sz="2000" b="1" kern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indent="0" algn="ctr" defTabSz="914400" rtl="0" eaLnBrk="1" latinLnBrk="0" hangingPunct="1">
              <a:defRPr sz="1800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r>
              <a:rPr lang="en-US" altLang="zh-CN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1-9</a:t>
            </a:r>
            <a:r>
              <a:rPr lang="zh-CN" altLang="en-US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c:rich>
      </c:tx>
      <c:layout>
        <c:manualLayout>
          <c:xMode val="edge"/>
          <c:yMode val="edge"/>
          <c:x val="0.33992240363595794"/>
          <c:y val="0.320021642044894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indent="0" algn="ctr" defTabSz="914400" rtl="0" eaLnBrk="1" latinLnBrk="0" hangingPunct="1">
            <a:defRPr sz="1800" b="1" i="0" u="none" strike="noStrike" kern="1200" spc="0" baseline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785670982637815"/>
          <c:y val="9.5789594760987987E-2"/>
          <c:w val="0.6177817257787912"/>
          <c:h val="0.75579435909910009"/>
        </c:manualLayout>
      </c:layout>
      <c:doughnutChart>
        <c:varyColors val="1"/>
        <c:ser>
          <c:idx val="0"/>
          <c:order val="0"/>
          <c:tx>
            <c:strRef>
              <c:f>PPT模板2!$A$176</c:f>
              <c:strCache>
                <c:ptCount val="1"/>
                <c:pt idx="0">
                  <c:v>2019年1-9月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BE0-408E-AD98-183198214A2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BE0-408E-AD98-183198214A2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BE0-408E-AD98-183198214A2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BE0-408E-AD98-183198214A2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BE0-408E-AD98-183198214A27}"/>
              </c:ext>
            </c:extLst>
          </c:dPt>
          <c:dLbls>
            <c:dLbl>
              <c:idx val="0"/>
              <c:layout>
                <c:manualLayout>
                  <c:x val="0.11092193130546739"/>
                  <c:y val="-6.38597298406586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BE0-408E-AD98-183198214A27}"/>
                </c:ext>
              </c:extLst>
            </c:dLbl>
            <c:dLbl>
              <c:idx val="1"/>
              <c:layout>
                <c:manualLayout>
                  <c:x val="6.851060462984751E-2"/>
                  <c:y val="0.135701925911399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BE0-408E-AD98-183198214A27}"/>
                </c:ext>
              </c:extLst>
            </c:dLbl>
            <c:dLbl>
              <c:idx val="2"/>
              <c:layout>
                <c:manualLayout>
                  <c:x val="-0.10113470207263203"/>
                  <c:y val="9.97808278760291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BE0-408E-AD98-183198214A27}"/>
                </c:ext>
              </c:extLst>
            </c:dLbl>
            <c:dLbl>
              <c:idx val="3"/>
              <c:layout>
                <c:manualLayout>
                  <c:x val="-0.13049638977113812"/>
                  <c:y val="-3.5921098035370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BE0-408E-AD98-183198214A27}"/>
                </c:ext>
              </c:extLst>
            </c:dLbl>
            <c:dLbl>
              <c:idx val="4"/>
              <c:layout>
                <c:manualLayout>
                  <c:x val="-7.8297833862682867E-2"/>
                  <c:y val="-9.1798361645946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BE0-408E-AD98-183198214A2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PPT模板2!$B$174:$F$175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PPT模板2!$B$176:$F$176</c:f>
              <c:numCache>
                <c:formatCode>0.00%</c:formatCode>
                <c:ptCount val="5"/>
                <c:pt idx="0">
                  <c:v>0.12643368449878783</c:v>
                </c:pt>
                <c:pt idx="1">
                  <c:v>0.4225649315186395</c:v>
                </c:pt>
                <c:pt idx="2">
                  <c:v>0.18305647707536532</c:v>
                </c:pt>
                <c:pt idx="3">
                  <c:v>0.16310338555491316</c:v>
                </c:pt>
                <c:pt idx="4">
                  <c:v>0.10483041024118307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BE0-408E-AD98-183198214A2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indent="0" algn="ctr" defTabSz="914400" rtl="0" eaLnBrk="1" latinLnBrk="0" hangingPunct="1">
              <a:def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2018年</a:t>
            </a:r>
          </a:p>
          <a:p>
            <a:pPr marL="0" indent="0" algn="ctr" defTabSz="914400" rtl="0" eaLnBrk="1" latinLnBrk="0" hangingPunct="1">
              <a:defRPr lang="en-US" altLang="zh-C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r>
              <a: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1-9月</a:t>
            </a:r>
          </a:p>
        </c:rich>
      </c:tx>
      <c:layout>
        <c:manualLayout>
          <c:xMode val="edge"/>
          <c:yMode val="edge"/>
          <c:x val="0.29826406222275653"/>
          <c:y val="0.334280694717755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indent="0" algn="ctr" defTabSz="914400" rtl="0" eaLnBrk="1" latinLnBrk="0" hangingPunct="1">
            <a:defRPr lang="en-US" altLang="zh-CN" sz="2000" b="1" i="0" u="none" strike="noStrike" kern="1200" spc="0" baseline="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6097185467983544"/>
          <c:y val="0.11072775349640349"/>
          <c:w val="0.55524302961775462"/>
          <c:h val="0.75705485003876261"/>
        </c:manualLayout>
      </c:layout>
      <c:doughnutChart>
        <c:varyColors val="1"/>
        <c:ser>
          <c:idx val="0"/>
          <c:order val="0"/>
          <c:tx>
            <c:strRef>
              <c:f>PPT模板2!$A$194</c:f>
              <c:strCache>
                <c:ptCount val="1"/>
                <c:pt idx="0">
                  <c:v>2018年1-9月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BD-4F94-AAB6-36932A82EF5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0BD-4F94-AAB6-36932A82EF5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0BD-4F94-AAB6-36932A82EF5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0BD-4F94-AAB6-36932A82EF5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0BD-4F94-AAB6-36932A82EF54}"/>
              </c:ext>
            </c:extLst>
          </c:dPt>
          <c:dLbls>
            <c:dLbl>
              <c:idx val="0"/>
              <c:layout>
                <c:manualLayout>
                  <c:x val="9.7458851573094626E-2"/>
                  <c:y val="-9.1356241275953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0BD-4F94-AAB6-36932A82EF54}"/>
                </c:ext>
              </c:extLst>
            </c:dLbl>
            <c:dLbl>
              <c:idx val="1"/>
              <c:layout>
                <c:manualLayout>
                  <c:x val="7.6139727791480261E-2"/>
                  <c:y val="0.12872924907066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0BD-4F94-AAB6-36932A82EF54}"/>
                </c:ext>
              </c:extLst>
            </c:dLbl>
            <c:dLbl>
              <c:idx val="2"/>
              <c:layout>
                <c:manualLayout>
                  <c:x val="-7.309413867982105E-2"/>
                  <c:y val="0.112119023384124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0BD-4F94-AAB6-36932A82EF54}"/>
                </c:ext>
              </c:extLst>
            </c:dLbl>
            <c:dLbl>
              <c:idx val="3"/>
              <c:layout>
                <c:manualLayout>
                  <c:x val="-9.7458851573094737E-2"/>
                  <c:y val="-7.05934591677819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0BD-4F94-AAB6-36932A82EF54}"/>
                </c:ext>
              </c:extLst>
            </c:dLbl>
            <c:dLbl>
              <c:idx val="4"/>
              <c:layout>
                <c:manualLayout>
                  <c:x val="-3.9592658451569736E-2"/>
                  <c:y val="-0.10796646696248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0BD-4F94-AAB6-36932A82EF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PPT模板2!$B$192:$F$193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PPT模板2!$B$194:$F$194</c:f>
              <c:numCache>
                <c:formatCode>0.00%</c:formatCode>
                <c:ptCount val="5"/>
                <c:pt idx="0">
                  <c:v>0.13258574020579431</c:v>
                </c:pt>
                <c:pt idx="1">
                  <c:v>0.42627898052349145</c:v>
                </c:pt>
                <c:pt idx="2">
                  <c:v>0.18338581947465146</c:v>
                </c:pt>
                <c:pt idx="3">
                  <c:v>0.16372759853688162</c:v>
                </c:pt>
                <c:pt idx="4">
                  <c:v>9.4021861259181203E-2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0BD-4F94-AAB6-36932A82EF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845904130404767"/>
          <c:y val="0.62991675659287427"/>
          <c:w val="0.18154095869595249"/>
          <c:h val="0.367077181551875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792064382954956"/>
          <c:y val="0.18808386156945675"/>
          <c:w val="0.58491231919694409"/>
          <c:h val="0.69019303826212752"/>
        </c:manualLayout>
      </c:layout>
      <c:doughnutChart>
        <c:varyColors val="1"/>
        <c:ser>
          <c:idx val="0"/>
          <c:order val="0"/>
          <c:tx>
            <c:strRef>
              <c:f>PPT模板2!$N$82</c:f>
              <c:strCache>
                <c:ptCount val="1"/>
                <c:pt idx="0">
                  <c:v>2018年1-8月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463-454F-AA00-D07A6986CA2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463-454F-AA00-D07A6986CA2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463-454F-AA00-D07A6986CA2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463-454F-AA00-D07A6986CA2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463-454F-AA00-D07A6986CA2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463-454F-AA00-D07A6986CA2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463-454F-AA00-D07A6986CA2F}"/>
              </c:ext>
            </c:extLst>
          </c:dPt>
          <c:dLbls>
            <c:dLbl>
              <c:idx val="0"/>
              <c:layout>
                <c:manualLayout>
                  <c:x val="8.344665595252812E-2"/>
                  <c:y val="-0.10730886212470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63-454F-AA00-D07A6986CA2F}"/>
                </c:ext>
              </c:extLst>
            </c:dLbl>
            <c:dLbl>
              <c:idx val="1"/>
              <c:layout>
                <c:manualLayout>
                  <c:x val="0.11034477313560312"/>
                  <c:y val="7.97951405650790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63-454F-AA00-D07A6986CA2F}"/>
                </c:ext>
              </c:extLst>
            </c:dLbl>
            <c:dLbl>
              <c:idx val="2"/>
              <c:layout>
                <c:manualLayout>
                  <c:x val="-6.4902954629744103E-2"/>
                  <c:y val="0.11497378084790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63-454F-AA00-D07A6986CA2F}"/>
                </c:ext>
              </c:extLst>
            </c:dLbl>
            <c:dLbl>
              <c:idx val="3"/>
              <c:layout>
                <c:manualLayout>
                  <c:x val="-0.10602446405782909"/>
                  <c:y val="-3.8324593615967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63-454F-AA00-D07A6986CA2F}"/>
                </c:ext>
              </c:extLst>
            </c:dLbl>
            <c:dLbl>
              <c:idx val="4"/>
              <c:layout>
                <c:manualLayout>
                  <c:x val="-0.10068376474932761"/>
                  <c:y val="-3.9918836356701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463-454F-AA00-D07A6986CA2F}"/>
                </c:ext>
              </c:extLst>
            </c:dLbl>
            <c:dLbl>
              <c:idx val="5"/>
              <c:layout>
                <c:manualLayout>
                  <c:x val="-4.9315439402239349E-2"/>
                  <c:y val="-6.480228950472434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zh-CN" altLang="en-US"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902466406991038"/>
                      <c:h val="8.27237862042930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3463-454F-AA00-D07A6986CA2F}"/>
                </c:ext>
              </c:extLst>
            </c:dLbl>
            <c:dLbl>
              <c:idx val="6"/>
              <c:layout>
                <c:manualLayout>
                  <c:x val="-9.541747642254825E-4"/>
                  <c:y val="-0.107965453267799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3463-454F-AA00-D07A6986CA2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PPT模板2!$O$81:$U$81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PPT模板2!$O$82:$U$82</c:f>
              <c:numCache>
                <c:formatCode>0.00%</c:formatCode>
                <c:ptCount val="7"/>
                <c:pt idx="0">
                  <c:v>0.37880000000000003</c:v>
                </c:pt>
                <c:pt idx="1">
                  <c:v>0.18029999999999999</c:v>
                </c:pt>
                <c:pt idx="2">
                  <c:v>0.17399999999999999</c:v>
                </c:pt>
                <c:pt idx="3">
                  <c:v>0.1149</c:v>
                </c:pt>
                <c:pt idx="4">
                  <c:v>4.7100000000000003E-2</c:v>
                </c:pt>
                <c:pt idx="5">
                  <c:v>7.9100000000000004E-2</c:v>
                </c:pt>
                <c:pt idx="6">
                  <c:v>2.58E-2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463-454F-AA00-D07A6986CA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4889004733113"/>
          <c:y val="0.47009567386836842"/>
          <c:w val="0.16158946148921394"/>
          <c:h val="0.519942610907352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402791284059855"/>
          <c:y val="0.19566392192497528"/>
          <c:w val="0.58491231919694409"/>
          <c:h val="0.69019303826212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9EC-42EF-B4F7-81DEF231B8B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9EC-42EF-B4F7-81DEF231B8B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9EC-42EF-B4F7-81DEF231B8B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9EC-42EF-B4F7-81DEF231B8B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9EC-42EF-B4F7-81DEF231B8B3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9EC-42EF-B4F7-81DEF231B8B3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9EC-42EF-B4F7-81DEF231B8B3}"/>
              </c:ext>
            </c:extLst>
          </c:dPt>
          <c:dLbls>
            <c:dLbl>
              <c:idx val="0"/>
              <c:layout>
                <c:manualLayout>
                  <c:x val="8.344665595252812E-2"/>
                  <c:y val="-0.10730886212470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9EC-42EF-B4F7-81DEF231B8B3}"/>
                </c:ext>
              </c:extLst>
            </c:dLbl>
            <c:dLbl>
              <c:idx val="1"/>
              <c:layout>
                <c:manualLayout>
                  <c:x val="0.11034485493742419"/>
                  <c:y val="4.2157128726779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9EC-42EF-B4F7-81DEF231B8B3}"/>
                </c:ext>
              </c:extLst>
            </c:dLbl>
            <c:dLbl>
              <c:idx val="2"/>
              <c:layout>
                <c:manualLayout>
                  <c:x val="-6.4902954629744103E-2"/>
                  <c:y val="0.11497378084790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9EC-42EF-B4F7-81DEF231B8B3}"/>
                </c:ext>
              </c:extLst>
            </c:dLbl>
            <c:dLbl>
              <c:idx val="3"/>
              <c:layout>
                <c:manualLayout>
                  <c:x val="-0.10602446405782909"/>
                  <c:y val="-3.8324593615967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9EC-42EF-B4F7-81DEF231B8B3}"/>
                </c:ext>
              </c:extLst>
            </c:dLbl>
            <c:dLbl>
              <c:idx val="4"/>
              <c:layout>
                <c:manualLayout>
                  <c:x val="-0.10068376474932761"/>
                  <c:y val="-3.9918836356701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9EC-42EF-B4F7-81DEF231B8B3}"/>
                </c:ext>
              </c:extLst>
            </c:dLbl>
            <c:dLbl>
              <c:idx val="5"/>
              <c:layout>
                <c:manualLayout>
                  <c:x val="-0.10402851135726558"/>
                  <c:y val="-7.533895625092570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zh-CN" altLang="en-US"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691888561687576"/>
                      <c:h val="7.001426411700578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B9EC-42EF-B4F7-81DEF231B8B3}"/>
                </c:ext>
              </c:extLst>
            </c:dLbl>
            <c:dLbl>
              <c:idx val="6"/>
              <c:layout>
                <c:manualLayout>
                  <c:x val="1.9950297039919088E-3"/>
                  <c:y val="-0.10378330128049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B9EC-42EF-B4F7-81DEF231B8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PPT模板2!$B$80:$H$80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PPT模板2!$B$81:$H$81</c:f>
              <c:numCache>
                <c:formatCode>0.00%</c:formatCode>
                <c:ptCount val="7"/>
                <c:pt idx="0">
                  <c:v>0.25974912860328131</c:v>
                </c:pt>
                <c:pt idx="1">
                  <c:v>0.20062824094732931</c:v>
                </c:pt>
                <c:pt idx="2">
                  <c:v>0.17858924956201186</c:v>
                </c:pt>
                <c:pt idx="3">
                  <c:v>0.13178771698822433</c:v>
                </c:pt>
                <c:pt idx="4">
                  <c:v>6.0732889153647926E-2</c:v>
                </c:pt>
                <c:pt idx="5">
                  <c:v>0.12384421324435085</c:v>
                </c:pt>
                <c:pt idx="6">
                  <c:v>4.4668561501154412E-2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B9EC-42EF-B4F7-81DEF231B8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zh-CN" altLang="en-US" sz="1400" b="1" i="0" u="none" strike="noStrike" kern="1200" cap="none" spc="2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400" b="1" i="0" u="none" strike="noStrike" kern="1200" cap="none" spc="2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历年二手车交易均价（单位：万元）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400" b="1" i="0" u="none" strike="noStrike" kern="1200" cap="none" spc="2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4063001841787717E-2"/>
          <c:y val="0.13003855107593987"/>
          <c:w val="0.88216526491197822"/>
          <c:h val="0.734495701549385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PPT模板1!$B$369</c:f>
              <c:strCache>
                <c:ptCount val="1"/>
                <c:pt idx="0">
                  <c:v>二手车交易均价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1197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PPT模板1!$A$370:$A$379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
1-9月</c:v>
                </c:pt>
              </c:strCache>
            </c:strRef>
          </c:cat>
          <c:val>
            <c:numRef>
              <c:f>PPT模板1!$B$370:$B$379</c:f>
              <c:numCache>
                <c:formatCode>0.00_);[Red]\(0.00\)</c:formatCode>
                <c:ptCount val="10"/>
                <c:pt idx="0">
                  <c:v>4.62</c:v>
                </c:pt>
                <c:pt idx="1">
                  <c:v>4.87</c:v>
                </c:pt>
                <c:pt idx="2">
                  <c:v>5.4</c:v>
                </c:pt>
                <c:pt idx="3">
                  <c:v>5.61</c:v>
                </c:pt>
                <c:pt idx="4">
                  <c:v>6.07</c:v>
                </c:pt>
                <c:pt idx="5">
                  <c:v>5.88</c:v>
                </c:pt>
                <c:pt idx="6">
                  <c:v>5.81</c:v>
                </c:pt>
                <c:pt idx="7">
                  <c:v>6.53</c:v>
                </c:pt>
                <c:pt idx="8">
                  <c:v>6.2245876639483502</c:v>
                </c:pt>
                <c:pt idx="9">
                  <c:v>6.3016758257134171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ED-4252-B9D3-59999F967AF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862358360"/>
        <c:axId val="862358752"/>
      </c:barChart>
      <c:catAx>
        <c:axId val="862358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197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8752"/>
        <c:crosses val="autoZero"/>
        <c:auto val="1"/>
        <c:lblAlgn val="ctr"/>
        <c:lblOffset val="100"/>
        <c:noMultiLvlLbl val="0"/>
      </c:catAx>
      <c:valAx>
        <c:axId val="862358752"/>
        <c:scaling>
          <c:orientation val="minMax"/>
        </c:scaling>
        <c:delete val="0"/>
        <c:axPos val="l"/>
        <c:numFmt formatCode="0.00_);[Red]\(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altLang="en-US" sz="1197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8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ctr">
        <a:defRPr lang="zh-CN" altLang="en-US" sz="1197" b="1" i="0" u="none" strike="noStrike" kern="1200" baseline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pPr>
      <a:endParaRPr lang="zh-CN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zh-CN" altLang="en-US" sz="1400" b="1" i="0" u="none" strike="noStrike" kern="1200" cap="none" spc="50" normalizeH="0" baseline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pPr>
            <a:r>
              <a:rPr lang="zh-CN" altLang="en-US" dirty="0"/>
              <a:t>历年转籍比例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400" b="1" i="0" u="none" strike="noStrike" kern="1200" cap="none" spc="50" normalizeH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7.5019523721602296E-2"/>
          <c:y val="0.18478978764018131"/>
          <c:w val="0.85509281785746893"/>
          <c:h val="0.604230255308995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PPT模板1!$B$398</c:f>
              <c:strCache>
                <c:ptCount val="1"/>
                <c:pt idx="0">
                  <c:v>历年专辑比例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PPT模板1!$A$399:$A$410</c:f>
              <c:strCache>
                <c:ptCount val="12"/>
                <c:pt idx="0">
                  <c:v>2008年</c:v>
                </c:pt>
                <c:pt idx="1">
                  <c:v>2009年</c:v>
                </c:pt>
                <c:pt idx="2">
                  <c:v>2010年</c:v>
                </c:pt>
                <c:pt idx="3">
                  <c:v>2011年</c:v>
                </c:pt>
                <c:pt idx="4">
                  <c:v>2012年</c:v>
                </c:pt>
                <c:pt idx="5">
                  <c:v>2013年</c:v>
                </c:pt>
                <c:pt idx="6">
                  <c:v>2014年</c:v>
                </c:pt>
                <c:pt idx="7">
                  <c:v>2015年</c:v>
                </c:pt>
                <c:pt idx="8">
                  <c:v>2016年</c:v>
                </c:pt>
                <c:pt idx="9">
                  <c:v>2017年</c:v>
                </c:pt>
                <c:pt idx="10">
                  <c:v>2018年</c:v>
                </c:pt>
                <c:pt idx="11">
                  <c:v>2019年
1-9月</c:v>
                </c:pt>
              </c:strCache>
            </c:strRef>
          </c:cat>
          <c:val>
            <c:numRef>
              <c:f>PPT模板1!$B$399:$B$410</c:f>
              <c:numCache>
                <c:formatCode>0.00%</c:formatCode>
                <c:ptCount val="12"/>
                <c:pt idx="0">
                  <c:v>0.12720000000000001</c:v>
                </c:pt>
                <c:pt idx="1">
                  <c:v>0.13370000000000001</c:v>
                </c:pt>
                <c:pt idx="2">
                  <c:v>0.1173</c:v>
                </c:pt>
                <c:pt idx="3">
                  <c:v>0.15110000000000001</c:v>
                </c:pt>
                <c:pt idx="4">
                  <c:v>0.1666</c:v>
                </c:pt>
                <c:pt idx="5">
                  <c:v>0.19589999999999999</c:v>
                </c:pt>
                <c:pt idx="6">
                  <c:v>0.2137</c:v>
                </c:pt>
                <c:pt idx="7">
                  <c:v>0.19209999999999999</c:v>
                </c:pt>
                <c:pt idx="8">
                  <c:v>0.21429999999999999</c:v>
                </c:pt>
                <c:pt idx="9">
                  <c:v>0.218</c:v>
                </c:pt>
                <c:pt idx="10">
                  <c:v>0.2621</c:v>
                </c:pt>
                <c:pt idx="11">
                  <c:v>0.29014485864057948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E1-49AE-824C-4A1076E18CC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1180208440"/>
        <c:axId val="1180208832"/>
      </c:barChart>
      <c:catAx>
        <c:axId val="1180208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bg2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8832"/>
        <c:crosses val="autoZero"/>
        <c:auto val="1"/>
        <c:lblAlgn val="ctr"/>
        <c:lblOffset val="100"/>
        <c:noMultiLvlLbl val="0"/>
      </c:catAx>
      <c:valAx>
        <c:axId val="1180208832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8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30642528791067E-2"/>
          <c:y val="5.8032337866219107E-2"/>
          <c:w val="0.89230182380975176"/>
          <c:h val="0.74956432062881351"/>
        </c:manualLayout>
      </c:layout>
      <c:lineChart>
        <c:grouping val="standard"/>
        <c:varyColors val="0"/>
        <c:ser>
          <c:idx val="0"/>
          <c:order val="0"/>
          <c:tx>
            <c:strRef>
              <c:f>PPT模板1!$A$428</c:f>
              <c:strCache>
                <c:ptCount val="1"/>
                <c:pt idx="0">
                  <c:v>2019转籍率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ysClr val="window" lastClr="FFFFFF"/>
              </a:solidFill>
              <a:ln w="19050">
                <a:solidFill>
                  <a:schemeClr val="accent1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3.7502513868573992E-2"/>
                  <c:y val="-3.36526341058222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9CB-48AF-BFF3-F59EE47C3E67}"/>
                </c:ext>
              </c:extLst>
            </c:dLbl>
            <c:dLbl>
              <c:idx val="6"/>
              <c:layout>
                <c:manualLayout>
                  <c:x val="-2.89688774720212E-2"/>
                  <c:y val="-3.66495314946671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9CB-48AF-BFF3-F59EE47C3E67}"/>
                </c:ext>
              </c:extLst>
            </c:dLbl>
            <c:dLbl>
              <c:idx val="7"/>
              <c:layout>
                <c:manualLayout>
                  <c:x val="-3.962535369799082E-2"/>
                  <c:y val="-4.32856632777704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9CB-48AF-BFF3-F59EE47C3E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PPT模板1!$B$427:$M$427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PPT模板1!$B$428:$M$428</c:f>
              <c:numCache>
                <c:formatCode>0.00%</c:formatCode>
                <c:ptCount val="12"/>
                <c:pt idx="0">
                  <c:v>0.30630000000000002</c:v>
                </c:pt>
                <c:pt idx="1">
                  <c:v>0.30009999999999998</c:v>
                </c:pt>
                <c:pt idx="2">
                  <c:v>0.2979</c:v>
                </c:pt>
                <c:pt idx="3">
                  <c:v>0.29360000000000003</c:v>
                </c:pt>
                <c:pt idx="4">
                  <c:v>0.28620000000000001</c:v>
                </c:pt>
                <c:pt idx="5">
                  <c:v>0.33019999999999999</c:v>
                </c:pt>
                <c:pt idx="6">
                  <c:v>0.26550000000000001</c:v>
                </c:pt>
                <c:pt idx="7">
                  <c:v>0.27560000000000001</c:v>
                </c:pt>
                <c:pt idx="8">
                  <c:v>0.26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9CB-48AF-BFF3-F59EE47C3E67}"/>
            </c:ext>
          </c:extLst>
        </c:ser>
        <c:ser>
          <c:idx val="1"/>
          <c:order val="1"/>
          <c:tx>
            <c:strRef>
              <c:f>PPT模板1!$A$429</c:f>
              <c:strCache>
                <c:ptCount val="1"/>
                <c:pt idx="0">
                  <c:v>2018转籍率</c:v>
                </c:pt>
              </c:strCache>
            </c:strRef>
          </c:tx>
          <c:spPr>
            <a:ln w="31750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ysClr val="window" lastClr="FFFFFF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5.2097331583552099E-2"/>
                  <c:y val="5.32753718285213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9CB-48AF-BFF3-F59EE47C3E67}"/>
                </c:ext>
              </c:extLst>
            </c:dLbl>
            <c:dLbl>
              <c:idx val="2"/>
              <c:layout>
                <c:manualLayout>
                  <c:x val="-2.4319553805774299E-2"/>
                  <c:y val="4.40161125692620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9CB-48AF-BFF3-F59EE47C3E67}"/>
                </c:ext>
              </c:extLst>
            </c:dLbl>
            <c:dLbl>
              <c:idx val="4"/>
              <c:layout>
                <c:manualLayout>
                  <c:x val="-4.2118200025410023E-2"/>
                  <c:y val="4.30752209945028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9CB-48AF-BFF3-F59EE47C3E67}"/>
                </c:ext>
              </c:extLst>
            </c:dLbl>
            <c:dLbl>
              <c:idx val="6"/>
              <c:layout>
                <c:manualLayout>
                  <c:x val="-3.5416248898997103E-2"/>
                  <c:y val="3.35082506958024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9CB-48AF-BFF3-F59EE47C3E67}"/>
                </c:ext>
              </c:extLst>
            </c:dLbl>
            <c:dLbl>
              <c:idx val="7"/>
              <c:layout>
                <c:manualLayout>
                  <c:x val="-2.3626112857683516E-2"/>
                  <c:y val="5.21797305169789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9CB-48AF-BFF3-F59EE47C3E67}"/>
                </c:ext>
              </c:extLst>
            </c:dLbl>
            <c:spPr>
              <a:noFill/>
              <a:ln w="12700">
                <a:solidFill>
                  <a:schemeClr val="accent2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PPT模板1!$B$427:$M$427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PPT模板1!$B$429:$M$429</c:f>
              <c:numCache>
                <c:formatCode>0.00%</c:formatCode>
                <c:ptCount val="12"/>
                <c:pt idx="0">
                  <c:v>0.253</c:v>
                </c:pt>
                <c:pt idx="1">
                  <c:v>0.19489999999999999</c:v>
                </c:pt>
                <c:pt idx="2">
                  <c:v>0.2089</c:v>
                </c:pt>
                <c:pt idx="3">
                  <c:v>0.24460000000000001</c:v>
                </c:pt>
                <c:pt idx="4">
                  <c:v>0.28339999999999999</c:v>
                </c:pt>
                <c:pt idx="5">
                  <c:v>0.26400000000000001</c:v>
                </c:pt>
                <c:pt idx="6">
                  <c:v>0.25769999999999998</c:v>
                </c:pt>
                <c:pt idx="7">
                  <c:v>0.27129999999999999</c:v>
                </c:pt>
                <c:pt idx="8">
                  <c:v>0.29239999999999999</c:v>
                </c:pt>
                <c:pt idx="9">
                  <c:v>0.2828</c:v>
                </c:pt>
                <c:pt idx="10">
                  <c:v>0.27639999999999998</c:v>
                </c:pt>
                <c:pt idx="11">
                  <c:v>0.29139999999999999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F9CB-48AF-BFF3-F59EE47C3E6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80209616"/>
        <c:axId val="1180210008"/>
      </c:lineChart>
      <c:catAx>
        <c:axId val="118020961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10008"/>
        <c:crosses val="autoZero"/>
        <c:auto val="1"/>
        <c:lblAlgn val="ctr"/>
        <c:lblOffset val="100"/>
        <c:noMultiLvlLbl val="0"/>
      </c:catAx>
      <c:valAx>
        <c:axId val="1180210008"/>
        <c:scaling>
          <c:orientation val="minMax"/>
          <c:min val="0.15000000000000002"/>
        </c:scaling>
        <c:delete val="0"/>
        <c:axPos val="l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6254204117687372"/>
          <c:y val="0.89449891674777238"/>
          <c:w val="0.28781066050020432"/>
          <c:h val="5.766623175872553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596743541311826E-2"/>
          <c:y val="0.12157113275710343"/>
          <c:w val="0.90864760009202528"/>
          <c:h val="0.717149485439977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PPT模板1!$B$223</c:f>
              <c:strCache>
                <c:ptCount val="1"/>
                <c:pt idx="0">
                  <c:v>2018年交易量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5576434173869801E-3"/>
                  <c:y val="3.75148266812321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F97-4A70-93DA-F05F1E9B254D}"/>
                </c:ext>
              </c:extLst>
            </c:dLbl>
            <c:dLbl>
              <c:idx val="1"/>
              <c:layout>
                <c:manualLayout>
                  <c:x val="-4.9365731011563095E-3"/>
                  <c:y val="6.82087757840572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F97-4A70-93DA-F05F1E9B254D}"/>
                </c:ext>
              </c:extLst>
            </c:dLbl>
            <c:dLbl>
              <c:idx val="2"/>
              <c:layout>
                <c:manualLayout>
                  <c:x val="-8.6282187109109933E-3"/>
                  <c:y val="5.1156581838043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F97-4A70-93DA-F05F1E9B254D}"/>
                </c:ext>
              </c:extLst>
            </c:dLbl>
            <c:dLbl>
              <c:idx val="3"/>
              <c:layout>
                <c:manualLayout>
                  <c:x val="-2.4683469663546957E-3"/>
                  <c:y val="2.0462632735217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F97-4A70-93DA-F05F1E9B254D}"/>
                </c:ext>
              </c:extLst>
            </c:dLbl>
            <c:dLbl>
              <c:idx val="4"/>
              <c:layout>
                <c:manualLayout>
                  <c:x val="-3.0691214482773286E-3"/>
                  <c:y val="9.20818473084790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F97-4A70-93DA-F05F1E9B254D}"/>
                </c:ext>
              </c:extLst>
            </c:dLbl>
            <c:dLbl>
              <c:idx val="5"/>
              <c:layout>
                <c:manualLayout>
                  <c:x val="-1.5345607241387207E-3"/>
                  <c:y val="6.1387898205652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F97-4A70-93DA-F05F1E9B254D}"/>
                </c:ext>
              </c:extLst>
            </c:dLbl>
            <c:dLbl>
              <c:idx val="7"/>
              <c:layout>
                <c:manualLayout>
                  <c:x val="3.0691214482772163E-3"/>
                  <c:y val="4.43357042596380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F97-4A70-93DA-F05F1E9B254D}"/>
                </c:ext>
              </c:extLst>
            </c:dLbl>
            <c:dLbl>
              <c:idx val="8"/>
              <c:layout>
                <c:manualLayout>
                  <c:x val="7.4519557159022348E-3"/>
                  <c:y val="-6.63421646769244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F97-4A70-93DA-F05F1E9B254D}"/>
                </c:ext>
              </c:extLst>
            </c:dLbl>
            <c:dLbl>
              <c:idx val="10"/>
              <c:layout>
                <c:manualLayout>
                  <c:x val="3.0691214482773286E-3"/>
                  <c:y val="3.41043878920289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F97-4A70-93DA-F05F1E9B254D}"/>
                </c:ext>
              </c:extLst>
            </c:dLbl>
            <c:dLbl>
              <c:idx val="11"/>
              <c:layout>
                <c:manualLayout>
                  <c:x val="-1.534560724138664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F97-4A70-93DA-F05F1E9B254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PPT模板1!$A$224:$A$235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PPT模板1!$B$224:$B$235</c:f>
              <c:numCache>
                <c:formatCode>0.00</c:formatCode>
                <c:ptCount val="12"/>
                <c:pt idx="0">
                  <c:v>118.84</c:v>
                </c:pt>
                <c:pt idx="1">
                  <c:v>79.400000000000006</c:v>
                </c:pt>
                <c:pt idx="2">
                  <c:v>120.92</c:v>
                </c:pt>
                <c:pt idx="3">
                  <c:v>115.12</c:v>
                </c:pt>
                <c:pt idx="4">
                  <c:v>120.3031</c:v>
                </c:pt>
                <c:pt idx="5">
                  <c:v>105.67</c:v>
                </c:pt>
                <c:pt idx="6">
                  <c:v>113.65</c:v>
                </c:pt>
                <c:pt idx="7">
                  <c:v>118.77</c:v>
                </c:pt>
                <c:pt idx="8">
                  <c:v>122.06</c:v>
                </c:pt>
                <c:pt idx="9">
                  <c:v>118.18</c:v>
                </c:pt>
                <c:pt idx="10">
                  <c:v>127.57</c:v>
                </c:pt>
                <c:pt idx="11">
                  <c:v>121.72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F97-4A70-93DA-F05F1E9B254D}"/>
            </c:ext>
          </c:extLst>
        </c:ser>
        <c:ser>
          <c:idx val="1"/>
          <c:order val="1"/>
          <c:tx>
            <c:strRef>
              <c:f>PPT模板1!$C$223</c:f>
              <c:strCache>
                <c:ptCount val="1"/>
                <c:pt idx="0">
                  <c:v>2019年交易量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1799201158436267E-3"/>
                  <c:y val="-3.95798876488676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F97-4A70-93DA-F05F1E9B254D}"/>
                </c:ext>
              </c:extLst>
            </c:dLbl>
            <c:dLbl>
              <c:idx val="1"/>
              <c:layout>
                <c:manualLayout>
                  <c:x val="3.246502168201388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F97-4A70-93DA-F05F1E9B254D}"/>
                </c:ext>
              </c:extLst>
            </c:dLbl>
            <c:dLbl>
              <c:idx val="2"/>
              <c:layout>
                <c:manualLayout>
                  <c:x val="-1.979704165691959E-3"/>
                  <c:y val="3.41043878920292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F97-4A70-93DA-F05F1E9B254D}"/>
                </c:ext>
              </c:extLst>
            </c:dLbl>
            <c:dLbl>
              <c:idx val="3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0F97-4A70-93DA-F05F1E9B254D}"/>
                </c:ext>
              </c:extLst>
            </c:dLbl>
            <c:dLbl>
              <c:idx val="4"/>
              <c:layout>
                <c:manualLayout>
                  <c:x val="1.5345607241386082E-3"/>
                  <c:y val="-6.252398885293238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0F97-4A70-93DA-F05F1E9B254D}"/>
                </c:ext>
              </c:extLst>
            </c:dLbl>
            <c:dLbl>
              <c:idx val="6"/>
              <c:layout>
                <c:manualLayout>
                  <c:x val="1.5345607241386643E-3"/>
                  <c:y val="-6.252398885293238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0F97-4A70-93DA-F05F1E9B254D}"/>
                </c:ext>
              </c:extLst>
            </c:dLbl>
            <c:dLbl>
              <c:idx val="7"/>
              <c:layout>
                <c:manualLayout>
                  <c:x val="-4.6050070326071968E-3"/>
                  <c:y val="9.95132470153855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0F97-4A70-93DA-F05F1E9B254D}"/>
                </c:ext>
              </c:extLst>
            </c:dLbl>
            <c:spPr>
              <a:noFill/>
              <a:ln w="12700" cap="flat" cmpd="sng" algn="ctr">
                <a:solidFill>
                  <a:srgbClr val="70AD47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PPT模板1!$A$224:$A$235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PPT模板1!$C$224:$C$235</c:f>
              <c:numCache>
                <c:formatCode>0.00</c:formatCode>
                <c:ptCount val="12"/>
                <c:pt idx="0">
                  <c:v>119.78</c:v>
                </c:pt>
                <c:pt idx="1">
                  <c:v>80.73</c:v>
                </c:pt>
                <c:pt idx="2">
                  <c:v>125.06</c:v>
                </c:pt>
                <c:pt idx="3">
                  <c:v>120.06</c:v>
                </c:pt>
                <c:pt idx="4">
                  <c:v>116.11</c:v>
                </c:pt>
                <c:pt idx="5">
                  <c:v>124.44</c:v>
                </c:pt>
                <c:pt idx="6">
                  <c:v>121.3</c:v>
                </c:pt>
                <c:pt idx="7">
                  <c:v>119.86</c:v>
                </c:pt>
                <c:pt idx="8">
                  <c:v>131.1755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0F97-4A70-93DA-F05F1E9B254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0"/>
        <c:axId val="921215936"/>
        <c:axId val="921216328"/>
      </c:barChart>
      <c:lineChart>
        <c:grouping val="standard"/>
        <c:varyColors val="0"/>
        <c:ser>
          <c:idx val="2"/>
          <c:order val="2"/>
          <c:tx>
            <c:strRef>
              <c:f>PPT模板1!$D$223</c:f>
              <c:strCache>
                <c:ptCount val="1"/>
                <c:pt idx="0">
                  <c:v>月度同比增长率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 cap="flat" cmpd="sng" algn="ctr">
                <a:solidFill>
                  <a:srgbClr val="FFC000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PPT模板1!$A$224:$A$235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PPT模板1!$D$224:$D$235</c:f>
              <c:numCache>
                <c:formatCode>0.00%</c:formatCode>
                <c:ptCount val="12"/>
                <c:pt idx="0">
                  <c:v>7.9097946819252588E-3</c:v>
                </c:pt>
                <c:pt idx="1">
                  <c:v>1.6750629722921892E-2</c:v>
                </c:pt>
                <c:pt idx="2">
                  <c:v>3.4237512404895802E-2</c:v>
                </c:pt>
                <c:pt idx="3">
                  <c:v>4.2911744266851959E-2</c:v>
                </c:pt>
                <c:pt idx="4">
                  <c:v>-3.4854463434441846E-2</c:v>
                </c:pt>
                <c:pt idx="5">
                  <c:v>0.17762846597899115</c:v>
                </c:pt>
                <c:pt idx="6">
                  <c:v>6.731192256929161E-2</c:v>
                </c:pt>
                <c:pt idx="7">
                  <c:v>9.1774017007662159E-3</c:v>
                </c:pt>
                <c:pt idx="8">
                  <c:v>7.4680485007373398E-2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3-0F97-4A70-93DA-F05F1E9B254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21216720"/>
        <c:axId val="921217112"/>
      </c:lineChart>
      <c:catAx>
        <c:axId val="92121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328"/>
        <c:crosses val="autoZero"/>
        <c:auto val="1"/>
        <c:lblAlgn val="ctr"/>
        <c:lblOffset val="100"/>
        <c:noMultiLvlLbl val="0"/>
      </c:catAx>
      <c:valAx>
        <c:axId val="921216328"/>
        <c:scaling>
          <c:orientation val="minMax"/>
          <c:max val="150"/>
          <c:min val="6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5936"/>
        <c:crosses val="autoZero"/>
        <c:crossBetween val="between"/>
      </c:valAx>
      <c:catAx>
        <c:axId val="9212167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921217112"/>
        <c:crosses val="autoZero"/>
        <c:auto val="1"/>
        <c:lblAlgn val="ctr"/>
        <c:lblOffset val="100"/>
        <c:noMultiLvlLbl val="0"/>
      </c:catAx>
      <c:valAx>
        <c:axId val="921217112"/>
        <c:scaling>
          <c:orientation val="minMax"/>
          <c:max val="0.5"/>
          <c:min val="-0.4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720"/>
        <c:crosses val="max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546472781967677"/>
          <c:y val="0.9179346382692587"/>
          <c:w val="0.49520878725720108"/>
          <c:h val="6.50131677847266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zh-CN" sz="12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全国线下交易量</a:t>
            </a:r>
            <a:endParaRPr lang="zh-CN" altLang="zh-CN" sz="12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交易排名!$D$3:$D$12</c:f>
              <c:strCache>
                <c:ptCount val="10"/>
                <c:pt idx="0">
                  <c:v>速腾</c:v>
                </c:pt>
                <c:pt idx="1">
                  <c:v>荣光</c:v>
                </c:pt>
                <c:pt idx="2">
                  <c:v>雅阁</c:v>
                </c:pt>
                <c:pt idx="3">
                  <c:v>奥迪A6L</c:v>
                </c:pt>
                <c:pt idx="4">
                  <c:v>宝来三厢</c:v>
                </c:pt>
                <c:pt idx="5">
                  <c:v>宏光</c:v>
                </c:pt>
                <c:pt idx="6">
                  <c:v>朗逸</c:v>
                </c:pt>
                <c:pt idx="7">
                  <c:v>凯越</c:v>
                </c:pt>
                <c:pt idx="8">
                  <c:v>五菱之光</c:v>
                </c:pt>
                <c:pt idx="9">
                  <c:v>捷达</c:v>
                </c:pt>
              </c:strCache>
            </c:strRef>
          </c:cat>
          <c:val>
            <c:numRef>
              <c:f>交易排名!$E$3:$E$12</c:f>
              <c:numCache>
                <c:formatCode>0.00%</c:formatCode>
                <c:ptCount val="10"/>
                <c:pt idx="0">
                  <c:v>9.4521937931295822E-3</c:v>
                </c:pt>
                <c:pt idx="1">
                  <c:v>9.7595479788304546E-3</c:v>
                </c:pt>
                <c:pt idx="2">
                  <c:v>1.0273208398768899E-2</c:v>
                </c:pt>
                <c:pt idx="3">
                  <c:v>1.0361625356299288E-2</c:v>
                </c:pt>
                <c:pt idx="4">
                  <c:v>1.0500566289561326E-2</c:v>
                </c:pt>
                <c:pt idx="5">
                  <c:v>1.051740761480521E-2</c:v>
                </c:pt>
                <c:pt idx="6">
                  <c:v>1.0976333727701033E-2</c:v>
                </c:pt>
                <c:pt idx="7">
                  <c:v>1.1216322612426373E-2</c:v>
                </c:pt>
                <c:pt idx="8">
                  <c:v>1.2096281856419281E-2</c:v>
                </c:pt>
                <c:pt idx="9">
                  <c:v>1.6087675939219656E-2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AD-4E10-9FFB-C400D734B54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219337023"/>
        <c:axId val="2039738559"/>
      </c:barChart>
      <c:catAx>
        <c:axId val="21933702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39738559"/>
        <c:crosses val="autoZero"/>
        <c:auto val="1"/>
        <c:lblAlgn val="ctr"/>
        <c:lblOffset val="100"/>
        <c:noMultiLvlLbl val="0"/>
      </c:catAx>
      <c:valAx>
        <c:axId val="2039738559"/>
        <c:scaling>
          <c:orientation val="minMax"/>
        </c:scaling>
        <c:delete val="0"/>
        <c:axPos val="b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93370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114-4F9A-A6AF-6438B865D19C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114-4F9A-A6AF-6438B865D19C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114-4F9A-A6AF-6438B865D19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114-4F9A-A6AF-6438B865D19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A114-4F9A-A6AF-6438B865D19C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A114-4F9A-A6AF-6438B865D19C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A114-4F9A-A6AF-6438B865D19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新能源模板!$A$14:$A$20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新能源模板!$B$14:$B$20</c:f>
              <c:numCache>
                <c:formatCode>0.00%</c:formatCode>
                <c:ptCount val="7"/>
                <c:pt idx="0">
                  <c:v>0.6261184085284599</c:v>
                </c:pt>
                <c:pt idx="1">
                  <c:v>4.1880830001903672E-2</c:v>
                </c:pt>
                <c:pt idx="2">
                  <c:v>0.23948220064724918</c:v>
                </c:pt>
                <c:pt idx="3">
                  <c:v>1.9036740909956216E-4</c:v>
                </c:pt>
                <c:pt idx="4">
                  <c:v>2.66514372739387E-3</c:v>
                </c:pt>
                <c:pt idx="5">
                  <c:v>3.9406053683609367E-2</c:v>
                </c:pt>
                <c:pt idx="6">
                  <c:v>5.0256996002284407E-2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114-4F9A-A6AF-6438B865D19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2"/>
          <c:order val="0"/>
          <c:spPr>
            <a:ln>
              <a:noFill/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81D5-4CD9-B881-A5F7C4894320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2-81D5-4CD9-B881-A5F7C4894320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4-81D5-4CD9-B881-A5F7C489432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5-81D5-4CD9-B881-A5F7C489432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6-81D5-4CD9-B881-A5F7C4894320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8-81D5-4CD9-B881-A5F7C4894320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A-81D5-4CD9-B881-A5F7C4894320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新能源模板!$A$14:$A$20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新能源模板!$B$14:$B$20</c:f>
              <c:numCache>
                <c:formatCode>0.00%</c:formatCode>
                <c:ptCount val="7"/>
                <c:pt idx="0">
                  <c:v>0.59830000000000005</c:v>
                </c:pt>
                <c:pt idx="1">
                  <c:v>5.7099999999999998E-2</c:v>
                </c:pt>
                <c:pt idx="2">
                  <c:v>0.23899999999999999</c:v>
                </c:pt>
                <c:pt idx="3">
                  <c:v>4.0000000000000002E-4</c:v>
                </c:pt>
                <c:pt idx="4">
                  <c:v>4.0000000000000002E-4</c:v>
                </c:pt>
                <c:pt idx="5">
                  <c:v>1.66E-2</c:v>
                </c:pt>
                <c:pt idx="6">
                  <c:v>8.8200000000000001E-2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81D5-4CD9-B881-A5F7C4894320}"/>
            </c:ext>
          </c:extLst>
        </c:ser>
        <c:ser>
          <c:idx val="3"/>
          <c:order val="1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81D5-4CD9-B881-A5F7C4894320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81D5-4CD9-B881-A5F7C4894320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81D5-4CD9-B881-A5F7C489432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81D5-4CD9-B881-A5F7C489432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81D5-4CD9-B881-A5F7C4894320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81D5-4CD9-B881-A5F7C4894320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81D5-4CD9-B881-A5F7C4894320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新能源模板!$A$14:$A$20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新能源模板!$B$14:$B$20</c:f>
              <c:numCache>
                <c:formatCode>0.00%</c:formatCode>
                <c:ptCount val="7"/>
                <c:pt idx="0">
                  <c:v>0.59830000000000005</c:v>
                </c:pt>
                <c:pt idx="1">
                  <c:v>5.7099999999999998E-2</c:v>
                </c:pt>
                <c:pt idx="2">
                  <c:v>0.23899999999999999</c:v>
                </c:pt>
                <c:pt idx="3">
                  <c:v>4.0000000000000002E-4</c:v>
                </c:pt>
                <c:pt idx="4">
                  <c:v>4.0000000000000002E-4</c:v>
                </c:pt>
                <c:pt idx="5">
                  <c:v>1.66E-2</c:v>
                </c:pt>
                <c:pt idx="6">
                  <c:v>8.8200000000000001E-2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81D5-4CD9-B881-A5F7C4894320}"/>
            </c:ext>
          </c:extLst>
        </c:ser>
        <c:ser>
          <c:idx val="1"/>
          <c:order val="2"/>
          <c:spPr>
            <a:ln>
              <a:noFill/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1B-81D5-4CD9-B881-A5F7C4894320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1D-81D5-4CD9-B881-A5F7C4894320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1F-81D5-4CD9-B881-A5F7C489432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20-81D5-4CD9-B881-A5F7C489432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21-81D5-4CD9-B881-A5F7C4894320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23-81D5-4CD9-B881-A5F7C4894320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25-81D5-4CD9-B881-A5F7C4894320}"/>
              </c:ext>
            </c:extLst>
          </c:dPt>
          <c:dLbls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新能源模板!$A$14:$A$20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新能源模板!$B$14:$B$20</c:f>
              <c:numCache>
                <c:formatCode>0.00%</c:formatCode>
                <c:ptCount val="7"/>
                <c:pt idx="0">
                  <c:v>0.59830000000000005</c:v>
                </c:pt>
                <c:pt idx="1">
                  <c:v>5.7099999999999998E-2</c:v>
                </c:pt>
                <c:pt idx="2">
                  <c:v>0.23899999999999999</c:v>
                </c:pt>
                <c:pt idx="3">
                  <c:v>4.0000000000000002E-4</c:v>
                </c:pt>
                <c:pt idx="4">
                  <c:v>4.0000000000000002E-4</c:v>
                </c:pt>
                <c:pt idx="5">
                  <c:v>1.66E-2</c:v>
                </c:pt>
                <c:pt idx="6">
                  <c:v>8.8200000000000001E-2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81D5-4CD9-B881-A5F7C4894320}"/>
            </c:ext>
          </c:extLst>
        </c:ser>
        <c:ser>
          <c:idx val="0"/>
          <c:order val="3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8-81D5-4CD9-B881-A5F7C4894320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A-81D5-4CD9-B881-A5F7C4894320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C-81D5-4CD9-B881-A5F7C489432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E-81D5-4CD9-B881-A5F7C489432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0-81D5-4CD9-B881-A5F7C4894320}"/>
              </c:ext>
            </c:extLst>
          </c:dPt>
          <c:dPt>
            <c:idx val="5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2-81D5-4CD9-B881-A5F7C4894320}"/>
              </c:ext>
            </c:extLst>
          </c:dPt>
          <c:dPt>
            <c:idx val="6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4-81D5-4CD9-B881-A5F7C489432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新能源模板!$A$14:$A$20</c:f>
              <c:strCache>
                <c:ptCount val="7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MPV</c:v>
                </c:pt>
                <c:pt idx="6">
                  <c:v>SUV</c:v>
                </c:pt>
              </c:strCache>
            </c:strRef>
          </c:cat>
          <c:val>
            <c:numRef>
              <c:f>新能源模板!$B$14:$B$20</c:f>
              <c:numCache>
                <c:formatCode>0.00%</c:formatCode>
                <c:ptCount val="7"/>
                <c:pt idx="0">
                  <c:v>0.59830000000000005</c:v>
                </c:pt>
                <c:pt idx="1">
                  <c:v>5.7099999999999998E-2</c:v>
                </c:pt>
                <c:pt idx="2">
                  <c:v>0.23899999999999999</c:v>
                </c:pt>
                <c:pt idx="3">
                  <c:v>4.0000000000000002E-4</c:v>
                </c:pt>
                <c:pt idx="4">
                  <c:v>4.0000000000000002E-4</c:v>
                </c:pt>
                <c:pt idx="5">
                  <c:v>1.66E-2</c:v>
                </c:pt>
                <c:pt idx="6">
                  <c:v>8.8200000000000001E-2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5-81D5-4CD9-B881-A5F7C4894320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B7E-45A6-BF1A-EBC63D3CAB3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B7E-45A6-BF1A-EBC63D3CAB35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B7E-45A6-BF1A-EBC63D3CAB35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B7E-45A6-BF1A-EBC63D3CAB35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B7E-45A6-BF1A-EBC63D3CAB35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B7E-45A6-BF1A-EBC63D3CAB35}"/>
              </c:ext>
            </c:extLst>
          </c:dPt>
          <c:dPt>
            <c:idx val="6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8B7E-45A6-BF1A-EBC63D3CAB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新能源模板!$B$37:$H$37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新能源模板!$B$38:$H$38</c:f>
              <c:numCache>
                <c:formatCode>0.00%</c:formatCode>
                <c:ptCount val="7"/>
                <c:pt idx="0">
                  <c:v>0.14515297353042284</c:v>
                </c:pt>
                <c:pt idx="1">
                  <c:v>0.28910278446201443</c:v>
                </c:pt>
                <c:pt idx="2">
                  <c:v>0.25601581299415604</c:v>
                </c:pt>
                <c:pt idx="3">
                  <c:v>0.15984874527328979</c:v>
                </c:pt>
                <c:pt idx="4">
                  <c:v>4.5548298384324511E-2</c:v>
                </c:pt>
                <c:pt idx="5">
                  <c:v>5.2595393606050186E-2</c:v>
                </c:pt>
                <c:pt idx="6">
                  <c:v>5.173599174974218E-2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8B7E-45A6-BF1A-EBC63D3CAB3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0F4-40DD-AA25-2F9FEBE704C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0F4-40DD-AA25-2F9FEBE704CD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0F4-40DD-AA25-2F9FEBE704CD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0F4-40DD-AA25-2F9FEBE704CD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40F4-40DD-AA25-2F9FEBE704CD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40F4-40DD-AA25-2F9FEBE704CD}"/>
              </c:ext>
            </c:extLst>
          </c:dPt>
          <c:dPt>
            <c:idx val="6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40F4-40DD-AA25-2F9FEBE704CD}"/>
              </c:ext>
            </c:extLst>
          </c:dPt>
          <c:dLbls>
            <c:dLbl>
              <c:idx val="0"/>
              <c:layout>
                <c:manualLayout>
                  <c:x val="-0.11644016807446469"/>
                  <c:y val="0.1656436620046438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0F4-40DD-AA25-2F9FEBE704C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新能源模板!$B$40:$H$40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新能源模板!$B$41:$H$41</c:f>
              <c:numCache>
                <c:formatCode>0.00%</c:formatCode>
                <c:ptCount val="7"/>
                <c:pt idx="0">
                  <c:v>0.121285140562249</c:v>
                </c:pt>
                <c:pt idx="1">
                  <c:v>0.33831325301204818</c:v>
                </c:pt>
                <c:pt idx="2">
                  <c:v>0.20361445783132531</c:v>
                </c:pt>
                <c:pt idx="3">
                  <c:v>0.12305220883534136</c:v>
                </c:pt>
                <c:pt idx="4">
                  <c:v>8.514056224899598E-2</c:v>
                </c:pt>
                <c:pt idx="5">
                  <c:v>7.5180722891566271E-2</c:v>
                </c:pt>
                <c:pt idx="6">
                  <c:v>5.3413654618473895E-2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0F4-40DD-AA25-2F9FEBE704C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altLang="en-US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504876237694336"/>
          <c:y val="0.10301558764647042"/>
          <c:w val="0.55754950268200199"/>
          <c:h val="0.7939688247070591"/>
        </c:manualLayout>
      </c:layout>
      <c:doughnutChart>
        <c:varyColors val="1"/>
        <c:ser>
          <c:idx val="0"/>
          <c:order val="0"/>
          <c:spPr>
            <a:ln w="0">
              <a:noFill/>
            </a:ln>
          </c:spPr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2A7-414A-A12C-EEC78F16C852}"/>
              </c:ext>
            </c:extLst>
          </c:dPt>
          <c:dPt>
            <c:idx val="1"/>
            <c:bubble3D val="0"/>
            <c:spPr>
              <a:solidFill>
                <a:schemeClr val="accent5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2A7-414A-A12C-EEC78F16C85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2A7-414A-A12C-EEC78F16C852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2A7-414A-A12C-EEC78F16C852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C2A7-414A-A12C-EEC78F16C852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C2A7-414A-A12C-EEC78F16C852}"/>
              </c:ext>
            </c:extLst>
          </c:dPt>
          <c:dPt>
            <c:idx val="6"/>
            <c:bubble3D val="0"/>
            <c:spPr>
              <a:solidFill>
                <a:schemeClr val="accent4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C2A7-414A-A12C-EEC78F16C852}"/>
              </c:ext>
            </c:extLst>
          </c:dPt>
          <c:dLbls>
            <c:dLbl>
              <c:idx val="1"/>
              <c:layout>
                <c:manualLayout>
                  <c:x val="-1.810539744504126E-2"/>
                  <c:y val="0.143646367179603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2A7-414A-A12C-EEC78F16C852}"/>
                </c:ext>
              </c:extLst>
            </c:dLbl>
            <c:dLbl>
              <c:idx val="2"/>
              <c:layout>
                <c:manualLayout>
                  <c:x val="-1.2932426746458043E-2"/>
                  <c:y val="2.5782681288646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2A7-414A-A12C-EEC78F16C8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新能源模板!$G$51:$M$51</c:f>
              <c:strCache>
                <c:ptCount val="7"/>
                <c:pt idx="0">
                  <c:v>华东</c:v>
                </c:pt>
                <c:pt idx="1">
                  <c:v>华南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  <c:pt idx="6">
                  <c:v>华中</c:v>
                </c:pt>
              </c:strCache>
            </c:strRef>
          </c:cat>
          <c:val>
            <c:numRef>
              <c:f>新能源模板!$G$52:$M$52</c:f>
              <c:numCache>
                <c:formatCode>0.00%</c:formatCode>
                <c:ptCount val="7"/>
                <c:pt idx="0">
                  <c:v>0.59086472769861409</c:v>
                </c:pt>
                <c:pt idx="1">
                  <c:v>1.1126293187585399E-2</c:v>
                </c:pt>
                <c:pt idx="2">
                  <c:v>0.10111262931875856</c:v>
                </c:pt>
                <c:pt idx="3">
                  <c:v>0.13507710325980871</c:v>
                </c:pt>
                <c:pt idx="4">
                  <c:v>6.3439390981846575E-2</c:v>
                </c:pt>
                <c:pt idx="5">
                  <c:v>2.5570954518836619E-2</c:v>
                </c:pt>
                <c:pt idx="6">
                  <c:v>7.2808901034550066E-2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2A7-414A-A12C-EEC78F16C85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404386689410825"/>
          <c:y val="9.4136165412702338E-2"/>
          <c:w val="0.59268949659875236"/>
          <c:h val="0.78962816056150076"/>
        </c:manualLayout>
      </c:layout>
      <c:doughnutChart>
        <c:varyColors val="1"/>
        <c:ser>
          <c:idx val="0"/>
          <c:order val="0"/>
          <c:spPr>
            <a:ln w="0">
              <a:noFill/>
            </a:ln>
          </c:spPr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46D-465D-91C4-031D02A1643E}"/>
              </c:ext>
            </c:extLst>
          </c:dPt>
          <c:dPt>
            <c:idx val="1"/>
            <c:bubble3D val="0"/>
            <c:spPr>
              <a:solidFill>
                <a:schemeClr val="accent5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46D-465D-91C4-031D02A1643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46D-465D-91C4-031D02A1643E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46D-465D-91C4-031D02A1643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146D-465D-91C4-031D02A1643E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146D-465D-91C4-031D02A1643E}"/>
              </c:ext>
            </c:extLst>
          </c:dPt>
          <c:dPt>
            <c:idx val="6"/>
            <c:bubble3D val="0"/>
            <c:spPr>
              <a:solidFill>
                <a:schemeClr val="accent4">
                  <a:lumMod val="75000"/>
                </a:schemeClr>
              </a:solidFill>
              <a:ln w="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146D-465D-91C4-031D02A1643E}"/>
              </c:ext>
            </c:extLst>
          </c:dPt>
          <c:dLbls>
            <c:dLbl>
              <c:idx val="1"/>
              <c:layout>
                <c:manualLayout>
                  <c:x val="-1.810539744504126E-2"/>
                  <c:y val="0.143646367179603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46D-465D-91C4-031D02A1643E}"/>
                </c:ext>
              </c:extLst>
            </c:dLbl>
            <c:dLbl>
              <c:idx val="2"/>
              <c:layout>
                <c:manualLayout>
                  <c:x val="-1.2932426746458043E-2"/>
                  <c:y val="2.5782681288646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46D-465D-91C4-031D02A1643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新能源模板!$S$51:$Y$51</c:f>
              <c:strCache>
                <c:ptCount val="7"/>
                <c:pt idx="0">
                  <c:v>华东</c:v>
                </c:pt>
                <c:pt idx="1">
                  <c:v>华南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  <c:pt idx="6">
                  <c:v>华中</c:v>
                </c:pt>
              </c:strCache>
            </c:strRef>
          </c:cat>
          <c:val>
            <c:numRef>
              <c:f>新能源模板!$S$52:$Y$52</c:f>
              <c:numCache>
                <c:formatCode>0.00%</c:formatCode>
                <c:ptCount val="7"/>
                <c:pt idx="0">
                  <c:v>0.51573393631053321</c:v>
                </c:pt>
                <c:pt idx="1">
                  <c:v>8.6677972489165259E-3</c:v>
                </c:pt>
                <c:pt idx="2">
                  <c:v>0.1040135669869983</c:v>
                </c:pt>
                <c:pt idx="3">
                  <c:v>0.18616921047672885</c:v>
                </c:pt>
                <c:pt idx="4">
                  <c:v>5.5021669493122288E-2</c:v>
                </c:pt>
                <c:pt idx="5">
                  <c:v>5.2006783493499152E-2</c:v>
                </c:pt>
                <c:pt idx="6">
                  <c:v>7.8387035990201623E-2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46D-465D-91C4-031D02A1643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dLbls>
          <c:showLegendKey val="0"/>
          <c:showVal val="1"/>
          <c:showCatName val="1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065682242782821"/>
          <c:y val="0.11414281991615811"/>
          <c:w val="0.54740914939404728"/>
          <c:h val="0.76741077948689795"/>
        </c:manualLayout>
      </c:layout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47-4908-8995-BDFC6545E97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347-4908-8995-BDFC6545E97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347-4908-8995-BDFC6545E97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347-4908-8995-BDFC6545E974}"/>
              </c:ext>
            </c:extLst>
          </c:dPt>
          <c:dLbls>
            <c:dLbl>
              <c:idx val="2"/>
              <c:layout>
                <c:manualLayout>
                  <c:x val="-5.9425352286985936E-2"/>
                  <c:y val="-0.1474162758710430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347-4908-8995-BDFC6545E974}"/>
                </c:ext>
              </c:extLst>
            </c:dLbl>
            <c:dLbl>
              <c:idx val="3"/>
              <c:layout>
                <c:manualLayout>
                  <c:x val="2.9160590460955288E-2"/>
                  <c:y val="-0.139797243742949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640242989991324"/>
                      <c:h val="6.809388443058035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5347-4908-8995-BDFC6545E97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新能源模板!$D$93:$G$93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新能源模板!$D$94:$G$94</c:f>
              <c:numCache>
                <c:formatCode>0.0%</c:formatCode>
                <c:ptCount val="4"/>
                <c:pt idx="0">
                  <c:v>0.82851211076541742</c:v>
                </c:pt>
                <c:pt idx="1">
                  <c:v>0.11920447119601991</c:v>
                </c:pt>
                <c:pt idx="2">
                  <c:v>5.1532173886734603E-2</c:v>
                </c:pt>
                <c:pt idx="3">
                  <c:v>7.5124415182807678E-4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347-4908-8995-BDFC6545E97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2019年8月交易使用年限分析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4C30-405B-8CCE-5C6E264DE478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4C30-405B-8CCE-5C6E264DE478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4C30-405B-8CCE-5C6E264DE478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4C30-405B-8CCE-5C6E264DE478}"/>
              </c:ext>
            </c:extLst>
          </c:dPt>
          <c:dLbls>
            <c:dLbl>
              <c:idx val="0"/>
              <c:layout>
                <c:manualLayout>
                  <c:x val="0.19489046465765064"/>
                  <c:y val="-0.106813812916640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rgbClr val="00B0F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4C30-405B-8CCE-5C6E264DE478}"/>
                </c:ext>
              </c:extLst>
            </c:dLbl>
            <c:dLbl>
              <c:idx val="1"/>
              <c:layout>
                <c:manualLayout>
                  <c:x val="-4.8624685993081979E-2"/>
                  <c:y val="0.116417851894100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C30-405B-8CCE-5C6E264DE478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4C30-405B-8CCE-5C6E264DE478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4C30-405B-8CCE-5C6E264DE47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noAutofit/>
              </a:bodyPr>
              <a:lstStyle/>
              <a:p>
                <a:pPr>
                  <a:defRPr lang="zh-CN" sz="1050" b="1" i="0" u="none" strike="noStrike" kern="1200" baseline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PPT模板1!$A$192:$A$195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PPT模板1!$B$192:$B$195</c:f>
              <c:numCache>
                <c:formatCode>0.00%</c:formatCode>
                <c:ptCount val="4"/>
                <c:pt idx="0">
                  <c:v>0.25769143169878506</c:v>
                </c:pt>
                <c:pt idx="1">
                  <c:v>0.39288392918968928</c:v>
                </c:pt>
                <c:pt idx="2">
                  <c:v>0.22719100579907711</c:v>
                </c:pt>
                <c:pt idx="3">
                  <c:v>0.12223363331244853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C30-405B-8CCE-5C6E264DE4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065682242782821"/>
          <c:y val="0.11414281991615811"/>
          <c:w val="0.54740914939404728"/>
          <c:h val="0.76741077948689795"/>
        </c:manualLayout>
      </c:layout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556-43F3-A149-F0686F7D9E1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556-43F3-A149-F0686F7D9E1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556-43F3-A149-F0686F7D9E1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556-43F3-A149-F0686F7D9E13}"/>
              </c:ext>
            </c:extLst>
          </c:dPt>
          <c:dLbls>
            <c:dLbl>
              <c:idx val="2"/>
              <c:layout>
                <c:manualLayout>
                  <c:x val="-5.9425352286985936E-2"/>
                  <c:y val="-0.14741627587104303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556-43F3-A149-F0686F7D9E13}"/>
                </c:ext>
              </c:extLst>
            </c:dLbl>
            <c:dLbl>
              <c:idx val="3"/>
              <c:layout>
                <c:manualLayout>
                  <c:x val="2.9160590460955288E-2"/>
                  <c:y val="-0.139797243742949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640242989991324"/>
                      <c:h val="6.809388443058035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8556-43F3-A149-F0686F7D9E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新能源模板!$D$93:$G$93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新能源模板!$D$94:$G$94</c:f>
              <c:numCache>
                <c:formatCode>0.0%</c:formatCode>
                <c:ptCount val="4"/>
                <c:pt idx="0">
                  <c:v>0.84437608687535315</c:v>
                </c:pt>
                <c:pt idx="1">
                  <c:v>0.11490375137766802</c:v>
                </c:pt>
                <c:pt idx="2">
                  <c:v>4.013630328603203E-2</c:v>
                </c:pt>
                <c:pt idx="3">
                  <c:v>5.8385846094677547E-4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556-43F3-A149-F0686F7D9E1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4.9117255118938934E-2"/>
          <c:y val="0.35475296599730738"/>
          <c:w val="0.15979834852898414"/>
          <c:h val="0.3112851067982681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r>
              <a:rPr lang="en-US" b="1"/>
              <a:t>9</a:t>
            </a:r>
            <a:r>
              <a:rPr lang="zh-CN" b="1"/>
              <a:t>月各品牌占比</a:t>
            </a:r>
          </a:p>
        </c:rich>
      </c:tx>
      <c:layout>
        <c:manualLayout>
          <c:xMode val="edge"/>
          <c:yMode val="edge"/>
          <c:x val="0.34888888888888886"/>
          <c:y val="4.444444444444444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CE0-6444-B481-35734EE9F446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CE0-6444-B481-35734EE9F446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CE0-6444-B481-35734EE9F446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CE0-6444-B481-35734EE9F446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CE0-6444-B481-35734EE9F446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7CE0-6444-B481-35734EE9F446}"/>
              </c:ext>
            </c:extLst>
          </c:dPt>
          <c:dPt>
            <c:idx val="6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7CE0-6444-B481-35734EE9F446}"/>
              </c:ext>
            </c:extLst>
          </c:dPt>
          <c:dPt>
            <c:idx val="7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7CE0-6444-B481-35734EE9F446}"/>
              </c:ext>
            </c:extLst>
          </c:dPt>
          <c:dPt>
            <c:idx val="8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7CE0-6444-B481-35734EE9F446}"/>
              </c:ext>
            </c:extLst>
          </c:dPt>
          <c:dPt>
            <c:idx val="9"/>
            <c:bubble3D val="0"/>
            <c:spPr>
              <a:solidFill>
                <a:schemeClr val="accent1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7CE0-6444-B481-35734EE9F446}"/>
              </c:ext>
            </c:extLst>
          </c:dPt>
          <c:dPt>
            <c:idx val="10"/>
            <c:bubble3D val="0"/>
            <c:spPr>
              <a:solidFill>
                <a:schemeClr val="accent3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7CE0-6444-B481-35734EE9F446}"/>
              </c:ext>
            </c:extLst>
          </c:dPt>
          <c:dPt>
            <c:idx val="11"/>
            <c:bubble3D val="0"/>
            <c:spPr>
              <a:solidFill>
                <a:schemeClr val="accent5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7CE0-6444-B481-35734EE9F446}"/>
              </c:ext>
            </c:extLst>
          </c:dPt>
          <c:dPt>
            <c:idx val="1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7CE0-6444-B481-35734EE9F44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DengXian" panose="02010600030101010101" pitchFamily="2" charset="-122"/>
                    <a:ea typeface="DengXian" panose="02010600030101010101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Sheet1!$A$11:$A$23</c:f>
              <c:strCache>
                <c:ptCount val="13"/>
                <c:pt idx="0">
                  <c:v>大众</c:v>
                </c:pt>
                <c:pt idx="1">
                  <c:v>丰田</c:v>
                </c:pt>
                <c:pt idx="2">
                  <c:v>奥迪</c:v>
                </c:pt>
                <c:pt idx="3">
                  <c:v>福特</c:v>
                </c:pt>
                <c:pt idx="4">
                  <c:v>别克</c:v>
                </c:pt>
                <c:pt idx="5">
                  <c:v>宝马</c:v>
                </c:pt>
                <c:pt idx="6">
                  <c:v>本田</c:v>
                </c:pt>
                <c:pt idx="7">
                  <c:v>日产</c:v>
                </c:pt>
                <c:pt idx="8">
                  <c:v>奔驰</c:v>
                </c:pt>
                <c:pt idx="9">
                  <c:v>现代</c:v>
                </c:pt>
                <c:pt idx="10">
                  <c:v>雪佛兰</c:v>
                </c:pt>
                <c:pt idx="11">
                  <c:v>标致</c:v>
                </c:pt>
                <c:pt idx="12">
                  <c:v>起亚</c:v>
                </c:pt>
              </c:strCache>
            </c:strRef>
          </c:cat>
          <c:val>
            <c:numRef>
              <c:f>Sheet1!$B$11:$B$23</c:f>
              <c:numCache>
                <c:formatCode>0%</c:formatCode>
                <c:ptCount val="13"/>
                <c:pt idx="0">
                  <c:v>0.16064638783269963</c:v>
                </c:pt>
                <c:pt idx="1">
                  <c:v>5.7509505703422052E-2</c:v>
                </c:pt>
                <c:pt idx="2">
                  <c:v>5.038022813688213E-2</c:v>
                </c:pt>
                <c:pt idx="3">
                  <c:v>4.9904942965779471E-2</c:v>
                </c:pt>
                <c:pt idx="4">
                  <c:v>4.8954372623574147E-2</c:v>
                </c:pt>
                <c:pt idx="5">
                  <c:v>4.6577946768060839E-2</c:v>
                </c:pt>
                <c:pt idx="6">
                  <c:v>4.08745247148289E-2</c:v>
                </c:pt>
                <c:pt idx="7">
                  <c:v>4.0399239543726234E-2</c:v>
                </c:pt>
                <c:pt idx="8">
                  <c:v>3.944866920152091E-2</c:v>
                </c:pt>
                <c:pt idx="9">
                  <c:v>3.7547528517110268E-2</c:v>
                </c:pt>
                <c:pt idx="10">
                  <c:v>2.5665399239543727E-2</c:v>
                </c:pt>
                <c:pt idx="11">
                  <c:v>2.2338403041825095E-2</c:v>
                </c:pt>
                <c:pt idx="12">
                  <c:v>2.2338403041825095E-2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7CE0-6444-B481-35734EE9F446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FFFF">
        <a:alpha val="56078"/>
      </a:srgbClr>
    </a:solidFill>
    <a:ln w="9525" cap="flat" cmpd="sng" algn="ctr">
      <a:noFill/>
      <a:round/>
    </a:ln>
    <a:effectLst/>
  </c:spPr>
  <c:txPr>
    <a:bodyPr/>
    <a:lstStyle/>
    <a:p>
      <a:pPr>
        <a:defRPr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cap="none" spc="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j-cs"/>
              </a:defRPr>
            </a:pPr>
            <a:r>
              <a:rPr lang="en-US"/>
              <a:t>9</a:t>
            </a:r>
            <a:r>
              <a:rPr lang="zh-CN"/>
              <a:t>月价格区间占比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cap="none" spc="50" normalizeH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j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Sheet1!$B$30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Sheet1!$A$31:$A$35</c:f>
              <c:strCache>
                <c:ptCount val="5"/>
                <c:pt idx="0">
                  <c:v>0-5万</c:v>
                </c:pt>
                <c:pt idx="1">
                  <c:v>5-10万</c:v>
                </c:pt>
                <c:pt idx="2">
                  <c:v>10-20万</c:v>
                </c:pt>
                <c:pt idx="3">
                  <c:v>20-50万</c:v>
                </c:pt>
                <c:pt idx="4">
                  <c:v>50万以上</c:v>
                </c:pt>
              </c:strCache>
            </c:strRef>
          </c:cat>
          <c:val>
            <c:numRef>
              <c:f>Sheet1!$B$31:$B$35</c:f>
              <c:numCache>
                <c:formatCode>0.00%</c:formatCode>
                <c:ptCount val="5"/>
                <c:pt idx="0">
                  <c:v>0.1012</c:v>
                </c:pt>
                <c:pt idx="1">
                  <c:v>0.20979999999999999</c:v>
                </c:pt>
                <c:pt idx="2">
                  <c:v>0.34570000000000001</c:v>
                </c:pt>
                <c:pt idx="3">
                  <c:v>0.2099</c:v>
                </c:pt>
                <c:pt idx="4">
                  <c:v>0.13339999999999999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E4-394D-8F3A-6DB60799BB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648918080"/>
        <c:axId val="690016016"/>
      </c:barChart>
      <c:catAx>
        <c:axId val="64891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90016016"/>
        <c:crosses val="autoZero"/>
        <c:auto val="1"/>
        <c:lblAlgn val="ctr"/>
        <c:lblOffset val="100"/>
        <c:noMultiLvlLbl val="0"/>
      </c:catAx>
      <c:valAx>
        <c:axId val="690016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4891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r>
              <a:rPr lang="zh-CN"/>
              <a:t>车龄占比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Sheet1!$B$47</c:f>
              <c:strCache>
                <c:ptCount val="1"/>
                <c:pt idx="0">
                  <c:v>占比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strRef>
              <c:f>Sheet1!$A$48:$A$54</c:f>
              <c:strCache>
                <c:ptCount val="7"/>
                <c:pt idx="0">
                  <c:v>1年</c:v>
                </c:pt>
                <c:pt idx="1">
                  <c:v>2年</c:v>
                </c:pt>
                <c:pt idx="2">
                  <c:v>3年</c:v>
                </c:pt>
                <c:pt idx="3">
                  <c:v>4年</c:v>
                </c:pt>
                <c:pt idx="4">
                  <c:v>5年</c:v>
                </c:pt>
                <c:pt idx="5">
                  <c:v>6年</c:v>
                </c:pt>
                <c:pt idx="6">
                  <c:v>7年</c:v>
                </c:pt>
              </c:strCache>
            </c:strRef>
          </c:cat>
          <c:val>
            <c:numRef>
              <c:f>Sheet1!$B$48:$B$54</c:f>
              <c:numCache>
                <c:formatCode>0.0%</c:formatCode>
                <c:ptCount val="7"/>
                <c:pt idx="0">
                  <c:v>0.13600000000000001</c:v>
                </c:pt>
                <c:pt idx="1">
                  <c:v>0.171140684410646</c:v>
                </c:pt>
                <c:pt idx="2">
                  <c:v>0.17539923954372599</c:v>
                </c:pt>
                <c:pt idx="3">
                  <c:v>0.153060836501901</c:v>
                </c:pt>
                <c:pt idx="4">
                  <c:v>0.15541825095056999</c:v>
                </c:pt>
                <c:pt idx="5">
                  <c:v>0.16397338403041825</c:v>
                </c:pt>
                <c:pt idx="6">
                  <c:v>4.4676806083650197E-2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7AC-094D-A7C8-2C07FFF83E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88631328"/>
        <c:axId val="692689376"/>
      </c:lineChart>
      <c:catAx>
        <c:axId val="688631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92689376"/>
        <c:crosses val="autoZero"/>
        <c:auto val="1"/>
        <c:lblAlgn val="ctr"/>
        <c:lblOffset val="100"/>
        <c:noMultiLvlLbl val="0"/>
      </c:catAx>
      <c:valAx>
        <c:axId val="692689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8863132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2019年9月交易使用年限分析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1023-4E9F-99BF-1DC3D118FA8D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1023-4E9F-99BF-1DC3D118FA8D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1023-4E9F-99BF-1DC3D118FA8D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1023-4E9F-99BF-1DC3D118FA8D}"/>
              </c:ext>
            </c:extLst>
          </c:dPt>
          <c:dLbls>
            <c:dLbl>
              <c:idx val="0"/>
              <c:layout>
                <c:manualLayout>
                  <c:x val="0.19489046465765064"/>
                  <c:y val="-0.106813812916640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rgbClr val="00B0F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1023-4E9F-99BF-1DC3D118FA8D}"/>
                </c:ext>
              </c:extLst>
            </c:dLbl>
            <c:dLbl>
              <c:idx val="1"/>
              <c:layout>
                <c:manualLayout>
                  <c:x val="-4.8624685993081979E-2"/>
                  <c:y val="0.116417851894100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1023-4E9F-99BF-1DC3D118FA8D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1023-4E9F-99BF-1DC3D118FA8D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1023-4E9F-99BF-1DC3D118FA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noAutofit/>
              </a:bodyPr>
              <a:lstStyle/>
              <a:p>
                <a:pPr>
                  <a:defRPr lang="zh-CN" sz="1050" b="1" i="0" u="none" strike="noStrike" kern="1200" baseline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PPT模板1!$A$192:$A$195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PPT模板1!$B$192:$B$195</c:f>
              <c:numCache>
                <c:formatCode>0.00%</c:formatCode>
                <c:ptCount val="4"/>
                <c:pt idx="0">
                  <c:v>0.26005313492229876</c:v>
                </c:pt>
                <c:pt idx="1">
                  <c:v>0.40777812930005986</c:v>
                </c:pt>
                <c:pt idx="2">
                  <c:v>0.22064486127363722</c:v>
                </c:pt>
                <c:pt idx="3">
                  <c:v>0.11152387450400418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023-4E9F-99BF-1DC3D118FA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2019年8月二手车交易价格区间分布</a:t>
            </a:r>
          </a:p>
        </c:rich>
      </c:tx>
      <c:layout>
        <c:manualLayout>
          <c:xMode val="edge"/>
          <c:yMode val="edge"/>
          <c:x val="0.22114394910250931"/>
          <c:y val="1.48597494143123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492354035665716"/>
          <c:y val="0.28865670832542628"/>
          <c:w val="0.50267985466158227"/>
          <c:h val="0.58512700951554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98B-4CB2-9C0A-2A962C7A16B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98B-4CB2-9C0A-2A962C7A16B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98B-4CB2-9C0A-2A962C7A16B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98B-4CB2-9C0A-2A962C7A16B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98B-4CB2-9C0A-2A962C7A16B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98B-4CB2-9C0A-2A962C7A16B4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198B-4CB2-9C0A-2A962C7A16B4}"/>
              </c:ext>
            </c:extLst>
          </c:dPt>
          <c:dLbls>
            <c:dLbl>
              <c:idx val="0"/>
              <c:layout>
                <c:manualLayout>
                  <c:x val="8.945641462636697E-2"/>
                  <c:y val="-3.67649646862482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98B-4CB2-9C0A-2A962C7A16B4}"/>
                </c:ext>
              </c:extLst>
            </c:dLbl>
            <c:dLbl>
              <c:idx val="1"/>
              <c:layout>
                <c:manualLayout>
                  <c:x val="3.3719891395591943E-2"/>
                  <c:y val="9.71208042752301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98B-4CB2-9C0A-2A962C7A16B4}"/>
                </c:ext>
              </c:extLst>
            </c:dLbl>
            <c:dLbl>
              <c:idx val="2"/>
              <c:layout>
                <c:manualLayout>
                  <c:x val="-9.3554952369617597E-2"/>
                  <c:y val="4.77925127572140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98B-4CB2-9C0A-2A962C7A16B4}"/>
                </c:ext>
              </c:extLst>
            </c:dLbl>
            <c:dLbl>
              <c:idx val="3"/>
              <c:layout>
                <c:manualLayout>
                  <c:x val="-8.7707767846516502E-2"/>
                  <c:y val="-3.30871242165327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98B-4CB2-9C0A-2A962C7A16B4}"/>
                </c:ext>
              </c:extLst>
            </c:dLbl>
            <c:dLbl>
              <c:idx val="4"/>
              <c:layout>
                <c:manualLayout>
                  <c:x val="-8.4784175584965926E-2"/>
                  <c:y val="-5.14688598923843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98B-4CB2-9C0A-2A962C7A16B4}"/>
                </c:ext>
              </c:extLst>
            </c:dLbl>
            <c:dLbl>
              <c:idx val="5"/>
              <c:layout>
                <c:manualLayout>
                  <c:x val="-5.408024253503381E-2"/>
                  <c:y val="-7.72031768568351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98B-4CB2-9C0A-2A962C7A16B4}"/>
                </c:ext>
              </c:extLst>
            </c:dLbl>
            <c:dLbl>
              <c:idx val="6"/>
              <c:layout>
                <c:manualLayout>
                  <c:x val="1.4617961307752746E-2"/>
                  <c:y val="-8.19698041635934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98B-4CB2-9C0A-2A962C7A16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PPT模板2!$B$60:$H$60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PPT模板2!$B$61:$H$61</c:f>
              <c:numCache>
                <c:formatCode>0.00%</c:formatCode>
                <c:ptCount val="7"/>
                <c:pt idx="0">
                  <c:v>0.34558492266106022</c:v>
                </c:pt>
                <c:pt idx="1">
                  <c:v>0.20886206637633278</c:v>
                </c:pt>
                <c:pt idx="2">
                  <c:v>0.17642476347799971</c:v>
                </c:pt>
                <c:pt idx="3">
                  <c:v>0.11080867998197928</c:v>
                </c:pt>
                <c:pt idx="4">
                  <c:v>4.5089352755668999E-2</c:v>
                </c:pt>
                <c:pt idx="5">
                  <c:v>8.4819417329929425E-2</c:v>
                </c:pt>
                <c:pt idx="6">
                  <c:v>2.8410797417029583E-2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98B-4CB2-9C0A-2A962C7A16B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0">
          <a:noFill/>
        </a:ln>
        <a:effectLst/>
      </c:spPr>
    </c:plotArea>
    <c:legend>
      <c:legendPos val="r"/>
      <c:layout>
        <c:manualLayout>
          <c:xMode val="edge"/>
          <c:yMode val="edge"/>
          <c:x val="0.85441411698618008"/>
          <c:y val="0.56749223357381229"/>
          <c:w val="0.13802848247397159"/>
          <c:h val="0.4275037891279238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altLang="en-US"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2019年9月二手车交易价格区间分布</a:t>
            </a:r>
          </a:p>
        </c:rich>
      </c:tx>
      <c:layout>
        <c:manualLayout>
          <c:xMode val="edge"/>
          <c:yMode val="edge"/>
          <c:x val="0.24885448850084976"/>
          <c:y val="1.82982795003711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492354035665716"/>
          <c:y val="0.28865670832542628"/>
          <c:w val="0.50267985466158227"/>
          <c:h val="0.58512700951554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E8B-43B3-AFD9-BDF48C1965F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E8B-43B3-AFD9-BDF48C1965F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E8B-43B3-AFD9-BDF48C1965F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E8B-43B3-AFD9-BDF48C1965F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E8B-43B3-AFD9-BDF48C1965FA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7E8B-43B3-AFD9-BDF48C1965FA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7E8B-43B3-AFD9-BDF48C1965FA}"/>
              </c:ext>
            </c:extLst>
          </c:dPt>
          <c:dLbls>
            <c:dLbl>
              <c:idx val="0"/>
              <c:layout>
                <c:manualLayout>
                  <c:x val="5.9226812466973568E-2"/>
                  <c:y val="-7.93236806010187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E8B-43B3-AFD9-BDF48C1965FA}"/>
                </c:ext>
              </c:extLst>
            </c:dLbl>
            <c:dLbl>
              <c:idx val="1"/>
              <c:layout>
                <c:manualLayout>
                  <c:x val="6.1430360041702568E-2"/>
                  <c:y val="7.648975405730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E8B-43B3-AFD9-BDF48C1965FA}"/>
                </c:ext>
              </c:extLst>
            </c:dLbl>
            <c:dLbl>
              <c:idx val="2"/>
              <c:layout>
                <c:manualLayout>
                  <c:x val="-7.8440065251508706E-2"/>
                  <c:y val="7.18621174388690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E8B-43B3-AFD9-BDF48C1965FA}"/>
                </c:ext>
              </c:extLst>
            </c:dLbl>
            <c:dLbl>
              <c:idx val="3"/>
              <c:layout>
                <c:manualLayout>
                  <c:x val="-9.0226833096098427E-2"/>
                  <c:y val="-9.01755588659095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E8B-43B3-AFD9-BDF48C1965FA}"/>
                </c:ext>
              </c:extLst>
            </c:dLbl>
            <c:dLbl>
              <c:idx val="4"/>
              <c:layout>
                <c:manualLayout>
                  <c:x val="-6.4631048102358549E-2"/>
                  <c:y val="-5.8345801310531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E8B-43B3-AFD9-BDF48C1965FA}"/>
                </c:ext>
              </c:extLst>
            </c:dLbl>
            <c:dLbl>
              <c:idx val="5"/>
              <c:layout>
                <c:manualLayout>
                  <c:x val="-3.1408040915488822E-2"/>
                  <c:y val="-8.06416852264894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E8B-43B3-AFD9-BDF48C1965FA}"/>
                </c:ext>
              </c:extLst>
            </c:dLbl>
            <c:dLbl>
              <c:idx val="6"/>
              <c:layout>
                <c:manualLayout>
                  <c:x val="1.9656183897539897E-2"/>
                  <c:y val="-8.5408215923163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7E8B-43B3-AFD9-BDF48C1965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PPT模板2!$B$60:$H$60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PPT模板2!$B$61:$H$61</c:f>
              <c:numCache>
                <c:formatCode>0.00%</c:formatCode>
                <c:ptCount val="7"/>
                <c:pt idx="0">
                  <c:v>0.36820000000000003</c:v>
                </c:pt>
                <c:pt idx="1">
                  <c:v>0.2248</c:v>
                </c:pt>
                <c:pt idx="2">
                  <c:v>0.16159999999999999</c:v>
                </c:pt>
                <c:pt idx="3">
                  <c:v>0.10829999999999999</c:v>
                </c:pt>
                <c:pt idx="4">
                  <c:v>4.3799999999999999E-2</c:v>
                </c:pt>
                <c:pt idx="5">
                  <c:v>6.8199999999999997E-2</c:v>
                </c:pt>
                <c:pt idx="6">
                  <c:v>2.5100000000000001E-2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7E8B-43B3-AFD9-BDF48C1965F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8047085709113948"/>
          <c:y val="4.237978715298357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200" b="1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PPT模板2!$A$2</c:f>
              <c:strCache>
                <c:ptCount val="1"/>
                <c:pt idx="0">
                  <c:v>（单位：万辆）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PPT模板2!$B$1:$C$1</c:f>
              <c:strCache>
                <c:ptCount val="2"/>
                <c:pt idx="0">
                  <c:v>2018年1-9月</c:v>
                </c:pt>
                <c:pt idx="1">
                  <c:v>2019年1-9月</c:v>
                </c:pt>
              </c:strCache>
            </c:strRef>
          </c:cat>
          <c:val>
            <c:numRef>
              <c:f>PPT模板2!$B$2:$C$2</c:f>
              <c:numCache>
                <c:formatCode>0.0</c:formatCode>
                <c:ptCount val="2"/>
                <c:pt idx="0">
                  <c:v>1014.7198</c:v>
                </c:pt>
                <c:pt idx="1">
                  <c:v>1058.5216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555-4212-BC6F-60587E070EF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79845296"/>
        <c:axId val="679842672"/>
      </c:barChart>
      <c:catAx>
        <c:axId val="67984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842672"/>
        <c:crosses val="autoZero"/>
        <c:auto val="1"/>
        <c:lblAlgn val="ctr"/>
        <c:lblOffset val="100"/>
        <c:noMultiLvlLbl val="0"/>
      </c:catAx>
      <c:valAx>
        <c:axId val="679842672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84529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8607320998431016"/>
          <c:y val="5.32871326905417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200" b="1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4774199322809742E-2"/>
          <c:y val="0.16536796536796536"/>
          <c:w val="0.89970407888459392"/>
          <c:h val="0.731111565599754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PPT模板2!$I$2</c:f>
              <c:strCache>
                <c:ptCount val="1"/>
                <c:pt idx="0">
                  <c:v>（单位：亿元）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PPT模板2!$J$1:$K$1</c:f>
              <c:strCache>
                <c:ptCount val="2"/>
                <c:pt idx="0">
                  <c:v>2018年1-9月</c:v>
                </c:pt>
                <c:pt idx="1">
                  <c:v>2019年1-9月</c:v>
                </c:pt>
              </c:strCache>
            </c:strRef>
          </c:cat>
          <c:val>
            <c:numRef>
              <c:f>PPT模板2!$J$2:$K$2</c:f>
              <c:numCache>
                <c:formatCode>0.0</c:formatCode>
                <c:ptCount val="2"/>
                <c:pt idx="0">
                  <c:v>6305.4345247453302</c:v>
                </c:pt>
                <c:pt idx="1">
                  <c:v>6670.4599777154872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EC-4170-AF9F-7683687325C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88347848"/>
        <c:axId val="688340304"/>
      </c:barChart>
      <c:catAx>
        <c:axId val="688347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8340304"/>
        <c:crosses val="autoZero"/>
        <c:auto val="1"/>
        <c:lblAlgn val="ctr"/>
        <c:lblOffset val="100"/>
        <c:noMultiLvlLbl val="0"/>
      </c:catAx>
      <c:valAx>
        <c:axId val="688340304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8347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409155385881654E-2"/>
          <c:y val="0.13081091997713382"/>
          <c:w val="0.88278521637263052"/>
          <c:h val="0.712372517194520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PPT模板1!$A$328</c:f>
              <c:strCache>
                <c:ptCount val="1"/>
                <c:pt idx="0">
                  <c:v>2018年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376124421874237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DDF-4EE9-ACFA-B02C99690833}"/>
                </c:ext>
              </c:extLst>
            </c:dLbl>
            <c:dLbl>
              <c:idx val="1"/>
              <c:layout>
                <c:manualLayout>
                  <c:x val="-1.3761244218742381E-2"/>
                  <c:y val="-3.22171486555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DDF-4EE9-ACFA-B02C99690833}"/>
                </c:ext>
              </c:extLst>
            </c:dLbl>
            <c:dLbl>
              <c:idx val="2"/>
              <c:layout>
                <c:manualLayout>
                  <c:x val="-6.116108541663280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DDF-4EE9-ACFA-B02C99690833}"/>
                </c:ext>
              </c:extLst>
            </c:dLbl>
            <c:dLbl>
              <c:idx val="3"/>
              <c:layout>
                <c:manualLayout>
                  <c:x val="-1.529027135415825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DDF-4EE9-ACFA-B02C99690833}"/>
                </c:ext>
              </c:extLst>
            </c:dLbl>
            <c:dLbl>
              <c:idx val="4"/>
              <c:layout>
                <c:manualLayout>
                  <c:x val="-1.681929848957402E-2"/>
                  <c:y val="-1.61098427194329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2766726443199956E-2"/>
                      <c:h val="4.82775240994419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0DDF-4EE9-ACFA-B02C99690833}"/>
                </c:ext>
              </c:extLst>
            </c:dLbl>
            <c:dLbl>
              <c:idx val="5"/>
              <c:layout>
                <c:manualLayout>
                  <c:x val="-4.5870814062474608E-3"/>
                  <c:y val="-1.1812818044336358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DDF-4EE9-ACFA-B02C99690833}"/>
                </c:ext>
              </c:extLst>
            </c:dLbl>
            <c:dLbl>
              <c:idx val="6"/>
              <c:layout>
                <c:manualLayout>
                  <c:x val="-7.64513567707921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DDF-4EE9-ACFA-B02C99690833}"/>
                </c:ext>
              </c:extLst>
            </c:dLbl>
            <c:dLbl>
              <c:idx val="7"/>
              <c:layout>
                <c:manualLayout>
                  <c:x val="-3.058054270831640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DDF-4EE9-ACFA-B02C99690833}"/>
                </c:ext>
              </c:extLst>
            </c:dLbl>
            <c:dLbl>
              <c:idx val="8"/>
              <c:layout>
                <c:manualLayout>
                  <c:x val="-7.645135677079101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DDF-4EE9-ACFA-B02C99690833}"/>
                </c:ext>
              </c:extLst>
            </c:dLbl>
            <c:dLbl>
              <c:idx val="9"/>
              <c:layout>
                <c:manualLayout>
                  <c:x val="-9.174162812495032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DDF-4EE9-ACFA-B02C996908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PPT模板1!$B$328:$K$328</c:f>
              <c:numCache>
                <c:formatCode>0.00_);[Red]\(0.00\)</c:formatCode>
                <c:ptCount val="10"/>
                <c:pt idx="0">
                  <c:v>601.27930000000003</c:v>
                </c:pt>
                <c:pt idx="1">
                  <c:v>58.101399999999998</c:v>
                </c:pt>
                <c:pt idx="2">
                  <c:v>84.504099999999994</c:v>
                </c:pt>
                <c:pt idx="3">
                  <c:v>23.555499999999999</c:v>
                </c:pt>
                <c:pt idx="4">
                  <c:v>89.737399999999994</c:v>
                </c:pt>
                <c:pt idx="5">
                  <c:v>108.25879999999999</c:v>
                </c:pt>
                <c:pt idx="6">
                  <c:v>27.004999999999999</c:v>
                </c:pt>
                <c:pt idx="7">
                  <c:v>2.0464000000000002</c:v>
                </c:pt>
                <c:pt idx="8">
                  <c:v>6.3941999999999997</c:v>
                </c:pt>
                <c:pt idx="9">
                  <c:v>13.8377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DDF-4EE9-ACFA-B02C99690833}"/>
            </c:ext>
          </c:extLst>
        </c:ser>
        <c:ser>
          <c:idx val="1"/>
          <c:order val="1"/>
          <c:tx>
            <c:strRef>
              <c:f>PPT模板1!$A$329</c:f>
              <c:strCache>
                <c:ptCount val="1"/>
                <c:pt idx="0">
                  <c:v>2019年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376124421874238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DDF-4EE9-ACFA-B02C99690833}"/>
                </c:ext>
              </c:extLst>
            </c:dLbl>
            <c:dLbl>
              <c:idx val="1"/>
              <c:layout>
                <c:manualLayout>
                  <c:x val="9.1741628124948921E-3"/>
                  <c:y val="-1.1812818044336358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DDF-4EE9-ACFA-B02C99690833}"/>
                </c:ext>
              </c:extLst>
            </c:dLbl>
            <c:dLbl>
              <c:idx val="2"/>
              <c:layout>
                <c:manualLayout>
                  <c:x val="1.3761244218742381E-2"/>
                  <c:y val="-3.22171486555048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DDF-4EE9-ACFA-B02C99690833}"/>
                </c:ext>
              </c:extLst>
            </c:dLbl>
            <c:dLbl>
              <c:idx val="3"/>
              <c:layout>
                <c:manualLayout>
                  <c:x val="6.116108541663280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0DDF-4EE9-ACFA-B02C99690833}"/>
                </c:ext>
              </c:extLst>
            </c:dLbl>
            <c:dLbl>
              <c:idx val="4"/>
              <c:layout>
                <c:manualLayout>
                  <c:x val="9.249425404518507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0DDF-4EE9-ACFA-B02C99690833}"/>
                </c:ext>
              </c:extLst>
            </c:dLbl>
            <c:dLbl>
              <c:idx val="5"/>
              <c:layout>
                <c:manualLayout>
                  <c:x val="1.972683874077042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0DDF-4EE9-ACFA-B02C99690833}"/>
                </c:ext>
              </c:extLst>
            </c:dLbl>
            <c:dLbl>
              <c:idx val="6"/>
              <c:layout>
                <c:manualLayout>
                  <c:x val="1.376124421874238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0DDF-4EE9-ACFA-B02C99690833}"/>
                </c:ext>
              </c:extLst>
            </c:dLbl>
            <c:dLbl>
              <c:idx val="7"/>
              <c:layout>
                <c:manualLayout>
                  <c:x val="9.174162812494808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0DDF-4EE9-ACFA-B02C99690833}"/>
                </c:ext>
              </c:extLst>
            </c:dLbl>
            <c:dLbl>
              <c:idx val="8"/>
              <c:layout>
                <c:manualLayout>
                  <c:x val="4.587081406247348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0DDF-4EE9-ACFA-B02C99690833}"/>
                </c:ext>
              </c:extLst>
            </c:dLbl>
            <c:dLbl>
              <c:idx val="9"/>
              <c:layout>
                <c:manualLayout>
                  <c:x val="7.6451356770789883E-3"/>
                  <c:y val="-3.22171486555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0DDF-4EE9-ACFA-B02C99690833}"/>
                </c:ext>
              </c:extLst>
            </c:dLbl>
            <c:spPr>
              <a:solidFill>
                <a:schemeClr val="lt1"/>
              </a:solidFill>
              <a:ln w="12700" cap="flat" cmpd="sng" algn="ctr">
                <a:solidFill>
                  <a:schemeClr val="dk1"/>
                </a:solidFill>
                <a:prstDash val="solid"/>
                <a:miter lim="800000"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PPT模板1!$B$329:$K$329</c:f>
              <c:numCache>
                <c:formatCode>0.00_);[Red]\(0.00\)</c:formatCode>
                <c:ptCount val="10"/>
                <c:pt idx="0">
                  <c:v>610.29629999999997</c:v>
                </c:pt>
                <c:pt idx="1">
                  <c:v>68.444000000000003</c:v>
                </c:pt>
                <c:pt idx="2">
                  <c:v>98.489400000000003</c:v>
                </c:pt>
                <c:pt idx="3">
                  <c:v>25.743300000000001</c:v>
                </c:pt>
                <c:pt idx="4">
                  <c:v>101.1478</c:v>
                </c:pt>
                <c:pt idx="5">
                  <c:v>104.81789999999999</c:v>
                </c:pt>
                <c:pt idx="6">
                  <c:v>21.662700000000001</c:v>
                </c:pt>
                <c:pt idx="7">
                  <c:v>2.2302</c:v>
                </c:pt>
                <c:pt idx="8">
                  <c:v>8.7007999999999992</c:v>
                </c:pt>
                <c:pt idx="9">
                  <c:v>16.9922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0DDF-4EE9-ACFA-B02C9969083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925595944"/>
        <c:axId val="925596336"/>
      </c:barChart>
      <c:lineChart>
        <c:grouping val="standar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25596728"/>
        <c:axId val="1121851024"/>
        <c:extLst>
          <c:ext xmlns:c15="http://schemas.microsoft.com/office/drawing/2012/chart" uri="{02D57815-91ED-43cb-92C2-25804820EDAC}">
            <c15:filteredLin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PPT模板1!$A$330</c15:sqref>
                        </c15:formulaRef>
                      </c:ext>
                    </c:extLst>
                    <c:strCache>
                      <c:ptCount val="1"/>
                      <c:pt idx="0">
                        <c:v>同比增长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lang="zh-CN" altLang="en-US" sz="900" b="0" i="0" u="none" strike="noStrike" kern="120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PPT模板1!$B$327:$K$327</c15:sqref>
                        </c15:formulaRef>
                      </c:ext>
                    </c:extLst>
                    <c:strCache>
                      <c:ptCount val="10"/>
                      <c:pt idx="0">
                        <c:v>基本型</c:v>
                      </c:pt>
                      <c:pt idx="1">
                        <c:v>MPV</c:v>
                      </c:pt>
                      <c:pt idx="2">
                        <c:v>SUV</c:v>
                      </c:pt>
                      <c:pt idx="3">
                        <c:v>交叉型</c:v>
                      </c:pt>
                      <c:pt idx="4">
                        <c:v>货车</c:v>
                      </c:pt>
                      <c:pt idx="5">
                        <c:v>客车</c:v>
                      </c:pt>
                      <c:pt idx="6">
                        <c:v>其它车</c:v>
                      </c:pt>
                      <c:pt idx="7">
                        <c:v>低速载货</c:v>
                      </c:pt>
                      <c:pt idx="8">
                        <c:v>挂车</c:v>
                      </c:pt>
                      <c:pt idx="9">
                        <c:v>摩托车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PPT模板1!$B$330:$K$330</c15:sqref>
                        </c15:formulaRef>
                      </c:ext>
                    </c:extLst>
                    <c:numCache>
                      <c:formatCode>0.00_ </c:formatCode>
                      <c:ptCount val="10"/>
                      <c:pt idx="0">
                        <c:v>1.4996358597410453</c:v>
                      </c:pt>
                      <c:pt idx="1">
                        <c:v>17.800947997810731</c:v>
                      </c:pt>
                      <c:pt idx="2">
                        <c:v>16.549847877203604</c:v>
                      </c:pt>
                      <c:pt idx="3">
                        <c:v>9.2878520939908</c:v>
                      </c:pt>
                      <c:pt idx="4">
                        <c:v>12.715322708257663</c:v>
                      </c:pt>
                      <c:pt idx="5">
                        <c:v>-3.1784021252775747</c:v>
                      </c:pt>
                      <c:pt idx="6">
                        <c:v>-19.782632845769296</c:v>
                      </c:pt>
                      <c:pt idx="7">
                        <c:v>8.981626270523833</c:v>
                      </c:pt>
                      <c:pt idx="8">
                        <c:v>36.073316443026485</c:v>
                      </c:pt>
                      <c:pt idx="9">
                        <c:v>22.796418479949708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16-0DDF-4EE9-ACFA-B02C99690833}"/>
                  </c:ext>
                </c:extLst>
              </c15:ser>
            </c15:filteredLineSeries>
          </c:ext>
        </c:extLst>
      </c:lineChart>
      <c:catAx>
        <c:axId val="925595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alt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5596336"/>
        <c:crosses val="autoZero"/>
        <c:auto val="1"/>
        <c:lblAlgn val="ctr"/>
        <c:lblOffset val="100"/>
        <c:noMultiLvlLbl val="0"/>
      </c:catAx>
      <c:valAx>
        <c:axId val="925596336"/>
        <c:scaling>
          <c:orientation val="minMax"/>
          <c:max val="700"/>
          <c:min val="0"/>
        </c:scaling>
        <c:delete val="0"/>
        <c:axPos val="l"/>
        <c:numFmt formatCode="0.00_);[Red]\(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9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5595944"/>
        <c:crossesAt val="1"/>
        <c:crossBetween val="between"/>
        <c:majorUnit val="50"/>
      </c:valAx>
      <c:catAx>
        <c:axId val="9255967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21851024"/>
        <c:crossesAt val="0"/>
        <c:auto val="1"/>
        <c:lblAlgn val="ctr"/>
        <c:lblOffset val="100"/>
        <c:noMultiLvlLbl val="0"/>
      </c:catAx>
      <c:valAx>
        <c:axId val="1121851024"/>
        <c:scaling>
          <c:orientation val="minMax"/>
          <c:max val="0.5"/>
          <c:min val="-0.5"/>
        </c:scaling>
        <c:delete val="1"/>
        <c:axPos val="r"/>
        <c:numFmt formatCode="0%" sourceLinked="0"/>
        <c:majorTickMark val="out"/>
        <c:minorTickMark val="none"/>
        <c:tickLblPos val="nextTo"/>
        <c:crossAx val="92559672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altLang="en-US"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ctr">
        <a:defRPr lang="zh-CN" altLang="en-US" sz="900" b="0" i="0" u="none" strike="noStrike" kern="1200" baseline="0">
          <a:solidFill>
            <a:schemeClr val="tx1">
              <a:lumMod val="65000"/>
              <a:lumOff val="3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6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02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27.84%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7.12%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en-US" altLang="zh-CN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5.84%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6.87%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6.54%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35D09808-0A85-4DED-804C-5C91BC41222B}" type="presOf" srcId="{FA7A06C3-9B9C-4943-9C10-D72171014D24}" destId="{F94370AD-19E2-4F6B-AB85-F32D3A5B7B9E}" srcOrd="0" destOrd="0" presId="urn:microsoft.com/office/officeart/2005/8/layout/radial2"/>
    <dgm:cxn modelId="{32808F0B-723A-43F1-99F9-ADF39D11B7DB}" type="presOf" srcId="{40B4B4EE-A958-4F10-94EA-6CFD1E6A3083}" destId="{C8F01A94-E7AE-452D-BB84-DE60C745A4C3}" srcOrd="0" destOrd="0" presId="urn:microsoft.com/office/officeart/2005/8/layout/radial2"/>
    <dgm:cxn modelId="{F641920B-2C69-49BA-8CE3-2DB5AE6DD982}" type="presOf" srcId="{FE09E9A6-00DF-4088-9A07-18E3CFC6CF2C}" destId="{CC3A8EB3-DFAF-417F-9F88-2376FB398B20}" srcOrd="0" destOrd="0" presId="urn:microsoft.com/office/officeart/2005/8/layout/radial2"/>
    <dgm:cxn modelId="{5E987116-9006-4719-A53C-C18606217573}" type="presOf" srcId="{CF56CEFD-AC68-4391-B387-EE89D3A868CB}" destId="{1D012BB2-BF79-4510-99E7-066A01BAA56A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7F47021E-E6D6-4ADC-B234-E99CF5C8598B}" type="presOf" srcId="{2D6DDA0A-4726-48BD-BFCC-6388F6BF2BA1}" destId="{DFBBBBC3-2F5D-4A60-A5D9-97C06A6DD83D}" srcOrd="0" destOrd="0" presId="urn:microsoft.com/office/officeart/2005/8/layout/radial2"/>
    <dgm:cxn modelId="{54B5D925-60A2-4C9B-949B-5B62C9A5EBA1}" type="presOf" srcId="{720E01A6-D50D-45FE-A3FA-3DCC4AFE2A92}" destId="{EA72C591-9724-4095-A831-C421826EF975}" srcOrd="0" destOrd="0" presId="urn:microsoft.com/office/officeart/2005/8/layout/radial2"/>
    <dgm:cxn modelId="{11D1A329-7D39-49EF-B8C4-98B93C85E792}" type="presOf" srcId="{4C16F304-B896-4F90-9C5F-AB4170A2464C}" destId="{865E54A3-B4BE-4468-AC89-EB577B209FA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DDC5635F-8A6E-4876-8084-7437C7977FE1}" type="presOf" srcId="{CECA4B9B-7F5E-4A1C-BD1A-B7D7CD76A37A}" destId="{9F3E85D6-EFCB-4E2C-8A6C-B78AE30C68C3}" srcOrd="0" destOrd="0" presId="urn:microsoft.com/office/officeart/2005/8/layout/radial2"/>
    <dgm:cxn modelId="{7EFE5E62-B582-4394-AE63-7EEE6E0CF114}" type="presOf" srcId="{399FD7A3-8AEE-43C9-8685-6BCCA332708C}" destId="{9668CE02-015F-4977-AFE0-6ADCE0C919A6}" srcOrd="0" destOrd="0" presId="urn:microsoft.com/office/officeart/2005/8/layout/radial2"/>
    <dgm:cxn modelId="{2C0BCB4D-E74E-4E86-9661-FAD08CD15747}" type="presOf" srcId="{E6B0BFC0-ABA5-485D-9A40-6C582F797830}" destId="{44AEB474-3337-4AF1-8599-92D9CCED5CCD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B81A973-1C07-440C-9871-31F796115980}" type="presOf" srcId="{B17D9A84-EB33-4C6E-851D-F77693D395E2}" destId="{014A86A1-B467-4CA1-9D8A-6362EC1901EF}" srcOrd="0" destOrd="0" presId="urn:microsoft.com/office/officeart/2005/8/layout/radial2"/>
    <dgm:cxn modelId="{F081C378-626C-4DA3-ADAF-FFB64C51D12A}" type="presOf" srcId="{777522B5-7191-4146-B6CE-E04273D13619}" destId="{EFD51B71-7277-4837-90FA-1CDDF8C0C07D}" srcOrd="0" destOrd="0" presId="urn:microsoft.com/office/officeart/2005/8/layout/radial2"/>
    <dgm:cxn modelId="{DF416096-F033-4C1A-8E83-CA9315587141}" type="presOf" srcId="{E8F5A92F-C113-40C3-8F95-DF0C142652C4}" destId="{974AEE05-33D4-402B-91DC-C916ECC79DE6}" srcOrd="0" destOrd="0" presId="urn:microsoft.com/office/officeart/2005/8/layout/radial2"/>
    <dgm:cxn modelId="{4776E59B-C3E2-452D-84CE-62BEF27BE068}" type="presOf" srcId="{8DED6D8A-C292-490C-8B34-2C205393EE13}" destId="{35526D56-E768-4819-9216-C4E927743A2B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CF4C21A3-C947-4099-854B-F62E7C449F6B}" type="presOf" srcId="{B0A14D98-A3A8-4B16-8BE6-73948ACA260E}" destId="{8C9211B4-E3C9-41A5-BAF6-85AA8DC56757}" srcOrd="0" destOrd="0" presId="urn:microsoft.com/office/officeart/2005/8/layout/radial2"/>
    <dgm:cxn modelId="{563EA4AB-8293-430D-A885-8A3AF408DC60}" type="presOf" srcId="{DEC268B6-18D7-4F04-A4B5-65EC04A85F7E}" destId="{347D5E9F-899F-43C6-8450-965A38D33E1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F3F9E850-64C3-4B33-8910-C6B1821B02DF}" type="presParOf" srcId="{F94370AD-19E2-4F6B-AB85-F32D3A5B7B9E}" destId="{A8FB2808-AAFC-4D97-887F-3779979975C0}" srcOrd="0" destOrd="0" presId="urn:microsoft.com/office/officeart/2005/8/layout/radial2"/>
    <dgm:cxn modelId="{8206CDDC-D61E-438A-B5DA-F4DB8C914F6C}" type="presParOf" srcId="{A8FB2808-AAFC-4D97-887F-3779979975C0}" destId="{7D0277BF-C964-4D22-B5BB-6D99C40C7E15}" srcOrd="0" destOrd="0" presId="urn:microsoft.com/office/officeart/2005/8/layout/radial2"/>
    <dgm:cxn modelId="{B3D7859E-E161-487E-AE96-C532E2C54BAA}" type="presParOf" srcId="{7D0277BF-C964-4D22-B5BB-6D99C40C7E15}" destId="{520D7201-8E13-49D1-919D-64B90E0B16FD}" srcOrd="0" destOrd="0" presId="urn:microsoft.com/office/officeart/2005/8/layout/radial2"/>
    <dgm:cxn modelId="{25D9A22D-7009-4FB1-B0A8-B9CA9F231276}" type="presParOf" srcId="{7D0277BF-C964-4D22-B5BB-6D99C40C7E15}" destId="{98AE5B4B-2C6D-4C36-83DF-7C3182B7D292}" srcOrd="1" destOrd="0" presId="urn:microsoft.com/office/officeart/2005/8/layout/radial2"/>
    <dgm:cxn modelId="{BAB06F1C-CCD9-4F77-9A84-4A9344554F0A}" type="presParOf" srcId="{A8FB2808-AAFC-4D97-887F-3779979975C0}" destId="{EA72C591-9724-4095-A831-C421826EF975}" srcOrd="1" destOrd="0" presId="urn:microsoft.com/office/officeart/2005/8/layout/radial2"/>
    <dgm:cxn modelId="{F0762220-C2B7-454E-B479-8C4C81F8B521}" type="presParOf" srcId="{A8FB2808-AAFC-4D97-887F-3779979975C0}" destId="{9651C876-0FDB-4BF8-B58C-457C507BEB0B}" srcOrd="2" destOrd="0" presId="urn:microsoft.com/office/officeart/2005/8/layout/radial2"/>
    <dgm:cxn modelId="{1631DD80-E4F5-4062-B7DA-845AD4E37E36}" type="presParOf" srcId="{9651C876-0FDB-4BF8-B58C-457C507BEB0B}" destId="{EFD51B71-7277-4837-90FA-1CDDF8C0C07D}" srcOrd="0" destOrd="0" presId="urn:microsoft.com/office/officeart/2005/8/layout/radial2"/>
    <dgm:cxn modelId="{A6FB0048-6C33-481C-AA13-3FE9DD07385D}" type="presParOf" srcId="{9651C876-0FDB-4BF8-B58C-457C507BEB0B}" destId="{974AEE05-33D4-402B-91DC-C916ECC79DE6}" srcOrd="1" destOrd="0" presId="urn:microsoft.com/office/officeart/2005/8/layout/radial2"/>
    <dgm:cxn modelId="{E124C005-2863-4FDB-BF66-ABDBE5567C5F}" type="presParOf" srcId="{A8FB2808-AAFC-4D97-887F-3779979975C0}" destId="{DFBBBBC3-2F5D-4A60-A5D9-97C06A6DD83D}" srcOrd="3" destOrd="0" presId="urn:microsoft.com/office/officeart/2005/8/layout/radial2"/>
    <dgm:cxn modelId="{2DB583B2-7098-41E4-8971-B21B84DA28C6}" type="presParOf" srcId="{A8FB2808-AAFC-4D97-887F-3779979975C0}" destId="{0365C081-EBAD-4733-AD59-EEC65E712488}" srcOrd="4" destOrd="0" presId="urn:microsoft.com/office/officeart/2005/8/layout/radial2"/>
    <dgm:cxn modelId="{2353E77D-16D4-45EC-AA04-F78AE2AD9CF3}" type="presParOf" srcId="{0365C081-EBAD-4733-AD59-EEC65E712488}" destId="{865E54A3-B4BE-4468-AC89-EB577B209FA0}" srcOrd="0" destOrd="0" presId="urn:microsoft.com/office/officeart/2005/8/layout/radial2"/>
    <dgm:cxn modelId="{E6DBB123-FB04-4ECA-89AD-90B7C01868D2}" type="presParOf" srcId="{0365C081-EBAD-4733-AD59-EEC65E712488}" destId="{347D5E9F-899F-43C6-8450-965A38D33E10}" srcOrd="1" destOrd="0" presId="urn:microsoft.com/office/officeart/2005/8/layout/radial2"/>
    <dgm:cxn modelId="{B4DA9489-2530-413B-93C7-637794CDABE8}" type="presParOf" srcId="{A8FB2808-AAFC-4D97-887F-3779979975C0}" destId="{1D012BB2-BF79-4510-99E7-066A01BAA56A}" srcOrd="5" destOrd="0" presId="urn:microsoft.com/office/officeart/2005/8/layout/radial2"/>
    <dgm:cxn modelId="{036652CF-5037-41BA-90E1-3CF15497E5D3}" type="presParOf" srcId="{A8FB2808-AAFC-4D97-887F-3779979975C0}" destId="{AC8E1714-64B1-4EB0-AED0-2D4C844CC877}" srcOrd="6" destOrd="0" presId="urn:microsoft.com/office/officeart/2005/8/layout/radial2"/>
    <dgm:cxn modelId="{12745565-A953-4004-86F5-8E13DFDC777A}" type="presParOf" srcId="{AC8E1714-64B1-4EB0-AED0-2D4C844CC877}" destId="{CC3A8EB3-DFAF-417F-9F88-2376FB398B20}" srcOrd="0" destOrd="0" presId="urn:microsoft.com/office/officeart/2005/8/layout/radial2"/>
    <dgm:cxn modelId="{E287EC97-D7E1-4B15-A70E-3219985F1511}" type="presParOf" srcId="{AC8E1714-64B1-4EB0-AED0-2D4C844CC877}" destId="{44AEB474-3337-4AF1-8599-92D9CCED5CCD}" srcOrd="1" destOrd="0" presId="urn:microsoft.com/office/officeart/2005/8/layout/radial2"/>
    <dgm:cxn modelId="{FAE4E78F-A297-4E84-B7ED-928799E9BCF4}" type="presParOf" srcId="{A8FB2808-AAFC-4D97-887F-3779979975C0}" destId="{9F3E85D6-EFCB-4E2C-8A6C-B78AE30C68C3}" srcOrd="7" destOrd="0" presId="urn:microsoft.com/office/officeart/2005/8/layout/radial2"/>
    <dgm:cxn modelId="{5D83124D-BB81-435A-90C7-E44C23838304}" type="presParOf" srcId="{A8FB2808-AAFC-4D97-887F-3779979975C0}" destId="{6EB30C24-E0BC-46CC-A8CC-BD35E8D8F516}" srcOrd="8" destOrd="0" presId="urn:microsoft.com/office/officeart/2005/8/layout/radial2"/>
    <dgm:cxn modelId="{3075ECA3-F30A-4EB9-BC24-2F5F806E6691}" type="presParOf" srcId="{6EB30C24-E0BC-46CC-A8CC-BD35E8D8F516}" destId="{8C9211B4-E3C9-41A5-BAF6-85AA8DC56757}" srcOrd="0" destOrd="0" presId="urn:microsoft.com/office/officeart/2005/8/layout/radial2"/>
    <dgm:cxn modelId="{F1068629-43E9-4C0E-9020-D22A93F85427}" type="presParOf" srcId="{6EB30C24-E0BC-46CC-A8CC-BD35E8D8F516}" destId="{C8F01A94-E7AE-452D-BB84-DE60C745A4C3}" srcOrd="1" destOrd="0" presId="urn:microsoft.com/office/officeart/2005/8/layout/radial2"/>
    <dgm:cxn modelId="{B1D9D849-8D95-4BEE-AFD2-06CC12DF4D78}" type="presParOf" srcId="{A8FB2808-AAFC-4D97-887F-3779979975C0}" destId="{35526D56-E768-4819-9216-C4E927743A2B}" srcOrd="9" destOrd="0" presId="urn:microsoft.com/office/officeart/2005/8/layout/radial2"/>
    <dgm:cxn modelId="{2003B677-B54C-44E4-8BD2-D1264D4E10E5}" type="presParOf" srcId="{A8FB2808-AAFC-4D97-887F-3779979975C0}" destId="{449B1AEF-604E-4656-ACAF-2FA22576DCF6}" srcOrd="10" destOrd="0" presId="urn:microsoft.com/office/officeart/2005/8/layout/radial2"/>
    <dgm:cxn modelId="{2C8DD973-4BCC-400E-8787-3F85E4F8C17F}" type="presParOf" srcId="{449B1AEF-604E-4656-ACAF-2FA22576DCF6}" destId="{9668CE02-015F-4977-AFE0-6ADCE0C919A6}" srcOrd="0" destOrd="0" presId="urn:microsoft.com/office/officeart/2005/8/layout/radial2"/>
    <dgm:cxn modelId="{88C09080-87A8-47B1-8971-2A3EBC42728E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26.29%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15.47%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4.4%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9.18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4.51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4857802C-8E9A-440B-84EB-B9CCB6C4800F}" type="presOf" srcId="{B17D9A84-EB33-4C6E-851D-F77693D395E2}" destId="{014A86A1-B467-4CA1-9D8A-6362EC1901EF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79966935-016A-4FDF-BFAC-BBD516B28A08}" type="presOf" srcId="{D0DEFF41-EC54-418F-9958-114B46853507}" destId="{C8F01A94-E7AE-452D-BB84-DE60C745A4C3}" srcOrd="0" destOrd="0" presId="urn:microsoft.com/office/officeart/2005/8/layout/radial2#5"/>
    <dgm:cxn modelId="{4C40A536-372D-480B-B63F-6C5485F528EE}" type="presOf" srcId="{FA7A06C3-9B9C-4943-9C10-D72171014D24}" destId="{F94370AD-19E2-4F6B-AB85-F32D3A5B7B9E}" srcOrd="0" destOrd="0" presId="urn:microsoft.com/office/officeart/2005/8/layout/radial2#5"/>
    <dgm:cxn modelId="{79BE5337-C87A-44BF-8D45-766FABFB401E}" type="presOf" srcId="{399FD7A3-8AEE-43C9-8685-6BCCA332708C}" destId="{9668CE02-015F-4977-AFE0-6ADCE0C919A6}" srcOrd="0" destOrd="0" presId="urn:microsoft.com/office/officeart/2005/8/layout/radial2#5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293035C-28B5-4407-9370-F2E65323B715}" type="presOf" srcId="{8006FCE2-3217-4390-B457-73E9912CA826}" destId="{44AEB474-3337-4AF1-8599-92D9CCED5CCD}" srcOrd="0" destOrd="0" presId="urn:microsoft.com/office/officeart/2005/8/layout/radial2#5"/>
    <dgm:cxn modelId="{0F42965D-EEDF-41BC-8172-9729E878EDDD}" type="presOf" srcId="{720E01A6-D50D-45FE-A3FA-3DCC4AFE2A92}" destId="{EA72C591-9724-4095-A831-C421826EF975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DEF0B751-080D-423B-BC30-6DA8D9457A5F}" type="presOf" srcId="{CF56CEFD-AC68-4391-B387-EE89D3A868CB}" destId="{1D012BB2-BF79-4510-99E7-066A01BAA56A}" srcOrd="0" destOrd="0" presId="urn:microsoft.com/office/officeart/2005/8/layout/radial2#5"/>
    <dgm:cxn modelId="{C2E4AA54-9F87-44D0-9034-636AE13883C7}" type="presOf" srcId="{4C16F304-B896-4F90-9C5F-AB4170A2464C}" destId="{865E54A3-B4BE-4468-AC89-EB577B209FA0}" srcOrd="0" destOrd="0" presId="urn:microsoft.com/office/officeart/2005/8/layout/radial2#5"/>
    <dgm:cxn modelId="{8D8A8556-5EB2-4FB4-8E2C-57667ACEF4E2}" type="presOf" srcId="{777522B5-7191-4146-B6CE-E04273D13619}" destId="{EFD51B71-7277-4837-90FA-1CDDF8C0C07D}" srcOrd="0" destOrd="0" presId="urn:microsoft.com/office/officeart/2005/8/layout/radial2#5"/>
    <dgm:cxn modelId="{94BE1777-FC0B-48C4-AA21-7CD0AF6AD3AC}" type="presOf" srcId="{B0A14D98-A3A8-4B16-8BE6-73948ACA260E}" destId="{8C9211B4-E3C9-41A5-BAF6-85AA8DC56757}" srcOrd="0" destOrd="0" presId="urn:microsoft.com/office/officeart/2005/8/layout/radial2#5"/>
    <dgm:cxn modelId="{C3967E7A-82A0-46C1-8430-E441541F4616}" type="presOf" srcId="{DEC268B6-18D7-4F04-A4B5-65EC04A85F7E}" destId="{347D5E9F-899F-43C6-8450-965A38D33E10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A309EEB7-5474-4118-9342-64968B6DE849}" type="presOf" srcId="{E8F5A92F-C113-40C3-8F95-DF0C142652C4}" destId="{974AEE05-33D4-402B-91DC-C916ECC79DE6}" srcOrd="0" destOrd="0" presId="urn:microsoft.com/office/officeart/2005/8/layout/radial2#5"/>
    <dgm:cxn modelId="{330AAAB9-784B-4F51-81DA-38F5BAF7903A}" type="presOf" srcId="{2D6DDA0A-4726-48BD-BFCC-6388F6BF2BA1}" destId="{DFBBBBC3-2F5D-4A60-A5D9-97C06A6DD83D}" srcOrd="0" destOrd="0" presId="urn:microsoft.com/office/officeart/2005/8/layout/radial2#5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8BA36E5-22A0-4843-8C72-6386E9147A4B}" type="presOf" srcId="{8DED6D8A-C292-490C-8B34-2C205393EE13}" destId="{35526D56-E768-4819-9216-C4E927743A2B}" srcOrd="0" destOrd="0" presId="urn:microsoft.com/office/officeart/2005/8/layout/radial2#5"/>
    <dgm:cxn modelId="{B95B4FE5-E44E-44CD-A9D5-C855D7415AB8}" type="presOf" srcId="{FE09E9A6-00DF-4088-9A07-18E3CFC6CF2C}" destId="{CC3A8EB3-DFAF-417F-9F88-2376FB398B20}" srcOrd="0" destOrd="0" presId="urn:microsoft.com/office/officeart/2005/8/layout/radial2#5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4E29B8FE-2D9F-4C6E-8F6A-7B21DFF2FCE7}" type="presOf" srcId="{CECA4B9B-7F5E-4A1C-BD1A-B7D7CD76A37A}" destId="{9F3E85D6-EFCB-4E2C-8A6C-B78AE30C68C3}" srcOrd="0" destOrd="0" presId="urn:microsoft.com/office/officeart/2005/8/layout/radial2#5"/>
    <dgm:cxn modelId="{EE0CCC85-C5AC-4536-A9A8-FD20F75C13A5}" type="presParOf" srcId="{F94370AD-19E2-4F6B-AB85-F32D3A5B7B9E}" destId="{A8FB2808-AAFC-4D97-887F-3779979975C0}" srcOrd="0" destOrd="0" presId="urn:microsoft.com/office/officeart/2005/8/layout/radial2#5"/>
    <dgm:cxn modelId="{F8DD89DB-4ADD-487F-96BF-971D110CF50A}" type="presParOf" srcId="{A8FB2808-AAFC-4D97-887F-3779979975C0}" destId="{7D0277BF-C964-4D22-B5BB-6D99C40C7E15}" srcOrd="0" destOrd="0" presId="urn:microsoft.com/office/officeart/2005/8/layout/radial2#5"/>
    <dgm:cxn modelId="{555B8881-4696-4B27-8148-1AF5C93B918A}" type="presParOf" srcId="{7D0277BF-C964-4D22-B5BB-6D99C40C7E15}" destId="{520D7201-8E13-49D1-919D-64B90E0B16FD}" srcOrd="0" destOrd="0" presId="urn:microsoft.com/office/officeart/2005/8/layout/radial2#5"/>
    <dgm:cxn modelId="{2EF15FE5-9E33-4C89-B639-A918C0B0BDAD}" type="presParOf" srcId="{7D0277BF-C964-4D22-B5BB-6D99C40C7E15}" destId="{98AE5B4B-2C6D-4C36-83DF-7C3182B7D292}" srcOrd="1" destOrd="0" presId="urn:microsoft.com/office/officeart/2005/8/layout/radial2#5"/>
    <dgm:cxn modelId="{FCD6B31D-851C-459C-8C84-46DE6A798323}" type="presParOf" srcId="{A8FB2808-AAFC-4D97-887F-3779979975C0}" destId="{EA72C591-9724-4095-A831-C421826EF975}" srcOrd="1" destOrd="0" presId="urn:microsoft.com/office/officeart/2005/8/layout/radial2#5"/>
    <dgm:cxn modelId="{ED4DBBA0-0360-444C-B0C1-90A9963945E4}" type="presParOf" srcId="{A8FB2808-AAFC-4D97-887F-3779979975C0}" destId="{9651C876-0FDB-4BF8-B58C-457C507BEB0B}" srcOrd="2" destOrd="0" presId="urn:microsoft.com/office/officeart/2005/8/layout/radial2#5"/>
    <dgm:cxn modelId="{FA04E968-9E19-43FA-BBE0-E8C77F247C90}" type="presParOf" srcId="{9651C876-0FDB-4BF8-B58C-457C507BEB0B}" destId="{EFD51B71-7277-4837-90FA-1CDDF8C0C07D}" srcOrd="0" destOrd="0" presId="urn:microsoft.com/office/officeart/2005/8/layout/radial2#5"/>
    <dgm:cxn modelId="{15B14A18-AD27-4B75-9F49-11538CC2B7EA}" type="presParOf" srcId="{9651C876-0FDB-4BF8-B58C-457C507BEB0B}" destId="{974AEE05-33D4-402B-91DC-C916ECC79DE6}" srcOrd="1" destOrd="0" presId="urn:microsoft.com/office/officeart/2005/8/layout/radial2#5"/>
    <dgm:cxn modelId="{55EAF509-CA75-4C41-9D2D-E796F38C943F}" type="presParOf" srcId="{A8FB2808-AAFC-4D97-887F-3779979975C0}" destId="{DFBBBBC3-2F5D-4A60-A5D9-97C06A6DD83D}" srcOrd="3" destOrd="0" presId="urn:microsoft.com/office/officeart/2005/8/layout/radial2#5"/>
    <dgm:cxn modelId="{4066EF44-EFAF-4C1F-8097-08A4BFE54ED9}" type="presParOf" srcId="{A8FB2808-AAFC-4D97-887F-3779979975C0}" destId="{0365C081-EBAD-4733-AD59-EEC65E712488}" srcOrd="4" destOrd="0" presId="urn:microsoft.com/office/officeart/2005/8/layout/radial2#5"/>
    <dgm:cxn modelId="{90967B2B-4519-4A8B-A894-0105C3CA88F9}" type="presParOf" srcId="{0365C081-EBAD-4733-AD59-EEC65E712488}" destId="{865E54A3-B4BE-4468-AC89-EB577B209FA0}" srcOrd="0" destOrd="0" presId="urn:microsoft.com/office/officeart/2005/8/layout/radial2#5"/>
    <dgm:cxn modelId="{046D39A2-8856-4242-B704-410AAE4D5054}" type="presParOf" srcId="{0365C081-EBAD-4733-AD59-EEC65E712488}" destId="{347D5E9F-899F-43C6-8450-965A38D33E10}" srcOrd="1" destOrd="0" presId="urn:microsoft.com/office/officeart/2005/8/layout/radial2#5"/>
    <dgm:cxn modelId="{2C8D7C6C-C610-40A0-9030-046CBA7E65EA}" type="presParOf" srcId="{A8FB2808-AAFC-4D97-887F-3779979975C0}" destId="{1D012BB2-BF79-4510-99E7-066A01BAA56A}" srcOrd="5" destOrd="0" presId="urn:microsoft.com/office/officeart/2005/8/layout/radial2#5"/>
    <dgm:cxn modelId="{80A35963-BD46-414B-9687-D81AF1CE1DC4}" type="presParOf" srcId="{A8FB2808-AAFC-4D97-887F-3779979975C0}" destId="{AC8E1714-64B1-4EB0-AED0-2D4C844CC877}" srcOrd="6" destOrd="0" presId="urn:microsoft.com/office/officeart/2005/8/layout/radial2#5"/>
    <dgm:cxn modelId="{96CCDE0D-50F4-4762-A48F-CF0230F7955B}" type="presParOf" srcId="{AC8E1714-64B1-4EB0-AED0-2D4C844CC877}" destId="{CC3A8EB3-DFAF-417F-9F88-2376FB398B20}" srcOrd="0" destOrd="0" presId="urn:microsoft.com/office/officeart/2005/8/layout/radial2#5"/>
    <dgm:cxn modelId="{257EB4B1-2F7D-4CD3-ACD0-C3F4D6E58ACE}" type="presParOf" srcId="{AC8E1714-64B1-4EB0-AED0-2D4C844CC877}" destId="{44AEB474-3337-4AF1-8599-92D9CCED5CCD}" srcOrd="1" destOrd="0" presId="urn:microsoft.com/office/officeart/2005/8/layout/radial2#5"/>
    <dgm:cxn modelId="{B792A6BC-37FC-4F3E-80AF-F871EADFF157}" type="presParOf" srcId="{A8FB2808-AAFC-4D97-887F-3779979975C0}" destId="{9F3E85D6-EFCB-4E2C-8A6C-B78AE30C68C3}" srcOrd="7" destOrd="0" presId="urn:microsoft.com/office/officeart/2005/8/layout/radial2#5"/>
    <dgm:cxn modelId="{0D86D7DC-C223-4897-9DB0-785F7BECB822}" type="presParOf" srcId="{A8FB2808-AAFC-4D97-887F-3779979975C0}" destId="{6EB30C24-E0BC-46CC-A8CC-BD35E8D8F516}" srcOrd="8" destOrd="0" presId="urn:microsoft.com/office/officeart/2005/8/layout/radial2#5"/>
    <dgm:cxn modelId="{324223C7-ED94-46B2-9771-F6CE541C69A5}" type="presParOf" srcId="{6EB30C24-E0BC-46CC-A8CC-BD35E8D8F516}" destId="{8C9211B4-E3C9-41A5-BAF6-85AA8DC56757}" srcOrd="0" destOrd="0" presId="urn:microsoft.com/office/officeart/2005/8/layout/radial2#5"/>
    <dgm:cxn modelId="{81C77D42-34A6-4A67-9ECB-DF1EBE1BD2EA}" type="presParOf" srcId="{6EB30C24-E0BC-46CC-A8CC-BD35E8D8F516}" destId="{C8F01A94-E7AE-452D-BB84-DE60C745A4C3}" srcOrd="1" destOrd="0" presId="urn:microsoft.com/office/officeart/2005/8/layout/radial2#5"/>
    <dgm:cxn modelId="{E3E3847B-1EFF-4017-AFA1-4407E30C5C47}" type="presParOf" srcId="{A8FB2808-AAFC-4D97-887F-3779979975C0}" destId="{35526D56-E768-4819-9216-C4E927743A2B}" srcOrd="9" destOrd="0" presId="urn:microsoft.com/office/officeart/2005/8/layout/radial2#5"/>
    <dgm:cxn modelId="{F8CFD510-EDDB-44FD-BFC4-E362D01B242B}" type="presParOf" srcId="{A8FB2808-AAFC-4D97-887F-3779979975C0}" destId="{449B1AEF-604E-4656-ACAF-2FA22576DCF6}" srcOrd="10" destOrd="0" presId="urn:microsoft.com/office/officeart/2005/8/layout/radial2#5"/>
    <dgm:cxn modelId="{DB609F1A-8F77-4358-8BDD-017B092B1382}" type="presParOf" srcId="{449B1AEF-604E-4656-ACAF-2FA22576DCF6}" destId="{9668CE02-015F-4977-AFE0-6ADCE0C919A6}" srcOrd="0" destOrd="0" presId="urn:microsoft.com/office/officeart/2005/8/layout/radial2#5"/>
    <dgm:cxn modelId="{F3170C9E-AB5E-431F-B28E-4011BB91FF0C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22.49%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22.35%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7.08%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8.3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7.67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4857802C-8E9A-440B-84EB-B9CCB6C4800F}" type="presOf" srcId="{B17D9A84-EB33-4C6E-851D-F77693D395E2}" destId="{014A86A1-B467-4CA1-9D8A-6362EC1901EF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79966935-016A-4FDF-BFAC-BBD516B28A08}" type="presOf" srcId="{D0DEFF41-EC54-418F-9958-114B46853507}" destId="{C8F01A94-E7AE-452D-BB84-DE60C745A4C3}" srcOrd="0" destOrd="0" presId="urn:microsoft.com/office/officeart/2005/8/layout/radial2#5"/>
    <dgm:cxn modelId="{4C40A536-372D-480B-B63F-6C5485F528EE}" type="presOf" srcId="{FA7A06C3-9B9C-4943-9C10-D72171014D24}" destId="{F94370AD-19E2-4F6B-AB85-F32D3A5B7B9E}" srcOrd="0" destOrd="0" presId="urn:microsoft.com/office/officeart/2005/8/layout/radial2#5"/>
    <dgm:cxn modelId="{79BE5337-C87A-44BF-8D45-766FABFB401E}" type="presOf" srcId="{399FD7A3-8AEE-43C9-8685-6BCCA332708C}" destId="{9668CE02-015F-4977-AFE0-6ADCE0C919A6}" srcOrd="0" destOrd="0" presId="urn:microsoft.com/office/officeart/2005/8/layout/radial2#5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293035C-28B5-4407-9370-F2E65323B715}" type="presOf" srcId="{8006FCE2-3217-4390-B457-73E9912CA826}" destId="{44AEB474-3337-4AF1-8599-92D9CCED5CCD}" srcOrd="0" destOrd="0" presId="urn:microsoft.com/office/officeart/2005/8/layout/radial2#5"/>
    <dgm:cxn modelId="{0F42965D-EEDF-41BC-8172-9729E878EDDD}" type="presOf" srcId="{720E01A6-D50D-45FE-A3FA-3DCC4AFE2A92}" destId="{EA72C591-9724-4095-A831-C421826EF975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DEF0B751-080D-423B-BC30-6DA8D9457A5F}" type="presOf" srcId="{CF56CEFD-AC68-4391-B387-EE89D3A868CB}" destId="{1D012BB2-BF79-4510-99E7-066A01BAA56A}" srcOrd="0" destOrd="0" presId="urn:microsoft.com/office/officeart/2005/8/layout/radial2#5"/>
    <dgm:cxn modelId="{C2E4AA54-9F87-44D0-9034-636AE13883C7}" type="presOf" srcId="{4C16F304-B896-4F90-9C5F-AB4170A2464C}" destId="{865E54A3-B4BE-4468-AC89-EB577B209FA0}" srcOrd="0" destOrd="0" presId="urn:microsoft.com/office/officeart/2005/8/layout/radial2#5"/>
    <dgm:cxn modelId="{8D8A8556-5EB2-4FB4-8E2C-57667ACEF4E2}" type="presOf" srcId="{777522B5-7191-4146-B6CE-E04273D13619}" destId="{EFD51B71-7277-4837-90FA-1CDDF8C0C07D}" srcOrd="0" destOrd="0" presId="urn:microsoft.com/office/officeart/2005/8/layout/radial2#5"/>
    <dgm:cxn modelId="{94BE1777-FC0B-48C4-AA21-7CD0AF6AD3AC}" type="presOf" srcId="{B0A14D98-A3A8-4B16-8BE6-73948ACA260E}" destId="{8C9211B4-E3C9-41A5-BAF6-85AA8DC56757}" srcOrd="0" destOrd="0" presId="urn:microsoft.com/office/officeart/2005/8/layout/radial2#5"/>
    <dgm:cxn modelId="{C3967E7A-82A0-46C1-8430-E441541F4616}" type="presOf" srcId="{DEC268B6-18D7-4F04-A4B5-65EC04A85F7E}" destId="{347D5E9F-899F-43C6-8450-965A38D33E10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A309EEB7-5474-4118-9342-64968B6DE849}" type="presOf" srcId="{E8F5A92F-C113-40C3-8F95-DF0C142652C4}" destId="{974AEE05-33D4-402B-91DC-C916ECC79DE6}" srcOrd="0" destOrd="0" presId="urn:microsoft.com/office/officeart/2005/8/layout/radial2#5"/>
    <dgm:cxn modelId="{330AAAB9-784B-4F51-81DA-38F5BAF7903A}" type="presOf" srcId="{2D6DDA0A-4726-48BD-BFCC-6388F6BF2BA1}" destId="{DFBBBBC3-2F5D-4A60-A5D9-97C06A6DD83D}" srcOrd="0" destOrd="0" presId="urn:microsoft.com/office/officeart/2005/8/layout/radial2#5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8BA36E5-22A0-4843-8C72-6386E9147A4B}" type="presOf" srcId="{8DED6D8A-C292-490C-8B34-2C205393EE13}" destId="{35526D56-E768-4819-9216-C4E927743A2B}" srcOrd="0" destOrd="0" presId="urn:microsoft.com/office/officeart/2005/8/layout/radial2#5"/>
    <dgm:cxn modelId="{B95B4FE5-E44E-44CD-A9D5-C855D7415AB8}" type="presOf" srcId="{FE09E9A6-00DF-4088-9A07-18E3CFC6CF2C}" destId="{CC3A8EB3-DFAF-417F-9F88-2376FB398B20}" srcOrd="0" destOrd="0" presId="urn:microsoft.com/office/officeart/2005/8/layout/radial2#5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4E29B8FE-2D9F-4C6E-8F6A-7B21DFF2FCE7}" type="presOf" srcId="{CECA4B9B-7F5E-4A1C-BD1A-B7D7CD76A37A}" destId="{9F3E85D6-EFCB-4E2C-8A6C-B78AE30C68C3}" srcOrd="0" destOrd="0" presId="urn:microsoft.com/office/officeart/2005/8/layout/radial2#5"/>
    <dgm:cxn modelId="{EE0CCC85-C5AC-4536-A9A8-FD20F75C13A5}" type="presParOf" srcId="{F94370AD-19E2-4F6B-AB85-F32D3A5B7B9E}" destId="{A8FB2808-AAFC-4D97-887F-3779979975C0}" srcOrd="0" destOrd="0" presId="urn:microsoft.com/office/officeart/2005/8/layout/radial2#5"/>
    <dgm:cxn modelId="{F8DD89DB-4ADD-487F-96BF-971D110CF50A}" type="presParOf" srcId="{A8FB2808-AAFC-4D97-887F-3779979975C0}" destId="{7D0277BF-C964-4D22-B5BB-6D99C40C7E15}" srcOrd="0" destOrd="0" presId="urn:microsoft.com/office/officeart/2005/8/layout/radial2#5"/>
    <dgm:cxn modelId="{555B8881-4696-4B27-8148-1AF5C93B918A}" type="presParOf" srcId="{7D0277BF-C964-4D22-B5BB-6D99C40C7E15}" destId="{520D7201-8E13-49D1-919D-64B90E0B16FD}" srcOrd="0" destOrd="0" presId="urn:microsoft.com/office/officeart/2005/8/layout/radial2#5"/>
    <dgm:cxn modelId="{2EF15FE5-9E33-4C89-B639-A918C0B0BDAD}" type="presParOf" srcId="{7D0277BF-C964-4D22-B5BB-6D99C40C7E15}" destId="{98AE5B4B-2C6D-4C36-83DF-7C3182B7D292}" srcOrd="1" destOrd="0" presId="urn:microsoft.com/office/officeart/2005/8/layout/radial2#5"/>
    <dgm:cxn modelId="{FCD6B31D-851C-459C-8C84-46DE6A798323}" type="presParOf" srcId="{A8FB2808-AAFC-4D97-887F-3779979975C0}" destId="{EA72C591-9724-4095-A831-C421826EF975}" srcOrd="1" destOrd="0" presId="urn:microsoft.com/office/officeart/2005/8/layout/radial2#5"/>
    <dgm:cxn modelId="{ED4DBBA0-0360-444C-B0C1-90A9963945E4}" type="presParOf" srcId="{A8FB2808-AAFC-4D97-887F-3779979975C0}" destId="{9651C876-0FDB-4BF8-B58C-457C507BEB0B}" srcOrd="2" destOrd="0" presId="urn:microsoft.com/office/officeart/2005/8/layout/radial2#5"/>
    <dgm:cxn modelId="{FA04E968-9E19-43FA-BBE0-E8C77F247C90}" type="presParOf" srcId="{9651C876-0FDB-4BF8-B58C-457C507BEB0B}" destId="{EFD51B71-7277-4837-90FA-1CDDF8C0C07D}" srcOrd="0" destOrd="0" presId="urn:microsoft.com/office/officeart/2005/8/layout/radial2#5"/>
    <dgm:cxn modelId="{15B14A18-AD27-4B75-9F49-11538CC2B7EA}" type="presParOf" srcId="{9651C876-0FDB-4BF8-B58C-457C507BEB0B}" destId="{974AEE05-33D4-402B-91DC-C916ECC79DE6}" srcOrd="1" destOrd="0" presId="urn:microsoft.com/office/officeart/2005/8/layout/radial2#5"/>
    <dgm:cxn modelId="{55EAF509-CA75-4C41-9D2D-E796F38C943F}" type="presParOf" srcId="{A8FB2808-AAFC-4D97-887F-3779979975C0}" destId="{DFBBBBC3-2F5D-4A60-A5D9-97C06A6DD83D}" srcOrd="3" destOrd="0" presId="urn:microsoft.com/office/officeart/2005/8/layout/radial2#5"/>
    <dgm:cxn modelId="{4066EF44-EFAF-4C1F-8097-08A4BFE54ED9}" type="presParOf" srcId="{A8FB2808-AAFC-4D97-887F-3779979975C0}" destId="{0365C081-EBAD-4733-AD59-EEC65E712488}" srcOrd="4" destOrd="0" presId="urn:microsoft.com/office/officeart/2005/8/layout/radial2#5"/>
    <dgm:cxn modelId="{90967B2B-4519-4A8B-A894-0105C3CA88F9}" type="presParOf" srcId="{0365C081-EBAD-4733-AD59-EEC65E712488}" destId="{865E54A3-B4BE-4468-AC89-EB577B209FA0}" srcOrd="0" destOrd="0" presId="urn:microsoft.com/office/officeart/2005/8/layout/radial2#5"/>
    <dgm:cxn modelId="{046D39A2-8856-4242-B704-410AAE4D5054}" type="presParOf" srcId="{0365C081-EBAD-4733-AD59-EEC65E712488}" destId="{347D5E9F-899F-43C6-8450-965A38D33E10}" srcOrd="1" destOrd="0" presId="urn:microsoft.com/office/officeart/2005/8/layout/radial2#5"/>
    <dgm:cxn modelId="{2C8D7C6C-C610-40A0-9030-046CBA7E65EA}" type="presParOf" srcId="{A8FB2808-AAFC-4D97-887F-3779979975C0}" destId="{1D012BB2-BF79-4510-99E7-066A01BAA56A}" srcOrd="5" destOrd="0" presId="urn:microsoft.com/office/officeart/2005/8/layout/radial2#5"/>
    <dgm:cxn modelId="{80A35963-BD46-414B-9687-D81AF1CE1DC4}" type="presParOf" srcId="{A8FB2808-AAFC-4D97-887F-3779979975C0}" destId="{AC8E1714-64B1-4EB0-AED0-2D4C844CC877}" srcOrd="6" destOrd="0" presId="urn:microsoft.com/office/officeart/2005/8/layout/radial2#5"/>
    <dgm:cxn modelId="{96CCDE0D-50F4-4762-A48F-CF0230F7955B}" type="presParOf" srcId="{AC8E1714-64B1-4EB0-AED0-2D4C844CC877}" destId="{CC3A8EB3-DFAF-417F-9F88-2376FB398B20}" srcOrd="0" destOrd="0" presId="urn:microsoft.com/office/officeart/2005/8/layout/radial2#5"/>
    <dgm:cxn modelId="{257EB4B1-2F7D-4CD3-ACD0-C3F4D6E58ACE}" type="presParOf" srcId="{AC8E1714-64B1-4EB0-AED0-2D4C844CC877}" destId="{44AEB474-3337-4AF1-8599-92D9CCED5CCD}" srcOrd="1" destOrd="0" presId="urn:microsoft.com/office/officeart/2005/8/layout/radial2#5"/>
    <dgm:cxn modelId="{B792A6BC-37FC-4F3E-80AF-F871EADFF157}" type="presParOf" srcId="{A8FB2808-AAFC-4D97-887F-3779979975C0}" destId="{9F3E85D6-EFCB-4E2C-8A6C-B78AE30C68C3}" srcOrd="7" destOrd="0" presId="urn:microsoft.com/office/officeart/2005/8/layout/radial2#5"/>
    <dgm:cxn modelId="{0D86D7DC-C223-4897-9DB0-785F7BECB822}" type="presParOf" srcId="{A8FB2808-AAFC-4D97-887F-3779979975C0}" destId="{6EB30C24-E0BC-46CC-A8CC-BD35E8D8F516}" srcOrd="8" destOrd="0" presId="urn:microsoft.com/office/officeart/2005/8/layout/radial2#5"/>
    <dgm:cxn modelId="{324223C7-ED94-46B2-9771-F6CE541C69A5}" type="presParOf" srcId="{6EB30C24-E0BC-46CC-A8CC-BD35E8D8F516}" destId="{8C9211B4-E3C9-41A5-BAF6-85AA8DC56757}" srcOrd="0" destOrd="0" presId="urn:microsoft.com/office/officeart/2005/8/layout/radial2#5"/>
    <dgm:cxn modelId="{81C77D42-34A6-4A67-9ECB-DF1EBE1BD2EA}" type="presParOf" srcId="{6EB30C24-E0BC-46CC-A8CC-BD35E8D8F516}" destId="{C8F01A94-E7AE-452D-BB84-DE60C745A4C3}" srcOrd="1" destOrd="0" presId="urn:microsoft.com/office/officeart/2005/8/layout/radial2#5"/>
    <dgm:cxn modelId="{E3E3847B-1EFF-4017-AFA1-4407E30C5C47}" type="presParOf" srcId="{A8FB2808-AAFC-4D97-887F-3779979975C0}" destId="{35526D56-E768-4819-9216-C4E927743A2B}" srcOrd="9" destOrd="0" presId="urn:microsoft.com/office/officeart/2005/8/layout/radial2#5"/>
    <dgm:cxn modelId="{F8CFD510-EDDB-44FD-BFC4-E362D01B242B}" type="presParOf" srcId="{A8FB2808-AAFC-4D97-887F-3779979975C0}" destId="{449B1AEF-604E-4656-ACAF-2FA22576DCF6}" srcOrd="10" destOrd="0" presId="urn:microsoft.com/office/officeart/2005/8/layout/radial2#5"/>
    <dgm:cxn modelId="{DB609F1A-8F77-4358-8BDD-017B092B1382}" type="presParOf" srcId="{449B1AEF-604E-4656-ACAF-2FA22576DCF6}" destId="{9668CE02-015F-4977-AFE0-6ADCE0C919A6}" srcOrd="0" destOrd="0" presId="urn:microsoft.com/office/officeart/2005/8/layout/radial2#5"/>
    <dgm:cxn modelId="{F3170C9E-AB5E-431F-B28E-4011BB91FF0C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25.34%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7.87%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en-US" altLang="zh-CN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5.56%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6.83%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6.3%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35D09808-0A85-4DED-804C-5C91BC41222B}" type="presOf" srcId="{FA7A06C3-9B9C-4943-9C10-D72171014D24}" destId="{F94370AD-19E2-4F6B-AB85-F32D3A5B7B9E}" srcOrd="0" destOrd="0" presId="urn:microsoft.com/office/officeart/2005/8/layout/radial2"/>
    <dgm:cxn modelId="{32808F0B-723A-43F1-99F9-ADF39D11B7DB}" type="presOf" srcId="{40B4B4EE-A958-4F10-94EA-6CFD1E6A3083}" destId="{C8F01A94-E7AE-452D-BB84-DE60C745A4C3}" srcOrd="0" destOrd="0" presId="urn:microsoft.com/office/officeart/2005/8/layout/radial2"/>
    <dgm:cxn modelId="{F641920B-2C69-49BA-8CE3-2DB5AE6DD982}" type="presOf" srcId="{FE09E9A6-00DF-4088-9A07-18E3CFC6CF2C}" destId="{CC3A8EB3-DFAF-417F-9F88-2376FB398B20}" srcOrd="0" destOrd="0" presId="urn:microsoft.com/office/officeart/2005/8/layout/radial2"/>
    <dgm:cxn modelId="{5E987116-9006-4719-A53C-C18606217573}" type="presOf" srcId="{CF56CEFD-AC68-4391-B387-EE89D3A868CB}" destId="{1D012BB2-BF79-4510-99E7-066A01BAA56A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7F47021E-E6D6-4ADC-B234-E99CF5C8598B}" type="presOf" srcId="{2D6DDA0A-4726-48BD-BFCC-6388F6BF2BA1}" destId="{DFBBBBC3-2F5D-4A60-A5D9-97C06A6DD83D}" srcOrd="0" destOrd="0" presId="urn:microsoft.com/office/officeart/2005/8/layout/radial2"/>
    <dgm:cxn modelId="{54B5D925-60A2-4C9B-949B-5B62C9A5EBA1}" type="presOf" srcId="{720E01A6-D50D-45FE-A3FA-3DCC4AFE2A92}" destId="{EA72C591-9724-4095-A831-C421826EF975}" srcOrd="0" destOrd="0" presId="urn:microsoft.com/office/officeart/2005/8/layout/radial2"/>
    <dgm:cxn modelId="{11D1A329-7D39-49EF-B8C4-98B93C85E792}" type="presOf" srcId="{4C16F304-B896-4F90-9C5F-AB4170A2464C}" destId="{865E54A3-B4BE-4468-AC89-EB577B209FA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DDC5635F-8A6E-4876-8084-7437C7977FE1}" type="presOf" srcId="{CECA4B9B-7F5E-4A1C-BD1A-B7D7CD76A37A}" destId="{9F3E85D6-EFCB-4E2C-8A6C-B78AE30C68C3}" srcOrd="0" destOrd="0" presId="urn:microsoft.com/office/officeart/2005/8/layout/radial2"/>
    <dgm:cxn modelId="{7EFE5E62-B582-4394-AE63-7EEE6E0CF114}" type="presOf" srcId="{399FD7A3-8AEE-43C9-8685-6BCCA332708C}" destId="{9668CE02-015F-4977-AFE0-6ADCE0C919A6}" srcOrd="0" destOrd="0" presId="urn:microsoft.com/office/officeart/2005/8/layout/radial2"/>
    <dgm:cxn modelId="{2C0BCB4D-E74E-4E86-9661-FAD08CD15747}" type="presOf" srcId="{E6B0BFC0-ABA5-485D-9A40-6C582F797830}" destId="{44AEB474-3337-4AF1-8599-92D9CCED5CCD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B81A973-1C07-440C-9871-31F796115980}" type="presOf" srcId="{B17D9A84-EB33-4C6E-851D-F77693D395E2}" destId="{014A86A1-B467-4CA1-9D8A-6362EC1901EF}" srcOrd="0" destOrd="0" presId="urn:microsoft.com/office/officeart/2005/8/layout/radial2"/>
    <dgm:cxn modelId="{F081C378-626C-4DA3-ADAF-FFB64C51D12A}" type="presOf" srcId="{777522B5-7191-4146-B6CE-E04273D13619}" destId="{EFD51B71-7277-4837-90FA-1CDDF8C0C07D}" srcOrd="0" destOrd="0" presId="urn:microsoft.com/office/officeart/2005/8/layout/radial2"/>
    <dgm:cxn modelId="{DF416096-F033-4C1A-8E83-CA9315587141}" type="presOf" srcId="{E8F5A92F-C113-40C3-8F95-DF0C142652C4}" destId="{974AEE05-33D4-402B-91DC-C916ECC79DE6}" srcOrd="0" destOrd="0" presId="urn:microsoft.com/office/officeart/2005/8/layout/radial2"/>
    <dgm:cxn modelId="{4776E59B-C3E2-452D-84CE-62BEF27BE068}" type="presOf" srcId="{8DED6D8A-C292-490C-8B34-2C205393EE13}" destId="{35526D56-E768-4819-9216-C4E927743A2B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CF4C21A3-C947-4099-854B-F62E7C449F6B}" type="presOf" srcId="{B0A14D98-A3A8-4B16-8BE6-73948ACA260E}" destId="{8C9211B4-E3C9-41A5-BAF6-85AA8DC56757}" srcOrd="0" destOrd="0" presId="urn:microsoft.com/office/officeart/2005/8/layout/radial2"/>
    <dgm:cxn modelId="{563EA4AB-8293-430D-A885-8A3AF408DC60}" type="presOf" srcId="{DEC268B6-18D7-4F04-A4B5-65EC04A85F7E}" destId="{347D5E9F-899F-43C6-8450-965A38D33E1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F3F9E850-64C3-4B33-8910-C6B1821B02DF}" type="presParOf" srcId="{F94370AD-19E2-4F6B-AB85-F32D3A5B7B9E}" destId="{A8FB2808-AAFC-4D97-887F-3779979975C0}" srcOrd="0" destOrd="0" presId="urn:microsoft.com/office/officeart/2005/8/layout/radial2"/>
    <dgm:cxn modelId="{8206CDDC-D61E-438A-B5DA-F4DB8C914F6C}" type="presParOf" srcId="{A8FB2808-AAFC-4D97-887F-3779979975C0}" destId="{7D0277BF-C964-4D22-B5BB-6D99C40C7E15}" srcOrd="0" destOrd="0" presId="urn:microsoft.com/office/officeart/2005/8/layout/radial2"/>
    <dgm:cxn modelId="{B3D7859E-E161-487E-AE96-C532E2C54BAA}" type="presParOf" srcId="{7D0277BF-C964-4D22-B5BB-6D99C40C7E15}" destId="{520D7201-8E13-49D1-919D-64B90E0B16FD}" srcOrd="0" destOrd="0" presId="urn:microsoft.com/office/officeart/2005/8/layout/radial2"/>
    <dgm:cxn modelId="{25D9A22D-7009-4FB1-B0A8-B9CA9F231276}" type="presParOf" srcId="{7D0277BF-C964-4D22-B5BB-6D99C40C7E15}" destId="{98AE5B4B-2C6D-4C36-83DF-7C3182B7D292}" srcOrd="1" destOrd="0" presId="urn:microsoft.com/office/officeart/2005/8/layout/radial2"/>
    <dgm:cxn modelId="{BAB06F1C-CCD9-4F77-9A84-4A9344554F0A}" type="presParOf" srcId="{A8FB2808-AAFC-4D97-887F-3779979975C0}" destId="{EA72C591-9724-4095-A831-C421826EF975}" srcOrd="1" destOrd="0" presId="urn:microsoft.com/office/officeart/2005/8/layout/radial2"/>
    <dgm:cxn modelId="{F0762220-C2B7-454E-B479-8C4C81F8B521}" type="presParOf" srcId="{A8FB2808-AAFC-4D97-887F-3779979975C0}" destId="{9651C876-0FDB-4BF8-B58C-457C507BEB0B}" srcOrd="2" destOrd="0" presId="urn:microsoft.com/office/officeart/2005/8/layout/radial2"/>
    <dgm:cxn modelId="{1631DD80-E4F5-4062-B7DA-845AD4E37E36}" type="presParOf" srcId="{9651C876-0FDB-4BF8-B58C-457C507BEB0B}" destId="{EFD51B71-7277-4837-90FA-1CDDF8C0C07D}" srcOrd="0" destOrd="0" presId="urn:microsoft.com/office/officeart/2005/8/layout/radial2"/>
    <dgm:cxn modelId="{A6FB0048-6C33-481C-AA13-3FE9DD07385D}" type="presParOf" srcId="{9651C876-0FDB-4BF8-B58C-457C507BEB0B}" destId="{974AEE05-33D4-402B-91DC-C916ECC79DE6}" srcOrd="1" destOrd="0" presId="urn:microsoft.com/office/officeart/2005/8/layout/radial2"/>
    <dgm:cxn modelId="{E124C005-2863-4FDB-BF66-ABDBE5567C5F}" type="presParOf" srcId="{A8FB2808-AAFC-4D97-887F-3779979975C0}" destId="{DFBBBBC3-2F5D-4A60-A5D9-97C06A6DD83D}" srcOrd="3" destOrd="0" presId="urn:microsoft.com/office/officeart/2005/8/layout/radial2"/>
    <dgm:cxn modelId="{2DB583B2-7098-41E4-8971-B21B84DA28C6}" type="presParOf" srcId="{A8FB2808-AAFC-4D97-887F-3779979975C0}" destId="{0365C081-EBAD-4733-AD59-EEC65E712488}" srcOrd="4" destOrd="0" presId="urn:microsoft.com/office/officeart/2005/8/layout/radial2"/>
    <dgm:cxn modelId="{2353E77D-16D4-45EC-AA04-F78AE2AD9CF3}" type="presParOf" srcId="{0365C081-EBAD-4733-AD59-EEC65E712488}" destId="{865E54A3-B4BE-4468-AC89-EB577B209FA0}" srcOrd="0" destOrd="0" presId="urn:microsoft.com/office/officeart/2005/8/layout/radial2"/>
    <dgm:cxn modelId="{E6DBB123-FB04-4ECA-89AD-90B7C01868D2}" type="presParOf" srcId="{0365C081-EBAD-4733-AD59-EEC65E712488}" destId="{347D5E9F-899F-43C6-8450-965A38D33E10}" srcOrd="1" destOrd="0" presId="urn:microsoft.com/office/officeart/2005/8/layout/radial2"/>
    <dgm:cxn modelId="{B4DA9489-2530-413B-93C7-637794CDABE8}" type="presParOf" srcId="{A8FB2808-AAFC-4D97-887F-3779979975C0}" destId="{1D012BB2-BF79-4510-99E7-066A01BAA56A}" srcOrd="5" destOrd="0" presId="urn:microsoft.com/office/officeart/2005/8/layout/radial2"/>
    <dgm:cxn modelId="{036652CF-5037-41BA-90E1-3CF15497E5D3}" type="presParOf" srcId="{A8FB2808-AAFC-4D97-887F-3779979975C0}" destId="{AC8E1714-64B1-4EB0-AED0-2D4C844CC877}" srcOrd="6" destOrd="0" presId="urn:microsoft.com/office/officeart/2005/8/layout/radial2"/>
    <dgm:cxn modelId="{12745565-A953-4004-86F5-8E13DFDC777A}" type="presParOf" srcId="{AC8E1714-64B1-4EB0-AED0-2D4C844CC877}" destId="{CC3A8EB3-DFAF-417F-9F88-2376FB398B20}" srcOrd="0" destOrd="0" presId="urn:microsoft.com/office/officeart/2005/8/layout/radial2"/>
    <dgm:cxn modelId="{E287EC97-D7E1-4B15-A70E-3219985F1511}" type="presParOf" srcId="{AC8E1714-64B1-4EB0-AED0-2D4C844CC877}" destId="{44AEB474-3337-4AF1-8599-92D9CCED5CCD}" srcOrd="1" destOrd="0" presId="urn:microsoft.com/office/officeart/2005/8/layout/radial2"/>
    <dgm:cxn modelId="{FAE4E78F-A297-4E84-B7ED-928799E9BCF4}" type="presParOf" srcId="{A8FB2808-AAFC-4D97-887F-3779979975C0}" destId="{9F3E85D6-EFCB-4E2C-8A6C-B78AE30C68C3}" srcOrd="7" destOrd="0" presId="urn:microsoft.com/office/officeart/2005/8/layout/radial2"/>
    <dgm:cxn modelId="{5D83124D-BB81-435A-90C7-E44C23838304}" type="presParOf" srcId="{A8FB2808-AAFC-4D97-887F-3779979975C0}" destId="{6EB30C24-E0BC-46CC-A8CC-BD35E8D8F516}" srcOrd="8" destOrd="0" presId="urn:microsoft.com/office/officeart/2005/8/layout/radial2"/>
    <dgm:cxn modelId="{3075ECA3-F30A-4EB9-BC24-2F5F806E6691}" type="presParOf" srcId="{6EB30C24-E0BC-46CC-A8CC-BD35E8D8F516}" destId="{8C9211B4-E3C9-41A5-BAF6-85AA8DC56757}" srcOrd="0" destOrd="0" presId="urn:microsoft.com/office/officeart/2005/8/layout/radial2"/>
    <dgm:cxn modelId="{F1068629-43E9-4C0E-9020-D22A93F85427}" type="presParOf" srcId="{6EB30C24-E0BC-46CC-A8CC-BD35E8D8F516}" destId="{C8F01A94-E7AE-452D-BB84-DE60C745A4C3}" srcOrd="1" destOrd="0" presId="urn:microsoft.com/office/officeart/2005/8/layout/radial2"/>
    <dgm:cxn modelId="{B1D9D849-8D95-4BEE-AFD2-06CC12DF4D78}" type="presParOf" srcId="{A8FB2808-AAFC-4D97-887F-3779979975C0}" destId="{35526D56-E768-4819-9216-C4E927743A2B}" srcOrd="9" destOrd="0" presId="urn:microsoft.com/office/officeart/2005/8/layout/radial2"/>
    <dgm:cxn modelId="{2003B677-B54C-44E4-8BD2-D1264D4E10E5}" type="presParOf" srcId="{A8FB2808-AAFC-4D97-887F-3779979975C0}" destId="{449B1AEF-604E-4656-ACAF-2FA22576DCF6}" srcOrd="10" destOrd="0" presId="urn:microsoft.com/office/officeart/2005/8/layout/radial2"/>
    <dgm:cxn modelId="{2C8DD973-4BCC-400E-8787-3F85E4F8C17F}" type="presParOf" srcId="{449B1AEF-604E-4656-ACAF-2FA22576DCF6}" destId="{9668CE02-015F-4977-AFE0-6ADCE0C919A6}" srcOrd="0" destOrd="0" presId="urn:microsoft.com/office/officeart/2005/8/layout/radial2"/>
    <dgm:cxn modelId="{88C09080-87A8-47B1-8971-2A3EBC42728E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21.53%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13.56%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5.66%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浙江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13.38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7.58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江苏</a:t>
          </a: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4857802C-8E9A-440B-84EB-B9CCB6C4800F}" type="presOf" srcId="{B17D9A84-EB33-4C6E-851D-F77693D395E2}" destId="{014A86A1-B467-4CA1-9D8A-6362EC1901EF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79966935-016A-4FDF-BFAC-BBD516B28A08}" type="presOf" srcId="{D0DEFF41-EC54-418F-9958-114B46853507}" destId="{C8F01A94-E7AE-452D-BB84-DE60C745A4C3}" srcOrd="0" destOrd="0" presId="urn:microsoft.com/office/officeart/2005/8/layout/radial2#5"/>
    <dgm:cxn modelId="{4C40A536-372D-480B-B63F-6C5485F528EE}" type="presOf" srcId="{FA7A06C3-9B9C-4943-9C10-D72171014D24}" destId="{F94370AD-19E2-4F6B-AB85-F32D3A5B7B9E}" srcOrd="0" destOrd="0" presId="urn:microsoft.com/office/officeart/2005/8/layout/radial2#5"/>
    <dgm:cxn modelId="{79BE5337-C87A-44BF-8D45-766FABFB401E}" type="presOf" srcId="{399FD7A3-8AEE-43C9-8685-6BCCA332708C}" destId="{9668CE02-015F-4977-AFE0-6ADCE0C919A6}" srcOrd="0" destOrd="0" presId="urn:microsoft.com/office/officeart/2005/8/layout/radial2#5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293035C-28B5-4407-9370-F2E65323B715}" type="presOf" srcId="{8006FCE2-3217-4390-B457-73E9912CA826}" destId="{44AEB474-3337-4AF1-8599-92D9CCED5CCD}" srcOrd="0" destOrd="0" presId="urn:microsoft.com/office/officeart/2005/8/layout/radial2#5"/>
    <dgm:cxn modelId="{0F42965D-EEDF-41BC-8172-9729E878EDDD}" type="presOf" srcId="{720E01A6-D50D-45FE-A3FA-3DCC4AFE2A92}" destId="{EA72C591-9724-4095-A831-C421826EF975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DEF0B751-080D-423B-BC30-6DA8D9457A5F}" type="presOf" srcId="{CF56CEFD-AC68-4391-B387-EE89D3A868CB}" destId="{1D012BB2-BF79-4510-99E7-066A01BAA56A}" srcOrd="0" destOrd="0" presId="urn:microsoft.com/office/officeart/2005/8/layout/radial2#5"/>
    <dgm:cxn modelId="{C2E4AA54-9F87-44D0-9034-636AE13883C7}" type="presOf" srcId="{4C16F304-B896-4F90-9C5F-AB4170A2464C}" destId="{865E54A3-B4BE-4468-AC89-EB577B209FA0}" srcOrd="0" destOrd="0" presId="urn:microsoft.com/office/officeart/2005/8/layout/radial2#5"/>
    <dgm:cxn modelId="{8D8A8556-5EB2-4FB4-8E2C-57667ACEF4E2}" type="presOf" srcId="{777522B5-7191-4146-B6CE-E04273D13619}" destId="{EFD51B71-7277-4837-90FA-1CDDF8C0C07D}" srcOrd="0" destOrd="0" presId="urn:microsoft.com/office/officeart/2005/8/layout/radial2#5"/>
    <dgm:cxn modelId="{94BE1777-FC0B-48C4-AA21-7CD0AF6AD3AC}" type="presOf" srcId="{B0A14D98-A3A8-4B16-8BE6-73948ACA260E}" destId="{8C9211B4-E3C9-41A5-BAF6-85AA8DC56757}" srcOrd="0" destOrd="0" presId="urn:microsoft.com/office/officeart/2005/8/layout/radial2#5"/>
    <dgm:cxn modelId="{C3967E7A-82A0-46C1-8430-E441541F4616}" type="presOf" srcId="{DEC268B6-18D7-4F04-A4B5-65EC04A85F7E}" destId="{347D5E9F-899F-43C6-8450-965A38D33E10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A309EEB7-5474-4118-9342-64968B6DE849}" type="presOf" srcId="{E8F5A92F-C113-40C3-8F95-DF0C142652C4}" destId="{974AEE05-33D4-402B-91DC-C916ECC79DE6}" srcOrd="0" destOrd="0" presId="urn:microsoft.com/office/officeart/2005/8/layout/radial2#5"/>
    <dgm:cxn modelId="{330AAAB9-784B-4F51-81DA-38F5BAF7903A}" type="presOf" srcId="{2D6DDA0A-4726-48BD-BFCC-6388F6BF2BA1}" destId="{DFBBBBC3-2F5D-4A60-A5D9-97C06A6DD83D}" srcOrd="0" destOrd="0" presId="urn:microsoft.com/office/officeart/2005/8/layout/radial2#5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8BA36E5-22A0-4843-8C72-6386E9147A4B}" type="presOf" srcId="{8DED6D8A-C292-490C-8B34-2C205393EE13}" destId="{35526D56-E768-4819-9216-C4E927743A2B}" srcOrd="0" destOrd="0" presId="urn:microsoft.com/office/officeart/2005/8/layout/radial2#5"/>
    <dgm:cxn modelId="{B95B4FE5-E44E-44CD-A9D5-C855D7415AB8}" type="presOf" srcId="{FE09E9A6-00DF-4088-9A07-18E3CFC6CF2C}" destId="{CC3A8EB3-DFAF-417F-9F88-2376FB398B20}" srcOrd="0" destOrd="0" presId="urn:microsoft.com/office/officeart/2005/8/layout/radial2#5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4E29B8FE-2D9F-4C6E-8F6A-7B21DFF2FCE7}" type="presOf" srcId="{CECA4B9B-7F5E-4A1C-BD1A-B7D7CD76A37A}" destId="{9F3E85D6-EFCB-4E2C-8A6C-B78AE30C68C3}" srcOrd="0" destOrd="0" presId="urn:microsoft.com/office/officeart/2005/8/layout/radial2#5"/>
    <dgm:cxn modelId="{EE0CCC85-C5AC-4536-A9A8-FD20F75C13A5}" type="presParOf" srcId="{F94370AD-19E2-4F6B-AB85-F32D3A5B7B9E}" destId="{A8FB2808-AAFC-4D97-887F-3779979975C0}" srcOrd="0" destOrd="0" presId="urn:microsoft.com/office/officeart/2005/8/layout/radial2#5"/>
    <dgm:cxn modelId="{F8DD89DB-4ADD-487F-96BF-971D110CF50A}" type="presParOf" srcId="{A8FB2808-AAFC-4D97-887F-3779979975C0}" destId="{7D0277BF-C964-4D22-B5BB-6D99C40C7E15}" srcOrd="0" destOrd="0" presId="urn:microsoft.com/office/officeart/2005/8/layout/radial2#5"/>
    <dgm:cxn modelId="{555B8881-4696-4B27-8148-1AF5C93B918A}" type="presParOf" srcId="{7D0277BF-C964-4D22-B5BB-6D99C40C7E15}" destId="{520D7201-8E13-49D1-919D-64B90E0B16FD}" srcOrd="0" destOrd="0" presId="urn:microsoft.com/office/officeart/2005/8/layout/radial2#5"/>
    <dgm:cxn modelId="{2EF15FE5-9E33-4C89-B639-A918C0B0BDAD}" type="presParOf" srcId="{7D0277BF-C964-4D22-B5BB-6D99C40C7E15}" destId="{98AE5B4B-2C6D-4C36-83DF-7C3182B7D292}" srcOrd="1" destOrd="0" presId="urn:microsoft.com/office/officeart/2005/8/layout/radial2#5"/>
    <dgm:cxn modelId="{FCD6B31D-851C-459C-8C84-46DE6A798323}" type="presParOf" srcId="{A8FB2808-AAFC-4D97-887F-3779979975C0}" destId="{EA72C591-9724-4095-A831-C421826EF975}" srcOrd="1" destOrd="0" presId="urn:microsoft.com/office/officeart/2005/8/layout/radial2#5"/>
    <dgm:cxn modelId="{ED4DBBA0-0360-444C-B0C1-90A9963945E4}" type="presParOf" srcId="{A8FB2808-AAFC-4D97-887F-3779979975C0}" destId="{9651C876-0FDB-4BF8-B58C-457C507BEB0B}" srcOrd="2" destOrd="0" presId="urn:microsoft.com/office/officeart/2005/8/layout/radial2#5"/>
    <dgm:cxn modelId="{FA04E968-9E19-43FA-BBE0-E8C77F247C90}" type="presParOf" srcId="{9651C876-0FDB-4BF8-B58C-457C507BEB0B}" destId="{EFD51B71-7277-4837-90FA-1CDDF8C0C07D}" srcOrd="0" destOrd="0" presId="urn:microsoft.com/office/officeart/2005/8/layout/radial2#5"/>
    <dgm:cxn modelId="{15B14A18-AD27-4B75-9F49-11538CC2B7EA}" type="presParOf" srcId="{9651C876-0FDB-4BF8-B58C-457C507BEB0B}" destId="{974AEE05-33D4-402B-91DC-C916ECC79DE6}" srcOrd="1" destOrd="0" presId="urn:microsoft.com/office/officeart/2005/8/layout/radial2#5"/>
    <dgm:cxn modelId="{55EAF509-CA75-4C41-9D2D-E796F38C943F}" type="presParOf" srcId="{A8FB2808-AAFC-4D97-887F-3779979975C0}" destId="{DFBBBBC3-2F5D-4A60-A5D9-97C06A6DD83D}" srcOrd="3" destOrd="0" presId="urn:microsoft.com/office/officeart/2005/8/layout/radial2#5"/>
    <dgm:cxn modelId="{4066EF44-EFAF-4C1F-8097-08A4BFE54ED9}" type="presParOf" srcId="{A8FB2808-AAFC-4D97-887F-3779979975C0}" destId="{0365C081-EBAD-4733-AD59-EEC65E712488}" srcOrd="4" destOrd="0" presId="urn:microsoft.com/office/officeart/2005/8/layout/radial2#5"/>
    <dgm:cxn modelId="{90967B2B-4519-4A8B-A894-0105C3CA88F9}" type="presParOf" srcId="{0365C081-EBAD-4733-AD59-EEC65E712488}" destId="{865E54A3-B4BE-4468-AC89-EB577B209FA0}" srcOrd="0" destOrd="0" presId="urn:microsoft.com/office/officeart/2005/8/layout/radial2#5"/>
    <dgm:cxn modelId="{046D39A2-8856-4242-B704-410AAE4D5054}" type="presParOf" srcId="{0365C081-EBAD-4733-AD59-EEC65E712488}" destId="{347D5E9F-899F-43C6-8450-965A38D33E10}" srcOrd="1" destOrd="0" presId="urn:microsoft.com/office/officeart/2005/8/layout/radial2#5"/>
    <dgm:cxn modelId="{2C8D7C6C-C610-40A0-9030-046CBA7E65EA}" type="presParOf" srcId="{A8FB2808-AAFC-4D97-887F-3779979975C0}" destId="{1D012BB2-BF79-4510-99E7-066A01BAA56A}" srcOrd="5" destOrd="0" presId="urn:microsoft.com/office/officeart/2005/8/layout/radial2#5"/>
    <dgm:cxn modelId="{80A35963-BD46-414B-9687-D81AF1CE1DC4}" type="presParOf" srcId="{A8FB2808-AAFC-4D97-887F-3779979975C0}" destId="{AC8E1714-64B1-4EB0-AED0-2D4C844CC877}" srcOrd="6" destOrd="0" presId="urn:microsoft.com/office/officeart/2005/8/layout/radial2#5"/>
    <dgm:cxn modelId="{96CCDE0D-50F4-4762-A48F-CF0230F7955B}" type="presParOf" srcId="{AC8E1714-64B1-4EB0-AED0-2D4C844CC877}" destId="{CC3A8EB3-DFAF-417F-9F88-2376FB398B20}" srcOrd="0" destOrd="0" presId="urn:microsoft.com/office/officeart/2005/8/layout/radial2#5"/>
    <dgm:cxn modelId="{257EB4B1-2F7D-4CD3-ACD0-C3F4D6E58ACE}" type="presParOf" srcId="{AC8E1714-64B1-4EB0-AED0-2D4C844CC877}" destId="{44AEB474-3337-4AF1-8599-92D9CCED5CCD}" srcOrd="1" destOrd="0" presId="urn:microsoft.com/office/officeart/2005/8/layout/radial2#5"/>
    <dgm:cxn modelId="{B792A6BC-37FC-4F3E-80AF-F871EADFF157}" type="presParOf" srcId="{A8FB2808-AAFC-4D97-887F-3779979975C0}" destId="{9F3E85D6-EFCB-4E2C-8A6C-B78AE30C68C3}" srcOrd="7" destOrd="0" presId="urn:microsoft.com/office/officeart/2005/8/layout/radial2#5"/>
    <dgm:cxn modelId="{0D86D7DC-C223-4897-9DB0-785F7BECB822}" type="presParOf" srcId="{A8FB2808-AAFC-4D97-887F-3779979975C0}" destId="{6EB30C24-E0BC-46CC-A8CC-BD35E8D8F516}" srcOrd="8" destOrd="0" presId="urn:microsoft.com/office/officeart/2005/8/layout/radial2#5"/>
    <dgm:cxn modelId="{324223C7-ED94-46B2-9771-F6CE541C69A5}" type="presParOf" srcId="{6EB30C24-E0BC-46CC-A8CC-BD35E8D8F516}" destId="{8C9211B4-E3C9-41A5-BAF6-85AA8DC56757}" srcOrd="0" destOrd="0" presId="urn:microsoft.com/office/officeart/2005/8/layout/radial2#5"/>
    <dgm:cxn modelId="{81C77D42-34A6-4A67-9ECB-DF1EBE1BD2EA}" type="presParOf" srcId="{6EB30C24-E0BC-46CC-A8CC-BD35E8D8F516}" destId="{C8F01A94-E7AE-452D-BB84-DE60C745A4C3}" srcOrd="1" destOrd="0" presId="urn:microsoft.com/office/officeart/2005/8/layout/radial2#5"/>
    <dgm:cxn modelId="{E3E3847B-1EFF-4017-AFA1-4407E30C5C47}" type="presParOf" srcId="{A8FB2808-AAFC-4D97-887F-3779979975C0}" destId="{35526D56-E768-4819-9216-C4E927743A2B}" srcOrd="9" destOrd="0" presId="urn:microsoft.com/office/officeart/2005/8/layout/radial2#5"/>
    <dgm:cxn modelId="{F8CFD510-EDDB-44FD-BFC4-E362D01B242B}" type="presParOf" srcId="{A8FB2808-AAFC-4D97-887F-3779979975C0}" destId="{449B1AEF-604E-4656-ACAF-2FA22576DCF6}" srcOrd="10" destOrd="0" presId="urn:microsoft.com/office/officeart/2005/8/layout/radial2#5"/>
    <dgm:cxn modelId="{DB609F1A-8F77-4358-8BDD-017B092B1382}" type="presParOf" srcId="{449B1AEF-604E-4656-ACAF-2FA22576DCF6}" destId="{9668CE02-015F-4977-AFE0-6ADCE0C919A6}" srcOrd="0" destOrd="0" presId="urn:microsoft.com/office/officeart/2005/8/layout/radial2#5"/>
    <dgm:cxn modelId="{F3170C9E-AB5E-431F-B28E-4011BB91FF0C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22.15%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21.34%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8.04%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8.56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8.38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4857802C-8E9A-440B-84EB-B9CCB6C4800F}" type="presOf" srcId="{B17D9A84-EB33-4C6E-851D-F77693D395E2}" destId="{014A86A1-B467-4CA1-9D8A-6362EC1901EF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79966935-016A-4FDF-BFAC-BBD516B28A08}" type="presOf" srcId="{D0DEFF41-EC54-418F-9958-114B46853507}" destId="{C8F01A94-E7AE-452D-BB84-DE60C745A4C3}" srcOrd="0" destOrd="0" presId="urn:microsoft.com/office/officeart/2005/8/layout/radial2#5"/>
    <dgm:cxn modelId="{4C40A536-372D-480B-B63F-6C5485F528EE}" type="presOf" srcId="{FA7A06C3-9B9C-4943-9C10-D72171014D24}" destId="{F94370AD-19E2-4F6B-AB85-F32D3A5B7B9E}" srcOrd="0" destOrd="0" presId="urn:microsoft.com/office/officeart/2005/8/layout/radial2#5"/>
    <dgm:cxn modelId="{79BE5337-C87A-44BF-8D45-766FABFB401E}" type="presOf" srcId="{399FD7A3-8AEE-43C9-8685-6BCCA332708C}" destId="{9668CE02-015F-4977-AFE0-6ADCE0C919A6}" srcOrd="0" destOrd="0" presId="urn:microsoft.com/office/officeart/2005/8/layout/radial2#5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293035C-28B5-4407-9370-F2E65323B715}" type="presOf" srcId="{8006FCE2-3217-4390-B457-73E9912CA826}" destId="{44AEB474-3337-4AF1-8599-92D9CCED5CCD}" srcOrd="0" destOrd="0" presId="urn:microsoft.com/office/officeart/2005/8/layout/radial2#5"/>
    <dgm:cxn modelId="{0F42965D-EEDF-41BC-8172-9729E878EDDD}" type="presOf" srcId="{720E01A6-D50D-45FE-A3FA-3DCC4AFE2A92}" destId="{EA72C591-9724-4095-A831-C421826EF975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DEF0B751-080D-423B-BC30-6DA8D9457A5F}" type="presOf" srcId="{CF56CEFD-AC68-4391-B387-EE89D3A868CB}" destId="{1D012BB2-BF79-4510-99E7-066A01BAA56A}" srcOrd="0" destOrd="0" presId="urn:microsoft.com/office/officeart/2005/8/layout/radial2#5"/>
    <dgm:cxn modelId="{C2E4AA54-9F87-44D0-9034-636AE13883C7}" type="presOf" srcId="{4C16F304-B896-4F90-9C5F-AB4170A2464C}" destId="{865E54A3-B4BE-4468-AC89-EB577B209FA0}" srcOrd="0" destOrd="0" presId="urn:microsoft.com/office/officeart/2005/8/layout/radial2#5"/>
    <dgm:cxn modelId="{8D8A8556-5EB2-4FB4-8E2C-57667ACEF4E2}" type="presOf" srcId="{777522B5-7191-4146-B6CE-E04273D13619}" destId="{EFD51B71-7277-4837-90FA-1CDDF8C0C07D}" srcOrd="0" destOrd="0" presId="urn:microsoft.com/office/officeart/2005/8/layout/radial2#5"/>
    <dgm:cxn modelId="{94BE1777-FC0B-48C4-AA21-7CD0AF6AD3AC}" type="presOf" srcId="{B0A14D98-A3A8-4B16-8BE6-73948ACA260E}" destId="{8C9211B4-E3C9-41A5-BAF6-85AA8DC56757}" srcOrd="0" destOrd="0" presId="urn:microsoft.com/office/officeart/2005/8/layout/radial2#5"/>
    <dgm:cxn modelId="{C3967E7A-82A0-46C1-8430-E441541F4616}" type="presOf" srcId="{DEC268B6-18D7-4F04-A4B5-65EC04A85F7E}" destId="{347D5E9F-899F-43C6-8450-965A38D33E10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A309EEB7-5474-4118-9342-64968B6DE849}" type="presOf" srcId="{E8F5A92F-C113-40C3-8F95-DF0C142652C4}" destId="{974AEE05-33D4-402B-91DC-C916ECC79DE6}" srcOrd="0" destOrd="0" presId="urn:microsoft.com/office/officeart/2005/8/layout/radial2#5"/>
    <dgm:cxn modelId="{330AAAB9-784B-4F51-81DA-38F5BAF7903A}" type="presOf" srcId="{2D6DDA0A-4726-48BD-BFCC-6388F6BF2BA1}" destId="{DFBBBBC3-2F5D-4A60-A5D9-97C06A6DD83D}" srcOrd="0" destOrd="0" presId="urn:microsoft.com/office/officeart/2005/8/layout/radial2#5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8BA36E5-22A0-4843-8C72-6386E9147A4B}" type="presOf" srcId="{8DED6D8A-C292-490C-8B34-2C205393EE13}" destId="{35526D56-E768-4819-9216-C4E927743A2B}" srcOrd="0" destOrd="0" presId="urn:microsoft.com/office/officeart/2005/8/layout/radial2#5"/>
    <dgm:cxn modelId="{B95B4FE5-E44E-44CD-A9D5-C855D7415AB8}" type="presOf" srcId="{FE09E9A6-00DF-4088-9A07-18E3CFC6CF2C}" destId="{CC3A8EB3-DFAF-417F-9F88-2376FB398B20}" srcOrd="0" destOrd="0" presId="urn:microsoft.com/office/officeart/2005/8/layout/radial2#5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4E29B8FE-2D9F-4C6E-8F6A-7B21DFF2FCE7}" type="presOf" srcId="{CECA4B9B-7F5E-4A1C-BD1A-B7D7CD76A37A}" destId="{9F3E85D6-EFCB-4E2C-8A6C-B78AE30C68C3}" srcOrd="0" destOrd="0" presId="urn:microsoft.com/office/officeart/2005/8/layout/radial2#5"/>
    <dgm:cxn modelId="{EE0CCC85-C5AC-4536-A9A8-FD20F75C13A5}" type="presParOf" srcId="{F94370AD-19E2-4F6B-AB85-F32D3A5B7B9E}" destId="{A8FB2808-AAFC-4D97-887F-3779979975C0}" srcOrd="0" destOrd="0" presId="urn:microsoft.com/office/officeart/2005/8/layout/radial2#5"/>
    <dgm:cxn modelId="{F8DD89DB-4ADD-487F-96BF-971D110CF50A}" type="presParOf" srcId="{A8FB2808-AAFC-4D97-887F-3779979975C0}" destId="{7D0277BF-C964-4D22-B5BB-6D99C40C7E15}" srcOrd="0" destOrd="0" presId="urn:microsoft.com/office/officeart/2005/8/layout/radial2#5"/>
    <dgm:cxn modelId="{555B8881-4696-4B27-8148-1AF5C93B918A}" type="presParOf" srcId="{7D0277BF-C964-4D22-B5BB-6D99C40C7E15}" destId="{520D7201-8E13-49D1-919D-64B90E0B16FD}" srcOrd="0" destOrd="0" presId="urn:microsoft.com/office/officeart/2005/8/layout/radial2#5"/>
    <dgm:cxn modelId="{2EF15FE5-9E33-4C89-B639-A918C0B0BDAD}" type="presParOf" srcId="{7D0277BF-C964-4D22-B5BB-6D99C40C7E15}" destId="{98AE5B4B-2C6D-4C36-83DF-7C3182B7D292}" srcOrd="1" destOrd="0" presId="urn:microsoft.com/office/officeart/2005/8/layout/radial2#5"/>
    <dgm:cxn modelId="{FCD6B31D-851C-459C-8C84-46DE6A798323}" type="presParOf" srcId="{A8FB2808-AAFC-4D97-887F-3779979975C0}" destId="{EA72C591-9724-4095-A831-C421826EF975}" srcOrd="1" destOrd="0" presId="urn:microsoft.com/office/officeart/2005/8/layout/radial2#5"/>
    <dgm:cxn modelId="{ED4DBBA0-0360-444C-B0C1-90A9963945E4}" type="presParOf" srcId="{A8FB2808-AAFC-4D97-887F-3779979975C0}" destId="{9651C876-0FDB-4BF8-B58C-457C507BEB0B}" srcOrd="2" destOrd="0" presId="urn:microsoft.com/office/officeart/2005/8/layout/radial2#5"/>
    <dgm:cxn modelId="{FA04E968-9E19-43FA-BBE0-E8C77F247C90}" type="presParOf" srcId="{9651C876-0FDB-4BF8-B58C-457C507BEB0B}" destId="{EFD51B71-7277-4837-90FA-1CDDF8C0C07D}" srcOrd="0" destOrd="0" presId="urn:microsoft.com/office/officeart/2005/8/layout/radial2#5"/>
    <dgm:cxn modelId="{15B14A18-AD27-4B75-9F49-11538CC2B7EA}" type="presParOf" srcId="{9651C876-0FDB-4BF8-B58C-457C507BEB0B}" destId="{974AEE05-33D4-402B-91DC-C916ECC79DE6}" srcOrd="1" destOrd="0" presId="urn:microsoft.com/office/officeart/2005/8/layout/radial2#5"/>
    <dgm:cxn modelId="{55EAF509-CA75-4C41-9D2D-E796F38C943F}" type="presParOf" srcId="{A8FB2808-AAFC-4D97-887F-3779979975C0}" destId="{DFBBBBC3-2F5D-4A60-A5D9-97C06A6DD83D}" srcOrd="3" destOrd="0" presId="urn:microsoft.com/office/officeart/2005/8/layout/radial2#5"/>
    <dgm:cxn modelId="{4066EF44-EFAF-4C1F-8097-08A4BFE54ED9}" type="presParOf" srcId="{A8FB2808-AAFC-4D97-887F-3779979975C0}" destId="{0365C081-EBAD-4733-AD59-EEC65E712488}" srcOrd="4" destOrd="0" presId="urn:microsoft.com/office/officeart/2005/8/layout/radial2#5"/>
    <dgm:cxn modelId="{90967B2B-4519-4A8B-A894-0105C3CA88F9}" type="presParOf" srcId="{0365C081-EBAD-4733-AD59-EEC65E712488}" destId="{865E54A3-B4BE-4468-AC89-EB577B209FA0}" srcOrd="0" destOrd="0" presId="urn:microsoft.com/office/officeart/2005/8/layout/radial2#5"/>
    <dgm:cxn modelId="{046D39A2-8856-4242-B704-410AAE4D5054}" type="presParOf" srcId="{0365C081-EBAD-4733-AD59-EEC65E712488}" destId="{347D5E9F-899F-43C6-8450-965A38D33E10}" srcOrd="1" destOrd="0" presId="urn:microsoft.com/office/officeart/2005/8/layout/radial2#5"/>
    <dgm:cxn modelId="{2C8D7C6C-C610-40A0-9030-046CBA7E65EA}" type="presParOf" srcId="{A8FB2808-AAFC-4D97-887F-3779979975C0}" destId="{1D012BB2-BF79-4510-99E7-066A01BAA56A}" srcOrd="5" destOrd="0" presId="urn:microsoft.com/office/officeart/2005/8/layout/radial2#5"/>
    <dgm:cxn modelId="{80A35963-BD46-414B-9687-D81AF1CE1DC4}" type="presParOf" srcId="{A8FB2808-AAFC-4D97-887F-3779979975C0}" destId="{AC8E1714-64B1-4EB0-AED0-2D4C844CC877}" srcOrd="6" destOrd="0" presId="urn:microsoft.com/office/officeart/2005/8/layout/radial2#5"/>
    <dgm:cxn modelId="{96CCDE0D-50F4-4762-A48F-CF0230F7955B}" type="presParOf" srcId="{AC8E1714-64B1-4EB0-AED0-2D4C844CC877}" destId="{CC3A8EB3-DFAF-417F-9F88-2376FB398B20}" srcOrd="0" destOrd="0" presId="urn:microsoft.com/office/officeart/2005/8/layout/radial2#5"/>
    <dgm:cxn modelId="{257EB4B1-2F7D-4CD3-ACD0-C3F4D6E58ACE}" type="presParOf" srcId="{AC8E1714-64B1-4EB0-AED0-2D4C844CC877}" destId="{44AEB474-3337-4AF1-8599-92D9CCED5CCD}" srcOrd="1" destOrd="0" presId="urn:microsoft.com/office/officeart/2005/8/layout/radial2#5"/>
    <dgm:cxn modelId="{B792A6BC-37FC-4F3E-80AF-F871EADFF157}" type="presParOf" srcId="{A8FB2808-AAFC-4D97-887F-3779979975C0}" destId="{9F3E85D6-EFCB-4E2C-8A6C-B78AE30C68C3}" srcOrd="7" destOrd="0" presId="urn:microsoft.com/office/officeart/2005/8/layout/radial2#5"/>
    <dgm:cxn modelId="{0D86D7DC-C223-4897-9DB0-785F7BECB822}" type="presParOf" srcId="{A8FB2808-AAFC-4D97-887F-3779979975C0}" destId="{6EB30C24-E0BC-46CC-A8CC-BD35E8D8F516}" srcOrd="8" destOrd="0" presId="urn:microsoft.com/office/officeart/2005/8/layout/radial2#5"/>
    <dgm:cxn modelId="{324223C7-ED94-46B2-9771-F6CE541C69A5}" type="presParOf" srcId="{6EB30C24-E0BC-46CC-A8CC-BD35E8D8F516}" destId="{8C9211B4-E3C9-41A5-BAF6-85AA8DC56757}" srcOrd="0" destOrd="0" presId="urn:microsoft.com/office/officeart/2005/8/layout/radial2#5"/>
    <dgm:cxn modelId="{81C77D42-34A6-4A67-9ECB-DF1EBE1BD2EA}" type="presParOf" srcId="{6EB30C24-E0BC-46CC-A8CC-BD35E8D8F516}" destId="{C8F01A94-E7AE-452D-BB84-DE60C745A4C3}" srcOrd="1" destOrd="0" presId="urn:microsoft.com/office/officeart/2005/8/layout/radial2#5"/>
    <dgm:cxn modelId="{E3E3847B-1EFF-4017-AFA1-4407E30C5C47}" type="presParOf" srcId="{A8FB2808-AAFC-4D97-887F-3779979975C0}" destId="{35526D56-E768-4819-9216-C4E927743A2B}" srcOrd="9" destOrd="0" presId="urn:microsoft.com/office/officeart/2005/8/layout/radial2#5"/>
    <dgm:cxn modelId="{F8CFD510-EDDB-44FD-BFC4-E362D01B242B}" type="presParOf" srcId="{A8FB2808-AAFC-4D97-887F-3779979975C0}" destId="{449B1AEF-604E-4656-ACAF-2FA22576DCF6}" srcOrd="10" destOrd="0" presId="urn:microsoft.com/office/officeart/2005/8/layout/radial2#5"/>
    <dgm:cxn modelId="{DB609F1A-8F77-4358-8BDD-017B092B1382}" type="presParOf" srcId="{449B1AEF-604E-4656-ACAF-2FA22576DCF6}" destId="{9668CE02-015F-4977-AFE0-6ADCE0C919A6}" srcOrd="0" destOrd="0" presId="urn:microsoft.com/office/officeart/2005/8/layout/radial2#5"/>
    <dgm:cxn modelId="{F3170C9E-AB5E-431F-B28E-4011BB91FF0C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4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36.41%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27.02%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3.94%</a:t>
          </a:r>
          <a:endParaRPr lang="zh-CN" altLang="en-US" sz="1000" b="0" i="0" u="none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内蒙古</a:t>
          </a:r>
        </a:p>
      </dgm:t>
    </dgm:pt>
    <dgm:pt modelId="{1E9A3BF0-30BA-40A8-ADAD-472A1F7D4A2B}" type="par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type="sib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5.75%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61CD345F-A437-4DB0-8192-9BF5E7FAC81E}" type="par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type="sib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4.63</a:t>
          </a:r>
          <a:r>
            <a:rPr lang="en-US" altLang="zh-CN" sz="1000" b="0" i="0" u="none" dirty="0"/>
            <a:t>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type="par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type="sib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09B833AE-C094-4B21-A806-67163D234277}" type="pres">
      <dgm:prSet presAssocID="{1E9A3BF0-30BA-40A8-ADAD-472A1F7D4A2B}" presName="Name25" presStyleLbl="parChTrans1D1" presStyleIdx="2" presStyleCnt="5"/>
      <dgm:spPr/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 custLinFactNeighborX="2336" custLinFactNeighborY="-5908">
        <dgm:presLayoutVars>
          <dgm:chMax val="1"/>
          <dgm:bulletEnabled val="1"/>
        </dgm:presLayoutVars>
      </dgm:prSet>
      <dgm:spPr/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64CAAF18-D596-4112-A511-3048C7A9BE1A}" type="presOf" srcId="{B0A14D98-A3A8-4B16-8BE6-73948ACA260E}" destId="{8C9211B4-E3C9-41A5-BAF6-85AA8DC56757}" srcOrd="0" destOrd="0" presId="urn:microsoft.com/office/officeart/2005/8/layout/radial2#4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85652F29-135F-46CB-83F3-2BFD40DE0D28}" type="presOf" srcId="{DEC268B6-18D7-4F04-A4B5-65EC04A85F7E}" destId="{347D5E9F-899F-43C6-8450-965A38D33E10}" srcOrd="0" destOrd="0" presId="urn:microsoft.com/office/officeart/2005/8/layout/radial2#4"/>
    <dgm:cxn modelId="{2BD0272E-B2BF-481C-8A4A-12B14ED27E78}" type="presOf" srcId="{777522B5-7191-4146-B6CE-E04273D13619}" destId="{EFD51B71-7277-4837-90FA-1CDDF8C0C07D}" srcOrd="0" destOrd="0" presId="urn:microsoft.com/office/officeart/2005/8/layout/radial2#4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74B24B3E-8508-44F5-BBCC-7529B493E78B}" type="presOf" srcId="{399FD7A3-8AEE-43C9-8685-6BCCA332708C}" destId="{9668CE02-015F-4977-AFE0-6ADCE0C919A6}" srcOrd="0" destOrd="0" presId="urn:microsoft.com/office/officeart/2005/8/layout/radial2#4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4CC8E17A-E06C-481F-8011-42560E4199B0}" type="presOf" srcId="{B4FCC33B-9B0E-42E5-9030-219AE7AECC3D}" destId="{C8F01A94-E7AE-452D-BB84-DE60C745A4C3}" srcOrd="0" destOrd="0" presId="urn:microsoft.com/office/officeart/2005/8/layout/radial2#4"/>
    <dgm:cxn modelId="{DA202C7C-4063-4D34-B068-99C9253FA1D6}" type="presOf" srcId="{720E01A6-D50D-45FE-A3FA-3DCC4AFE2A92}" destId="{EA72C591-9724-4095-A831-C421826EF975}" srcOrd="0" destOrd="0" presId="urn:microsoft.com/office/officeart/2005/8/layout/radial2#4"/>
    <dgm:cxn modelId="{01778D7C-7DA8-432D-B575-79F3A54724D8}" type="presOf" srcId="{3A5DF808-D4AE-4737-90FD-7FF82484E3DE}" destId="{1B615263-8047-4425-A0CD-741EA4330FD7}" srcOrd="0" destOrd="0" presId="urn:microsoft.com/office/officeart/2005/8/layout/radial2#4"/>
    <dgm:cxn modelId="{4BD2DB83-E80F-4F30-9690-C30EB906E2B2}" type="presOf" srcId="{1E9A3BF0-30BA-40A8-ADAD-472A1F7D4A2B}" destId="{09B833AE-C094-4B21-A806-67163D234277}" srcOrd="0" destOrd="0" presId="urn:microsoft.com/office/officeart/2005/8/layout/radial2#4"/>
    <dgm:cxn modelId="{76702693-6596-4AB6-95BE-248C59F85BD9}" type="presOf" srcId="{FA7A06C3-9B9C-4943-9C10-D72171014D24}" destId="{F94370AD-19E2-4F6B-AB85-F32D3A5B7B9E}" srcOrd="0" destOrd="0" presId="urn:microsoft.com/office/officeart/2005/8/layout/radial2#4"/>
    <dgm:cxn modelId="{B1B9BB93-25DE-480E-8BA3-0115B229B34D}" type="presOf" srcId="{CECA4B9B-7F5E-4A1C-BD1A-B7D7CD76A37A}" destId="{9F3E85D6-EFCB-4E2C-8A6C-B78AE30C68C3}" srcOrd="0" destOrd="0" presId="urn:microsoft.com/office/officeart/2005/8/layout/radial2#4"/>
    <dgm:cxn modelId="{56C23D94-11FE-4CBB-8F03-52474A107CA6}" type="presOf" srcId="{2D6DDA0A-4726-48BD-BFCC-6388F6BF2BA1}" destId="{DFBBBBC3-2F5D-4A60-A5D9-97C06A6DD83D}" srcOrd="0" destOrd="0" presId="urn:microsoft.com/office/officeart/2005/8/layout/radial2#4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D88AB6A4-67F3-4080-B56F-59592E4F9491}" type="presOf" srcId="{60076AB2-60A6-4628-B292-7E84397FDED1}" destId="{7F101914-A9BF-4F11-AF53-59884DCB2029}" srcOrd="0" destOrd="0" presId="urn:microsoft.com/office/officeart/2005/8/layout/radial2#4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BDD6F3C4-7A82-44C1-B473-2E58F7CF7352}" type="presOf" srcId="{8DED6D8A-C292-490C-8B34-2C205393EE13}" destId="{35526D56-E768-4819-9216-C4E927743A2B}" srcOrd="0" destOrd="0" presId="urn:microsoft.com/office/officeart/2005/8/layout/radial2#4"/>
    <dgm:cxn modelId="{90A800C6-4A0C-4311-912F-C6D62834CE79}" type="presOf" srcId="{4C16F304-B896-4F90-9C5F-AB4170A2464C}" destId="{865E54A3-B4BE-4468-AC89-EB577B209FA0}" srcOrd="0" destOrd="0" presId="urn:microsoft.com/office/officeart/2005/8/layout/radial2#4"/>
    <dgm:cxn modelId="{8A1E60EF-7CDE-463C-B78D-3F58FDC3BD8A}" type="presOf" srcId="{B17D9A84-EB33-4C6E-851D-F77693D395E2}" destId="{014A86A1-B467-4CA1-9D8A-6362EC1901EF}" srcOrd="0" destOrd="0" presId="urn:microsoft.com/office/officeart/2005/8/layout/radial2#4"/>
    <dgm:cxn modelId="{48955AF5-BA3A-4B43-B014-7E0DEC47502B}" type="presOf" srcId="{E8F5A92F-C113-40C3-8F95-DF0C142652C4}" destId="{974AEE05-33D4-402B-91DC-C916ECC79DE6}" srcOrd="0" destOrd="0" presId="urn:microsoft.com/office/officeart/2005/8/layout/radial2#4"/>
    <dgm:cxn modelId="{FC83171F-BD00-4267-BB49-A57DD5B11E78}" type="presParOf" srcId="{F94370AD-19E2-4F6B-AB85-F32D3A5B7B9E}" destId="{A8FB2808-AAFC-4D97-887F-3779979975C0}" srcOrd="0" destOrd="0" presId="urn:microsoft.com/office/officeart/2005/8/layout/radial2#4"/>
    <dgm:cxn modelId="{361538AD-03AE-43E3-9083-5525A292CE16}" type="presParOf" srcId="{A8FB2808-AAFC-4D97-887F-3779979975C0}" destId="{7D0277BF-C964-4D22-B5BB-6D99C40C7E15}" srcOrd="0" destOrd="0" presId="urn:microsoft.com/office/officeart/2005/8/layout/radial2#4"/>
    <dgm:cxn modelId="{7580C1E6-CF8F-4DB5-ACEE-8D97BC3D03F4}" type="presParOf" srcId="{7D0277BF-C964-4D22-B5BB-6D99C40C7E15}" destId="{520D7201-8E13-49D1-919D-64B90E0B16FD}" srcOrd="0" destOrd="0" presId="urn:microsoft.com/office/officeart/2005/8/layout/radial2#4"/>
    <dgm:cxn modelId="{3BA525A9-E350-4FD9-A9E8-DF5D7F3BD61B}" type="presParOf" srcId="{7D0277BF-C964-4D22-B5BB-6D99C40C7E15}" destId="{98AE5B4B-2C6D-4C36-83DF-7C3182B7D292}" srcOrd="1" destOrd="0" presId="urn:microsoft.com/office/officeart/2005/8/layout/radial2#4"/>
    <dgm:cxn modelId="{5F5A7851-201A-4E26-8AB6-3003C1AAD3F9}" type="presParOf" srcId="{A8FB2808-AAFC-4D97-887F-3779979975C0}" destId="{EA72C591-9724-4095-A831-C421826EF975}" srcOrd="1" destOrd="0" presId="urn:microsoft.com/office/officeart/2005/8/layout/radial2#4"/>
    <dgm:cxn modelId="{0AB4F031-7525-4FD4-97A8-6E6DC6F2ACBA}" type="presParOf" srcId="{A8FB2808-AAFC-4D97-887F-3779979975C0}" destId="{9651C876-0FDB-4BF8-B58C-457C507BEB0B}" srcOrd="2" destOrd="0" presId="urn:microsoft.com/office/officeart/2005/8/layout/radial2#4"/>
    <dgm:cxn modelId="{6F5C4716-9793-498C-A6D6-19D19AD469D0}" type="presParOf" srcId="{9651C876-0FDB-4BF8-B58C-457C507BEB0B}" destId="{EFD51B71-7277-4837-90FA-1CDDF8C0C07D}" srcOrd="0" destOrd="0" presId="urn:microsoft.com/office/officeart/2005/8/layout/radial2#4"/>
    <dgm:cxn modelId="{FD7E6132-F408-469F-BAD3-58DDBABD2C99}" type="presParOf" srcId="{9651C876-0FDB-4BF8-B58C-457C507BEB0B}" destId="{974AEE05-33D4-402B-91DC-C916ECC79DE6}" srcOrd="1" destOrd="0" presId="urn:microsoft.com/office/officeart/2005/8/layout/radial2#4"/>
    <dgm:cxn modelId="{FA37A589-19A6-4612-8B87-1BA600BCAFD0}" type="presParOf" srcId="{A8FB2808-AAFC-4D97-887F-3779979975C0}" destId="{DFBBBBC3-2F5D-4A60-A5D9-97C06A6DD83D}" srcOrd="3" destOrd="0" presId="urn:microsoft.com/office/officeart/2005/8/layout/radial2#4"/>
    <dgm:cxn modelId="{C90B806F-BBF1-44C9-8ED5-98108FD7D786}" type="presParOf" srcId="{A8FB2808-AAFC-4D97-887F-3779979975C0}" destId="{0365C081-EBAD-4733-AD59-EEC65E712488}" srcOrd="4" destOrd="0" presId="urn:microsoft.com/office/officeart/2005/8/layout/radial2#4"/>
    <dgm:cxn modelId="{39D1CFE6-0D4A-4D2C-A645-EA100B6138AB}" type="presParOf" srcId="{0365C081-EBAD-4733-AD59-EEC65E712488}" destId="{865E54A3-B4BE-4468-AC89-EB577B209FA0}" srcOrd="0" destOrd="0" presId="urn:microsoft.com/office/officeart/2005/8/layout/radial2#4"/>
    <dgm:cxn modelId="{7C82591F-87C6-4C38-B1C2-2CDBCBE04488}" type="presParOf" srcId="{0365C081-EBAD-4733-AD59-EEC65E712488}" destId="{347D5E9F-899F-43C6-8450-965A38D33E10}" srcOrd="1" destOrd="0" presId="urn:microsoft.com/office/officeart/2005/8/layout/radial2#4"/>
    <dgm:cxn modelId="{79ED0CF4-1002-4602-B71A-075EB6618994}" type="presParOf" srcId="{A8FB2808-AAFC-4D97-887F-3779979975C0}" destId="{09B833AE-C094-4B21-A806-67163D234277}" srcOrd="5" destOrd="0" presId="urn:microsoft.com/office/officeart/2005/8/layout/radial2#4"/>
    <dgm:cxn modelId="{3A6D818F-788C-497A-8C62-1FF5D8CCE2E8}" type="presParOf" srcId="{A8FB2808-AAFC-4D97-887F-3779979975C0}" destId="{493AF445-B26D-441D-8601-1C7EB166BA27}" srcOrd="6" destOrd="0" presId="urn:microsoft.com/office/officeart/2005/8/layout/radial2#4"/>
    <dgm:cxn modelId="{877EFE2A-0D0D-4DCA-858D-DE7A52587FF6}" type="presParOf" srcId="{493AF445-B26D-441D-8601-1C7EB166BA27}" destId="{1B615263-8047-4425-A0CD-741EA4330FD7}" srcOrd="0" destOrd="0" presId="urn:microsoft.com/office/officeart/2005/8/layout/radial2#4"/>
    <dgm:cxn modelId="{F6EB2246-4C53-45F4-8B3A-B00A52648C51}" type="presParOf" srcId="{493AF445-B26D-441D-8601-1C7EB166BA27}" destId="{7F101914-A9BF-4F11-AF53-59884DCB2029}" srcOrd="1" destOrd="0" presId="urn:microsoft.com/office/officeart/2005/8/layout/radial2#4"/>
    <dgm:cxn modelId="{3D6BDB22-D9D7-4282-8830-1E82855C7AFD}" type="presParOf" srcId="{A8FB2808-AAFC-4D97-887F-3779979975C0}" destId="{9F3E85D6-EFCB-4E2C-8A6C-B78AE30C68C3}" srcOrd="7" destOrd="0" presId="urn:microsoft.com/office/officeart/2005/8/layout/radial2#4"/>
    <dgm:cxn modelId="{CC908F3D-E226-48D1-8604-384098B9A62E}" type="presParOf" srcId="{A8FB2808-AAFC-4D97-887F-3779979975C0}" destId="{6EB30C24-E0BC-46CC-A8CC-BD35E8D8F516}" srcOrd="8" destOrd="0" presId="urn:microsoft.com/office/officeart/2005/8/layout/radial2#4"/>
    <dgm:cxn modelId="{3B95D397-535F-4070-B2E1-145F87B7C842}" type="presParOf" srcId="{6EB30C24-E0BC-46CC-A8CC-BD35E8D8F516}" destId="{8C9211B4-E3C9-41A5-BAF6-85AA8DC56757}" srcOrd="0" destOrd="0" presId="urn:microsoft.com/office/officeart/2005/8/layout/radial2#4"/>
    <dgm:cxn modelId="{38FEFB25-81EC-4406-A933-C3C220B74818}" type="presParOf" srcId="{6EB30C24-E0BC-46CC-A8CC-BD35E8D8F516}" destId="{C8F01A94-E7AE-452D-BB84-DE60C745A4C3}" srcOrd="1" destOrd="0" presId="urn:microsoft.com/office/officeart/2005/8/layout/radial2#4"/>
    <dgm:cxn modelId="{E8E24CFD-2F7A-485F-8BA7-0BE5F0A13C0D}" type="presParOf" srcId="{A8FB2808-AAFC-4D97-887F-3779979975C0}" destId="{35526D56-E768-4819-9216-C4E927743A2B}" srcOrd="9" destOrd="0" presId="urn:microsoft.com/office/officeart/2005/8/layout/radial2#4"/>
    <dgm:cxn modelId="{82481D6D-4AD6-4D7E-B7FD-1156D305E618}" type="presParOf" srcId="{A8FB2808-AAFC-4D97-887F-3779979975C0}" destId="{449B1AEF-604E-4656-ACAF-2FA22576DCF6}" srcOrd="10" destOrd="0" presId="urn:microsoft.com/office/officeart/2005/8/layout/radial2#4"/>
    <dgm:cxn modelId="{07E58837-BEA5-405C-BE6D-6DC7522B574E}" type="presParOf" srcId="{449B1AEF-604E-4656-ACAF-2FA22576DCF6}" destId="{9668CE02-015F-4977-AFE0-6ADCE0C919A6}" srcOrd="0" destOrd="0" presId="urn:microsoft.com/office/officeart/2005/8/layout/radial2#4"/>
    <dgm:cxn modelId="{987FD86D-C1AC-43DC-9C69-027F18A26C9B}" type="presParOf" srcId="{449B1AEF-604E-4656-ACAF-2FA22576DCF6}" destId="{014A86A1-B467-4CA1-9D8A-6362EC1901EF}" srcOrd="1" destOrd="0" presId="urn:microsoft.com/office/officeart/2005/8/layout/radial2#4"/>
  </dgm:cxnLst>
  <dgm:bg>
    <a:noFill/>
  </dgm:bg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841">
          <a:off x="1009233" y="1430167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48">
          <a:off x="1172248" y="1224857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05309" y="986429"/>
          <a:ext cx="529686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9686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52">
          <a:off x="1172248" y="748001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159">
          <a:off x="1009233" y="542690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20787" y="716752"/>
          <a:ext cx="570026" cy="57002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91193" y="744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441280" y="50831"/>
        <a:ext cx="241841" cy="241841"/>
      </dsp:txXfrm>
    </dsp:sp>
    <dsp:sp modelId="{974AEE05-33D4-402B-91DC-C916ECC79DE6}">
      <dsp:nvSpPr>
        <dsp:cNvPr id="0" name=""/>
        <dsp:cNvSpPr/>
      </dsp:nvSpPr>
      <dsp:spPr>
        <a:xfrm>
          <a:off x="1767411" y="744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27.84%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767411" y="744"/>
        <a:ext cx="513023" cy="342015"/>
      </dsp:txXfrm>
    </dsp:sp>
    <dsp:sp modelId="{865E54A3-B4BE-4468-AC89-EB577B209FA0}">
      <dsp:nvSpPr>
        <dsp:cNvPr id="0" name=""/>
        <dsp:cNvSpPr/>
      </dsp:nvSpPr>
      <dsp:spPr>
        <a:xfrm>
          <a:off x="1645645" y="3815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</a:p>
      </dsp:txBody>
      <dsp:txXfrm>
        <a:off x="1695732" y="431645"/>
        <a:ext cx="241841" cy="241841"/>
      </dsp:txXfrm>
    </dsp:sp>
    <dsp:sp modelId="{347D5E9F-899F-43C6-8450-965A38D33E10}">
      <dsp:nvSpPr>
        <dsp:cNvPr id="0" name=""/>
        <dsp:cNvSpPr/>
      </dsp:nvSpPr>
      <dsp:spPr>
        <a:xfrm>
          <a:off x="2021862" y="3815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7.12%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021862" y="381558"/>
        <a:ext cx="513023" cy="342015"/>
      </dsp:txXfrm>
    </dsp:sp>
    <dsp:sp modelId="{CC3A8EB3-DFAF-417F-9F88-2376FB398B20}">
      <dsp:nvSpPr>
        <dsp:cNvPr id="0" name=""/>
        <dsp:cNvSpPr/>
      </dsp:nvSpPr>
      <dsp:spPr>
        <a:xfrm>
          <a:off x="1734996" y="8307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sp:txBody>
      <dsp:txXfrm>
        <a:off x="1785083" y="880845"/>
        <a:ext cx="241841" cy="241841"/>
      </dsp:txXfrm>
    </dsp:sp>
    <dsp:sp modelId="{44AEB474-3337-4AF1-8599-92D9CCED5CCD}">
      <dsp:nvSpPr>
        <dsp:cNvPr id="0" name=""/>
        <dsp:cNvSpPr/>
      </dsp:nvSpPr>
      <dsp:spPr>
        <a:xfrm>
          <a:off x="2111213" y="8307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6.87%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111213" y="830758"/>
        <a:ext cx="513023" cy="342015"/>
      </dsp:txXfrm>
    </dsp:sp>
    <dsp:sp modelId="{8C9211B4-E3C9-41A5-BAF6-85AA8DC56757}">
      <dsp:nvSpPr>
        <dsp:cNvPr id="0" name=""/>
        <dsp:cNvSpPr/>
      </dsp:nvSpPr>
      <dsp:spPr>
        <a:xfrm>
          <a:off x="1645645" y="12799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</a:p>
      </dsp:txBody>
      <dsp:txXfrm>
        <a:off x="1695732" y="1330045"/>
        <a:ext cx="241841" cy="241841"/>
      </dsp:txXfrm>
    </dsp:sp>
    <dsp:sp modelId="{C8F01A94-E7AE-452D-BB84-DE60C745A4C3}">
      <dsp:nvSpPr>
        <dsp:cNvPr id="0" name=""/>
        <dsp:cNvSpPr/>
      </dsp:nvSpPr>
      <dsp:spPr>
        <a:xfrm>
          <a:off x="2021862" y="12799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6.54%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021862" y="1279958"/>
        <a:ext cx="513023" cy="342015"/>
      </dsp:txXfrm>
    </dsp:sp>
    <dsp:sp modelId="{9668CE02-015F-4977-AFE0-6ADCE0C919A6}">
      <dsp:nvSpPr>
        <dsp:cNvPr id="0" name=""/>
        <dsp:cNvSpPr/>
      </dsp:nvSpPr>
      <dsp:spPr>
        <a:xfrm>
          <a:off x="1391193" y="1660771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en-US" altLang="zh-CN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41280" y="1710858"/>
        <a:ext cx="241841" cy="241841"/>
      </dsp:txXfrm>
    </dsp:sp>
    <dsp:sp modelId="{014A86A1-B467-4CA1-9D8A-6362EC1901EF}">
      <dsp:nvSpPr>
        <dsp:cNvPr id="0" name=""/>
        <dsp:cNvSpPr/>
      </dsp:nvSpPr>
      <dsp:spPr>
        <a:xfrm>
          <a:off x="1767411" y="1660771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5.84%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767411" y="1660771"/>
        <a:ext cx="513023" cy="3420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034">
          <a:off x="979221" y="1430021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899">
          <a:off x="1142428" y="1224654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75464" y="986121"/>
          <a:ext cx="528863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8863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101">
          <a:off x="1142428" y="747587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966">
          <a:off x="979221" y="542220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90055" y="716231"/>
          <a:ext cx="571069" cy="571069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60421" y="18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410600" y="50359"/>
        <a:ext cx="242283" cy="242283"/>
      </dsp:txXfrm>
    </dsp:sp>
    <dsp:sp modelId="{974AEE05-33D4-402B-91DC-C916ECC79DE6}">
      <dsp:nvSpPr>
        <dsp:cNvPr id="0" name=""/>
        <dsp:cNvSpPr/>
      </dsp:nvSpPr>
      <dsp:spPr>
        <a:xfrm>
          <a:off x="1737326" y="18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26.29%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80"/>
        <a:ext cx="513962" cy="342641"/>
      </dsp:txXfrm>
    </dsp:sp>
    <dsp:sp modelId="{865E54A3-B4BE-4468-AC89-EB577B209FA0}">
      <dsp:nvSpPr>
        <dsp:cNvPr id="0" name=""/>
        <dsp:cNvSpPr/>
      </dsp:nvSpPr>
      <dsp:spPr>
        <a:xfrm>
          <a:off x="1614949" y="381109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5128" y="431288"/>
        <a:ext cx="242283" cy="242283"/>
      </dsp:txXfrm>
    </dsp:sp>
    <dsp:sp modelId="{347D5E9F-899F-43C6-8450-965A38D33E10}">
      <dsp:nvSpPr>
        <dsp:cNvPr id="0" name=""/>
        <dsp:cNvSpPr/>
      </dsp:nvSpPr>
      <dsp:spPr>
        <a:xfrm>
          <a:off x="1991855" y="381109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15.47%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381109"/>
        <a:ext cx="513962" cy="342641"/>
      </dsp:txXfrm>
    </dsp:sp>
    <dsp:sp modelId="{CC3A8EB3-DFAF-417F-9F88-2376FB398B20}">
      <dsp:nvSpPr>
        <dsp:cNvPr id="0" name=""/>
        <dsp:cNvSpPr/>
      </dsp:nvSpPr>
      <dsp:spPr>
        <a:xfrm>
          <a:off x="1704328" y="830445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4507" y="880624"/>
        <a:ext cx="242283" cy="242283"/>
      </dsp:txXfrm>
    </dsp:sp>
    <dsp:sp modelId="{44AEB474-3337-4AF1-8599-92D9CCED5CCD}">
      <dsp:nvSpPr>
        <dsp:cNvPr id="0" name=""/>
        <dsp:cNvSpPr/>
      </dsp:nvSpPr>
      <dsp:spPr>
        <a:xfrm>
          <a:off x="2081233" y="830445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9.18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81233" y="830445"/>
        <a:ext cx="513962" cy="342641"/>
      </dsp:txXfrm>
    </dsp:sp>
    <dsp:sp modelId="{8C9211B4-E3C9-41A5-BAF6-85AA8DC56757}">
      <dsp:nvSpPr>
        <dsp:cNvPr id="0" name=""/>
        <dsp:cNvSpPr/>
      </dsp:nvSpPr>
      <dsp:spPr>
        <a:xfrm>
          <a:off x="1614949" y="1279781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</a:p>
      </dsp:txBody>
      <dsp:txXfrm>
        <a:off x="1665128" y="1329960"/>
        <a:ext cx="242283" cy="242283"/>
      </dsp:txXfrm>
    </dsp:sp>
    <dsp:sp modelId="{C8F01A94-E7AE-452D-BB84-DE60C745A4C3}">
      <dsp:nvSpPr>
        <dsp:cNvPr id="0" name=""/>
        <dsp:cNvSpPr/>
      </dsp:nvSpPr>
      <dsp:spPr>
        <a:xfrm>
          <a:off x="1991855" y="1279781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4.51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1279781"/>
        <a:ext cx="513962" cy="342641"/>
      </dsp:txXfrm>
    </dsp:sp>
    <dsp:sp modelId="{9668CE02-015F-4977-AFE0-6ADCE0C919A6}">
      <dsp:nvSpPr>
        <dsp:cNvPr id="0" name=""/>
        <dsp:cNvSpPr/>
      </dsp:nvSpPr>
      <dsp:spPr>
        <a:xfrm>
          <a:off x="1360421" y="166071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</a:p>
      </dsp:txBody>
      <dsp:txXfrm>
        <a:off x="1410600" y="1710889"/>
        <a:ext cx="242283" cy="242283"/>
      </dsp:txXfrm>
    </dsp:sp>
    <dsp:sp modelId="{014A86A1-B467-4CA1-9D8A-6362EC1901EF}">
      <dsp:nvSpPr>
        <dsp:cNvPr id="0" name=""/>
        <dsp:cNvSpPr/>
      </dsp:nvSpPr>
      <dsp:spPr>
        <a:xfrm>
          <a:off x="1737326" y="166071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4.4%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660710"/>
        <a:ext cx="513962" cy="34264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034">
          <a:off x="979221" y="1430021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899">
          <a:off x="1142428" y="1224654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75464" y="986121"/>
          <a:ext cx="528863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8863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101">
          <a:off x="1142428" y="747587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966">
          <a:off x="979221" y="542220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90055" y="716231"/>
          <a:ext cx="571069" cy="571069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60421" y="18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</a:p>
      </dsp:txBody>
      <dsp:txXfrm>
        <a:off x="1410600" y="50359"/>
        <a:ext cx="242283" cy="242283"/>
      </dsp:txXfrm>
    </dsp:sp>
    <dsp:sp modelId="{974AEE05-33D4-402B-91DC-C916ECC79DE6}">
      <dsp:nvSpPr>
        <dsp:cNvPr id="0" name=""/>
        <dsp:cNvSpPr/>
      </dsp:nvSpPr>
      <dsp:spPr>
        <a:xfrm>
          <a:off x="1737326" y="18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22.49%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80"/>
        <a:ext cx="513962" cy="342641"/>
      </dsp:txXfrm>
    </dsp:sp>
    <dsp:sp modelId="{865E54A3-B4BE-4468-AC89-EB577B209FA0}">
      <dsp:nvSpPr>
        <dsp:cNvPr id="0" name=""/>
        <dsp:cNvSpPr/>
      </dsp:nvSpPr>
      <dsp:spPr>
        <a:xfrm>
          <a:off x="1614949" y="381109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5128" y="431288"/>
        <a:ext cx="242283" cy="242283"/>
      </dsp:txXfrm>
    </dsp:sp>
    <dsp:sp modelId="{347D5E9F-899F-43C6-8450-965A38D33E10}">
      <dsp:nvSpPr>
        <dsp:cNvPr id="0" name=""/>
        <dsp:cNvSpPr/>
      </dsp:nvSpPr>
      <dsp:spPr>
        <a:xfrm>
          <a:off x="1991855" y="381109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22.35%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381109"/>
        <a:ext cx="513962" cy="342641"/>
      </dsp:txXfrm>
    </dsp:sp>
    <dsp:sp modelId="{CC3A8EB3-DFAF-417F-9F88-2376FB398B20}">
      <dsp:nvSpPr>
        <dsp:cNvPr id="0" name=""/>
        <dsp:cNvSpPr/>
      </dsp:nvSpPr>
      <dsp:spPr>
        <a:xfrm>
          <a:off x="1704328" y="830445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4507" y="880624"/>
        <a:ext cx="242283" cy="242283"/>
      </dsp:txXfrm>
    </dsp:sp>
    <dsp:sp modelId="{44AEB474-3337-4AF1-8599-92D9CCED5CCD}">
      <dsp:nvSpPr>
        <dsp:cNvPr id="0" name=""/>
        <dsp:cNvSpPr/>
      </dsp:nvSpPr>
      <dsp:spPr>
        <a:xfrm>
          <a:off x="2081233" y="830445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8.3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81233" y="830445"/>
        <a:ext cx="513962" cy="342641"/>
      </dsp:txXfrm>
    </dsp:sp>
    <dsp:sp modelId="{8C9211B4-E3C9-41A5-BAF6-85AA8DC56757}">
      <dsp:nvSpPr>
        <dsp:cNvPr id="0" name=""/>
        <dsp:cNvSpPr/>
      </dsp:nvSpPr>
      <dsp:spPr>
        <a:xfrm>
          <a:off x="1614949" y="1279781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</a:p>
      </dsp:txBody>
      <dsp:txXfrm>
        <a:off x="1665128" y="1329960"/>
        <a:ext cx="242283" cy="242283"/>
      </dsp:txXfrm>
    </dsp:sp>
    <dsp:sp modelId="{C8F01A94-E7AE-452D-BB84-DE60C745A4C3}">
      <dsp:nvSpPr>
        <dsp:cNvPr id="0" name=""/>
        <dsp:cNvSpPr/>
      </dsp:nvSpPr>
      <dsp:spPr>
        <a:xfrm>
          <a:off x="1991855" y="1279781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7.67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1279781"/>
        <a:ext cx="513962" cy="342641"/>
      </dsp:txXfrm>
    </dsp:sp>
    <dsp:sp modelId="{9668CE02-015F-4977-AFE0-6ADCE0C919A6}">
      <dsp:nvSpPr>
        <dsp:cNvPr id="0" name=""/>
        <dsp:cNvSpPr/>
      </dsp:nvSpPr>
      <dsp:spPr>
        <a:xfrm>
          <a:off x="1360421" y="166071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</a:p>
      </dsp:txBody>
      <dsp:txXfrm>
        <a:off x="1410600" y="1710889"/>
        <a:ext cx="242283" cy="242283"/>
      </dsp:txXfrm>
    </dsp:sp>
    <dsp:sp modelId="{014A86A1-B467-4CA1-9D8A-6362EC1901EF}">
      <dsp:nvSpPr>
        <dsp:cNvPr id="0" name=""/>
        <dsp:cNvSpPr/>
      </dsp:nvSpPr>
      <dsp:spPr>
        <a:xfrm>
          <a:off x="1737326" y="166071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7.08%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660710"/>
        <a:ext cx="513962" cy="34264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841">
          <a:off x="1009233" y="1430167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48">
          <a:off x="1172248" y="1224857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05309" y="986429"/>
          <a:ext cx="529686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9686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52">
          <a:off x="1172248" y="748001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159">
          <a:off x="1009233" y="542690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20787" y="716752"/>
          <a:ext cx="570026" cy="57002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91193" y="744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441280" y="50831"/>
        <a:ext cx="241841" cy="241841"/>
      </dsp:txXfrm>
    </dsp:sp>
    <dsp:sp modelId="{974AEE05-33D4-402B-91DC-C916ECC79DE6}">
      <dsp:nvSpPr>
        <dsp:cNvPr id="0" name=""/>
        <dsp:cNvSpPr/>
      </dsp:nvSpPr>
      <dsp:spPr>
        <a:xfrm>
          <a:off x="1767411" y="744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25.34%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767411" y="744"/>
        <a:ext cx="513023" cy="342015"/>
      </dsp:txXfrm>
    </dsp:sp>
    <dsp:sp modelId="{865E54A3-B4BE-4468-AC89-EB577B209FA0}">
      <dsp:nvSpPr>
        <dsp:cNvPr id="0" name=""/>
        <dsp:cNvSpPr/>
      </dsp:nvSpPr>
      <dsp:spPr>
        <a:xfrm>
          <a:off x="1645645" y="3815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</a:p>
      </dsp:txBody>
      <dsp:txXfrm>
        <a:off x="1695732" y="431645"/>
        <a:ext cx="241841" cy="241841"/>
      </dsp:txXfrm>
    </dsp:sp>
    <dsp:sp modelId="{347D5E9F-899F-43C6-8450-965A38D33E10}">
      <dsp:nvSpPr>
        <dsp:cNvPr id="0" name=""/>
        <dsp:cNvSpPr/>
      </dsp:nvSpPr>
      <dsp:spPr>
        <a:xfrm>
          <a:off x="2021862" y="3815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7.87%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021862" y="381558"/>
        <a:ext cx="513023" cy="342015"/>
      </dsp:txXfrm>
    </dsp:sp>
    <dsp:sp modelId="{CC3A8EB3-DFAF-417F-9F88-2376FB398B20}">
      <dsp:nvSpPr>
        <dsp:cNvPr id="0" name=""/>
        <dsp:cNvSpPr/>
      </dsp:nvSpPr>
      <dsp:spPr>
        <a:xfrm>
          <a:off x="1734996" y="8307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</a:p>
      </dsp:txBody>
      <dsp:txXfrm>
        <a:off x="1785083" y="880845"/>
        <a:ext cx="241841" cy="241841"/>
      </dsp:txXfrm>
    </dsp:sp>
    <dsp:sp modelId="{44AEB474-3337-4AF1-8599-92D9CCED5CCD}">
      <dsp:nvSpPr>
        <dsp:cNvPr id="0" name=""/>
        <dsp:cNvSpPr/>
      </dsp:nvSpPr>
      <dsp:spPr>
        <a:xfrm>
          <a:off x="2111213" y="8307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6.83%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111213" y="830758"/>
        <a:ext cx="513023" cy="342015"/>
      </dsp:txXfrm>
    </dsp:sp>
    <dsp:sp modelId="{8C9211B4-E3C9-41A5-BAF6-85AA8DC56757}">
      <dsp:nvSpPr>
        <dsp:cNvPr id="0" name=""/>
        <dsp:cNvSpPr/>
      </dsp:nvSpPr>
      <dsp:spPr>
        <a:xfrm>
          <a:off x="1645645" y="12799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</a:p>
      </dsp:txBody>
      <dsp:txXfrm>
        <a:off x="1695732" y="1330045"/>
        <a:ext cx="241841" cy="241841"/>
      </dsp:txXfrm>
    </dsp:sp>
    <dsp:sp modelId="{C8F01A94-E7AE-452D-BB84-DE60C745A4C3}">
      <dsp:nvSpPr>
        <dsp:cNvPr id="0" name=""/>
        <dsp:cNvSpPr/>
      </dsp:nvSpPr>
      <dsp:spPr>
        <a:xfrm>
          <a:off x="2021862" y="12799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6.3%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021862" y="1279958"/>
        <a:ext cx="513023" cy="342015"/>
      </dsp:txXfrm>
    </dsp:sp>
    <dsp:sp modelId="{9668CE02-015F-4977-AFE0-6ADCE0C919A6}">
      <dsp:nvSpPr>
        <dsp:cNvPr id="0" name=""/>
        <dsp:cNvSpPr/>
      </dsp:nvSpPr>
      <dsp:spPr>
        <a:xfrm>
          <a:off x="1391193" y="1660771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en-US" altLang="zh-CN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41280" y="1710858"/>
        <a:ext cx="241841" cy="241841"/>
      </dsp:txXfrm>
    </dsp:sp>
    <dsp:sp modelId="{014A86A1-B467-4CA1-9D8A-6362EC1901EF}">
      <dsp:nvSpPr>
        <dsp:cNvPr id="0" name=""/>
        <dsp:cNvSpPr/>
      </dsp:nvSpPr>
      <dsp:spPr>
        <a:xfrm>
          <a:off x="1767411" y="1660771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marR="0" lvl="1" indent="-57150" algn="l" defTabSz="4445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5.56%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767411" y="1660771"/>
        <a:ext cx="513023" cy="34201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034">
          <a:off x="979221" y="1430021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899">
          <a:off x="1142428" y="1224654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75464" y="986121"/>
          <a:ext cx="528863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8863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101">
          <a:off x="1142428" y="747587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966">
          <a:off x="979221" y="542220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90055" y="716231"/>
          <a:ext cx="571069" cy="571069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60421" y="18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410600" y="50359"/>
        <a:ext cx="242283" cy="242283"/>
      </dsp:txXfrm>
    </dsp:sp>
    <dsp:sp modelId="{974AEE05-33D4-402B-91DC-C916ECC79DE6}">
      <dsp:nvSpPr>
        <dsp:cNvPr id="0" name=""/>
        <dsp:cNvSpPr/>
      </dsp:nvSpPr>
      <dsp:spPr>
        <a:xfrm>
          <a:off x="1737326" y="18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21.53%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80"/>
        <a:ext cx="513962" cy="342641"/>
      </dsp:txXfrm>
    </dsp:sp>
    <dsp:sp modelId="{865E54A3-B4BE-4468-AC89-EB577B209FA0}">
      <dsp:nvSpPr>
        <dsp:cNvPr id="0" name=""/>
        <dsp:cNvSpPr/>
      </dsp:nvSpPr>
      <dsp:spPr>
        <a:xfrm>
          <a:off x="1614949" y="381109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5128" y="431288"/>
        <a:ext cx="242283" cy="242283"/>
      </dsp:txXfrm>
    </dsp:sp>
    <dsp:sp modelId="{347D5E9F-899F-43C6-8450-965A38D33E10}">
      <dsp:nvSpPr>
        <dsp:cNvPr id="0" name=""/>
        <dsp:cNvSpPr/>
      </dsp:nvSpPr>
      <dsp:spPr>
        <a:xfrm>
          <a:off x="1991855" y="381109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13.56%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381109"/>
        <a:ext cx="513962" cy="342641"/>
      </dsp:txXfrm>
    </dsp:sp>
    <dsp:sp modelId="{CC3A8EB3-DFAF-417F-9F88-2376FB398B20}">
      <dsp:nvSpPr>
        <dsp:cNvPr id="0" name=""/>
        <dsp:cNvSpPr/>
      </dsp:nvSpPr>
      <dsp:spPr>
        <a:xfrm>
          <a:off x="1704328" y="830445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浙江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4507" y="880624"/>
        <a:ext cx="242283" cy="242283"/>
      </dsp:txXfrm>
    </dsp:sp>
    <dsp:sp modelId="{44AEB474-3337-4AF1-8599-92D9CCED5CCD}">
      <dsp:nvSpPr>
        <dsp:cNvPr id="0" name=""/>
        <dsp:cNvSpPr/>
      </dsp:nvSpPr>
      <dsp:spPr>
        <a:xfrm>
          <a:off x="2081233" y="830445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13.38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81233" y="830445"/>
        <a:ext cx="513962" cy="342641"/>
      </dsp:txXfrm>
    </dsp:sp>
    <dsp:sp modelId="{8C9211B4-E3C9-41A5-BAF6-85AA8DC56757}">
      <dsp:nvSpPr>
        <dsp:cNvPr id="0" name=""/>
        <dsp:cNvSpPr/>
      </dsp:nvSpPr>
      <dsp:spPr>
        <a:xfrm>
          <a:off x="1614949" y="1279781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</a:p>
      </dsp:txBody>
      <dsp:txXfrm>
        <a:off x="1665128" y="1329960"/>
        <a:ext cx="242283" cy="242283"/>
      </dsp:txXfrm>
    </dsp:sp>
    <dsp:sp modelId="{C8F01A94-E7AE-452D-BB84-DE60C745A4C3}">
      <dsp:nvSpPr>
        <dsp:cNvPr id="0" name=""/>
        <dsp:cNvSpPr/>
      </dsp:nvSpPr>
      <dsp:spPr>
        <a:xfrm>
          <a:off x="1991855" y="1279781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7.58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1279781"/>
        <a:ext cx="513962" cy="342641"/>
      </dsp:txXfrm>
    </dsp:sp>
    <dsp:sp modelId="{9668CE02-015F-4977-AFE0-6ADCE0C919A6}">
      <dsp:nvSpPr>
        <dsp:cNvPr id="0" name=""/>
        <dsp:cNvSpPr/>
      </dsp:nvSpPr>
      <dsp:spPr>
        <a:xfrm>
          <a:off x="1360421" y="166071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江苏</a:t>
          </a:r>
        </a:p>
      </dsp:txBody>
      <dsp:txXfrm>
        <a:off x="1410600" y="1710889"/>
        <a:ext cx="242283" cy="242283"/>
      </dsp:txXfrm>
    </dsp:sp>
    <dsp:sp modelId="{014A86A1-B467-4CA1-9D8A-6362EC1901EF}">
      <dsp:nvSpPr>
        <dsp:cNvPr id="0" name=""/>
        <dsp:cNvSpPr/>
      </dsp:nvSpPr>
      <dsp:spPr>
        <a:xfrm>
          <a:off x="1737326" y="166071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5.66%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660710"/>
        <a:ext cx="513962" cy="34264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034">
          <a:off x="979221" y="1430021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899">
          <a:off x="1142428" y="1224654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75464" y="986121"/>
          <a:ext cx="528863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8863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101">
          <a:off x="1142428" y="747587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966">
          <a:off x="979221" y="542220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90055" y="716231"/>
          <a:ext cx="571069" cy="571069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60421" y="18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</a:p>
      </dsp:txBody>
      <dsp:txXfrm>
        <a:off x="1410600" y="50359"/>
        <a:ext cx="242283" cy="242283"/>
      </dsp:txXfrm>
    </dsp:sp>
    <dsp:sp modelId="{974AEE05-33D4-402B-91DC-C916ECC79DE6}">
      <dsp:nvSpPr>
        <dsp:cNvPr id="0" name=""/>
        <dsp:cNvSpPr/>
      </dsp:nvSpPr>
      <dsp:spPr>
        <a:xfrm>
          <a:off x="1737326" y="18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22.15%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80"/>
        <a:ext cx="513962" cy="342641"/>
      </dsp:txXfrm>
    </dsp:sp>
    <dsp:sp modelId="{865E54A3-B4BE-4468-AC89-EB577B209FA0}">
      <dsp:nvSpPr>
        <dsp:cNvPr id="0" name=""/>
        <dsp:cNvSpPr/>
      </dsp:nvSpPr>
      <dsp:spPr>
        <a:xfrm>
          <a:off x="1614949" y="381109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5128" y="431288"/>
        <a:ext cx="242283" cy="242283"/>
      </dsp:txXfrm>
    </dsp:sp>
    <dsp:sp modelId="{347D5E9F-899F-43C6-8450-965A38D33E10}">
      <dsp:nvSpPr>
        <dsp:cNvPr id="0" name=""/>
        <dsp:cNvSpPr/>
      </dsp:nvSpPr>
      <dsp:spPr>
        <a:xfrm>
          <a:off x="1991855" y="381109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21.34%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381109"/>
        <a:ext cx="513962" cy="342641"/>
      </dsp:txXfrm>
    </dsp:sp>
    <dsp:sp modelId="{CC3A8EB3-DFAF-417F-9F88-2376FB398B20}">
      <dsp:nvSpPr>
        <dsp:cNvPr id="0" name=""/>
        <dsp:cNvSpPr/>
      </dsp:nvSpPr>
      <dsp:spPr>
        <a:xfrm>
          <a:off x="1704328" y="830445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4507" y="880624"/>
        <a:ext cx="242283" cy="242283"/>
      </dsp:txXfrm>
    </dsp:sp>
    <dsp:sp modelId="{44AEB474-3337-4AF1-8599-92D9CCED5CCD}">
      <dsp:nvSpPr>
        <dsp:cNvPr id="0" name=""/>
        <dsp:cNvSpPr/>
      </dsp:nvSpPr>
      <dsp:spPr>
        <a:xfrm>
          <a:off x="2081233" y="830445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8.56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81233" y="830445"/>
        <a:ext cx="513962" cy="342641"/>
      </dsp:txXfrm>
    </dsp:sp>
    <dsp:sp modelId="{8C9211B4-E3C9-41A5-BAF6-85AA8DC56757}">
      <dsp:nvSpPr>
        <dsp:cNvPr id="0" name=""/>
        <dsp:cNvSpPr/>
      </dsp:nvSpPr>
      <dsp:spPr>
        <a:xfrm>
          <a:off x="1614949" y="1279781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</a:p>
      </dsp:txBody>
      <dsp:txXfrm>
        <a:off x="1665128" y="1329960"/>
        <a:ext cx="242283" cy="242283"/>
      </dsp:txXfrm>
    </dsp:sp>
    <dsp:sp modelId="{C8F01A94-E7AE-452D-BB84-DE60C745A4C3}">
      <dsp:nvSpPr>
        <dsp:cNvPr id="0" name=""/>
        <dsp:cNvSpPr/>
      </dsp:nvSpPr>
      <dsp:spPr>
        <a:xfrm>
          <a:off x="1991855" y="1279781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8.38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1279781"/>
        <a:ext cx="513962" cy="342641"/>
      </dsp:txXfrm>
    </dsp:sp>
    <dsp:sp modelId="{9668CE02-015F-4977-AFE0-6ADCE0C919A6}">
      <dsp:nvSpPr>
        <dsp:cNvPr id="0" name=""/>
        <dsp:cNvSpPr/>
      </dsp:nvSpPr>
      <dsp:spPr>
        <a:xfrm>
          <a:off x="1360421" y="166071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</a:p>
      </dsp:txBody>
      <dsp:txXfrm>
        <a:off x="1410600" y="1710889"/>
        <a:ext cx="242283" cy="242283"/>
      </dsp:txXfrm>
    </dsp:sp>
    <dsp:sp modelId="{014A86A1-B467-4CA1-9D8A-6362EC1901EF}">
      <dsp:nvSpPr>
        <dsp:cNvPr id="0" name=""/>
        <dsp:cNvSpPr/>
      </dsp:nvSpPr>
      <dsp:spPr>
        <a:xfrm>
          <a:off x="1737326" y="166071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8.04%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660710"/>
        <a:ext cx="513962" cy="34264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452">
          <a:off x="910428" y="1428802"/>
          <a:ext cx="586422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86422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40162">
          <a:off x="1073483" y="1223691"/>
          <a:ext cx="526034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26034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 rot="21523323">
          <a:off x="1106399" y="975007"/>
          <a:ext cx="536041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36041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59838">
          <a:off x="1073483" y="747189"/>
          <a:ext cx="526034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26034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548">
          <a:off x="910428" y="542078"/>
          <a:ext cx="586422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86422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21397" y="716431"/>
          <a:ext cx="570668" cy="570668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290851" y="1324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</a:p>
      </dsp:txBody>
      <dsp:txXfrm>
        <a:off x="1340994" y="51467"/>
        <a:ext cx="242115" cy="242115"/>
      </dsp:txXfrm>
    </dsp:sp>
    <dsp:sp modelId="{974AEE05-33D4-402B-91DC-C916ECC79DE6}">
      <dsp:nvSpPr>
        <dsp:cNvPr id="0" name=""/>
        <dsp:cNvSpPr/>
      </dsp:nvSpPr>
      <dsp:spPr>
        <a:xfrm>
          <a:off x="1667492" y="1324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36.41%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667492" y="1324"/>
        <a:ext cx="513601" cy="342401"/>
      </dsp:txXfrm>
    </dsp:sp>
    <dsp:sp modelId="{865E54A3-B4BE-4468-AC89-EB577B209FA0}">
      <dsp:nvSpPr>
        <dsp:cNvPr id="0" name=""/>
        <dsp:cNvSpPr/>
      </dsp:nvSpPr>
      <dsp:spPr>
        <a:xfrm>
          <a:off x="1545065" y="381783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595208" y="431926"/>
        <a:ext cx="242115" cy="242115"/>
      </dsp:txXfrm>
    </dsp:sp>
    <dsp:sp modelId="{347D5E9F-899F-43C6-8450-965A38D33E10}">
      <dsp:nvSpPr>
        <dsp:cNvPr id="0" name=""/>
        <dsp:cNvSpPr/>
      </dsp:nvSpPr>
      <dsp:spPr>
        <a:xfrm>
          <a:off x="1921706" y="381783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27.02%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1706" y="381783"/>
        <a:ext cx="513601" cy="342401"/>
      </dsp:txXfrm>
    </dsp:sp>
    <dsp:sp modelId="{1B615263-8047-4425-A0CD-741EA4330FD7}">
      <dsp:nvSpPr>
        <dsp:cNvPr id="0" name=""/>
        <dsp:cNvSpPr/>
      </dsp:nvSpPr>
      <dsp:spPr>
        <a:xfrm>
          <a:off x="1642332" y="810336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内蒙古</a:t>
          </a:r>
        </a:p>
      </dsp:txBody>
      <dsp:txXfrm>
        <a:off x="1692475" y="860479"/>
        <a:ext cx="242115" cy="242115"/>
      </dsp:txXfrm>
    </dsp:sp>
    <dsp:sp modelId="{7F101914-A9BF-4F11-AF53-59884DCB2029}">
      <dsp:nvSpPr>
        <dsp:cNvPr id="0" name=""/>
        <dsp:cNvSpPr/>
      </dsp:nvSpPr>
      <dsp:spPr>
        <a:xfrm>
          <a:off x="2018973" y="810336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5.75%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018973" y="810336"/>
        <a:ext cx="513601" cy="342401"/>
      </dsp:txXfrm>
    </dsp:sp>
    <dsp:sp modelId="{8C9211B4-E3C9-41A5-BAF6-85AA8DC56757}">
      <dsp:nvSpPr>
        <dsp:cNvPr id="0" name=""/>
        <dsp:cNvSpPr/>
      </dsp:nvSpPr>
      <dsp:spPr>
        <a:xfrm>
          <a:off x="1545065" y="1279347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</a:p>
      </dsp:txBody>
      <dsp:txXfrm>
        <a:off x="1595208" y="1329490"/>
        <a:ext cx="242115" cy="242115"/>
      </dsp:txXfrm>
    </dsp:sp>
    <dsp:sp modelId="{C8F01A94-E7AE-452D-BB84-DE60C745A4C3}">
      <dsp:nvSpPr>
        <dsp:cNvPr id="0" name=""/>
        <dsp:cNvSpPr/>
      </dsp:nvSpPr>
      <dsp:spPr>
        <a:xfrm>
          <a:off x="1921706" y="1279347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4.63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1706" y="1279347"/>
        <a:ext cx="513601" cy="342401"/>
      </dsp:txXfrm>
    </dsp:sp>
    <dsp:sp modelId="{9668CE02-015F-4977-AFE0-6ADCE0C919A6}">
      <dsp:nvSpPr>
        <dsp:cNvPr id="0" name=""/>
        <dsp:cNvSpPr/>
      </dsp:nvSpPr>
      <dsp:spPr>
        <a:xfrm>
          <a:off x="1290851" y="1659805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</a:p>
      </dsp:txBody>
      <dsp:txXfrm>
        <a:off x="1340994" y="1709948"/>
        <a:ext cx="242115" cy="242115"/>
      </dsp:txXfrm>
    </dsp:sp>
    <dsp:sp modelId="{014A86A1-B467-4CA1-9D8A-6362EC1901EF}">
      <dsp:nvSpPr>
        <dsp:cNvPr id="0" name=""/>
        <dsp:cNvSpPr/>
      </dsp:nvSpPr>
      <dsp:spPr>
        <a:xfrm>
          <a:off x="1667492" y="1659805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3.94%</a:t>
          </a:r>
          <a:endParaRPr lang="zh-CN" altLang="en-US" sz="1000" b="0" i="0" u="none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667492" y="1659805"/>
        <a:ext cx="513601" cy="3424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2#4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0.4403</cdr:x>
      <cdr:y>0.36365</cdr:y>
    </cdr:from>
    <cdr:to>
      <cdr:x>0.5597</cdr:x>
      <cdr:y>0.58763</cdr:y>
    </cdr:to>
    <cdr:sp macro="" textlink="">
      <cdr:nvSpPr>
        <cdr:cNvPr id="4" name="箭头: 上 3">
          <a:extLst xmlns:a="http://schemas.openxmlformats.org/drawingml/2006/main">
            <a:ext uri="{FF2B5EF4-FFF2-40B4-BE49-F238E27FC236}">
              <a16:creationId xmlns:a16="http://schemas.microsoft.com/office/drawing/2014/main" id="{00000000-0008-0000-0000-000005000000}"/>
            </a:ext>
          </a:extLst>
        </cdr:cNvPr>
        <cdr:cNvSpPr/>
      </cdr:nvSpPr>
      <cdr:spPr>
        <a:xfrm xmlns:a="http://schemas.openxmlformats.org/drawingml/2006/main">
          <a:off x="3512446" y="1386630"/>
          <a:ext cx="952501" cy="854067"/>
        </a:xfrm>
        <a:prstGeom xmlns:a="http://schemas.openxmlformats.org/drawingml/2006/main" prst="upArrow">
          <a:avLst>
            <a:gd name="adj1" fmla="val 53523"/>
            <a:gd name="adj2" fmla="val 50982"/>
          </a:avLst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t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zh-CN" altLang="en-US" sz="1100"/>
        </a:p>
      </cdr:txBody>
    </cdr:sp>
  </cdr:relSizeAnchor>
  <cdr:relSizeAnchor xmlns:cdr="http://schemas.openxmlformats.org/drawingml/2006/chartDrawing">
    <cdr:from>
      <cdr:x>0.46602</cdr:x>
      <cdr:y>0.4566</cdr:y>
    </cdr:from>
    <cdr:to>
      <cdr:x>0.52692</cdr:x>
      <cdr:y>0.52155</cdr:y>
    </cdr:to>
    <cdr:sp macro="" textlink="">
      <cdr:nvSpPr>
        <cdr:cNvPr id="5" name="文本框 4">
          <a:extLst xmlns:a="http://schemas.openxmlformats.org/drawingml/2006/main">
            <a:ext uri="{FF2B5EF4-FFF2-40B4-BE49-F238E27FC236}">
              <a16:creationId xmlns:a16="http://schemas.microsoft.com/office/drawing/2014/main" id="{FC2C614F-2EDE-4AD3-B535-6F09051D87D6}"/>
            </a:ext>
          </a:extLst>
        </cdr:cNvPr>
        <cdr:cNvSpPr txBox="1"/>
      </cdr:nvSpPr>
      <cdr:spPr>
        <a:xfrm xmlns:a="http://schemas.openxmlformats.org/drawingml/2006/main">
          <a:off x="3717629" y="1741064"/>
          <a:ext cx="485824" cy="2476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zh-CN" sz="1100" dirty="0">
              <a:solidFill>
                <a:schemeClr val="bg1"/>
              </a:solidFill>
            </a:rPr>
            <a:t>9.44%</a:t>
          </a:r>
          <a:endParaRPr lang="zh-CN" altLang="en-US" sz="1100" dirty="0">
            <a:solidFill>
              <a:schemeClr val="bg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0.35045</cdr:x>
      <cdr:y>0.14465</cdr:y>
    </cdr:from>
    <cdr:to>
      <cdr:x>0.35614</cdr:x>
      <cdr:y>0.1581</cdr:y>
    </cdr:to>
    <cdr:sp macro="" textlink="">
      <cdr:nvSpPr>
        <cdr:cNvPr id="5" name="文本框 4">
          <a:extLst xmlns:a="http://schemas.openxmlformats.org/drawingml/2006/main">
            <a:ext uri="{FF2B5EF4-FFF2-40B4-BE49-F238E27FC236}">
              <a16:creationId xmlns:a16="http://schemas.microsoft.com/office/drawing/2014/main" id="{41B71675-CBF3-48F8-BC35-A8CC2E55FDC8}"/>
            </a:ext>
          </a:extLst>
        </cdr:cNvPr>
        <cdr:cNvSpPr txBox="1"/>
      </cdr:nvSpPr>
      <cdr:spPr>
        <a:xfrm xmlns:a="http://schemas.openxmlformats.org/drawingml/2006/main">
          <a:off x="2816750" y="569843"/>
          <a:ext cx="45719" cy="53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  <cdr:relSizeAnchor xmlns:cdr="http://schemas.openxmlformats.org/drawingml/2006/chartDrawing">
    <cdr:from>
      <cdr:x>0.19909</cdr:x>
      <cdr:y>0</cdr:y>
    </cdr:from>
    <cdr:to>
      <cdr:x>0.80091</cdr:x>
      <cdr:y>0.09083</cdr:y>
    </cdr:to>
    <cdr:sp macro="" textlink="">
      <cdr:nvSpPr>
        <cdr:cNvPr id="6" name="文本框 5">
          <a:extLst xmlns:a="http://schemas.openxmlformats.org/drawingml/2006/main">
            <a:ext uri="{FF2B5EF4-FFF2-40B4-BE49-F238E27FC236}">
              <a16:creationId xmlns:a16="http://schemas.microsoft.com/office/drawing/2014/main" id="{765CD8EF-BD7D-406A-8BD5-A15E2105EABB}"/>
            </a:ext>
          </a:extLst>
        </cdr:cNvPr>
        <cdr:cNvSpPr txBox="1"/>
      </cdr:nvSpPr>
      <cdr:spPr>
        <a:xfrm xmlns:a="http://schemas.openxmlformats.org/drawingml/2006/main">
          <a:off x="1647692" y="0"/>
          <a:ext cx="4980600" cy="3382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/>
          <a:r>
            <a: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rPr>
            <a:t>2018-2019</a:t>
          </a:r>
          <a:r>
            <a:rPr lang="zh-CN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rPr>
            <a:t>年全国二手车月度交易量变化趋势（单位：万辆）</a:t>
          </a:r>
        </a:p>
        <a:p xmlns:a="http://schemas.openxmlformats.org/drawingml/2006/main">
          <a:endParaRPr lang="zh-CN" altLang="en-US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0.47842</cdr:x>
      <cdr:y>0.34797</cdr:y>
    </cdr:from>
    <cdr:to>
      <cdr:x>0.61269</cdr:x>
      <cdr:y>0.42405</cdr:y>
    </cdr:to>
    <cdr:sp macro="" textlink="">
      <cdr:nvSpPr>
        <cdr:cNvPr id="4" name="文本框 5">
          <a:extLst xmlns:a="http://schemas.openxmlformats.org/drawingml/2006/main">
            <a:ext uri="{FF2B5EF4-FFF2-40B4-BE49-F238E27FC236}">
              <a16:creationId xmlns:a16="http://schemas.microsoft.com/office/drawing/2014/main" id="{543A5AAF-9509-45BB-BABC-113ED0F34E62}"/>
            </a:ext>
          </a:extLst>
        </cdr:cNvPr>
        <cdr:cNvSpPr txBox="1"/>
      </cdr:nvSpPr>
      <cdr:spPr>
        <a:xfrm xmlns:a="http://schemas.openxmlformats.org/drawingml/2006/main">
          <a:off x="2114405" y="1196504"/>
          <a:ext cx="593432" cy="2616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4.32%</a:t>
          </a:r>
          <a:endParaRPr lang="zh-CN" altLang="en-US" sz="11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0.25554</cdr:x>
      <cdr:y>0.03207</cdr:y>
    </cdr:from>
    <cdr:to>
      <cdr:x>0.68714</cdr:x>
      <cdr:y>0.11404</cdr:y>
    </cdr:to>
    <cdr:pic>
      <cdr:nvPicPr>
        <cdr:cNvPr id="2" name="chart">
          <a:extLst xmlns:a="http://schemas.openxmlformats.org/drawingml/2006/main">
            <a:ext uri="{FF2B5EF4-FFF2-40B4-BE49-F238E27FC236}">
              <a16:creationId xmlns:a16="http://schemas.microsoft.com/office/drawing/2014/main" id="{76EC8040-C4D9-46DE-92E9-AC9D04E12E8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122489" y="126437"/>
          <a:ext cx="3584841" cy="323126"/>
        </a:xfrm>
        <a:prstGeom xmlns:a="http://schemas.openxmlformats.org/drawingml/2006/main" prst="rect">
          <a:avLst/>
        </a:prstGeom>
      </cdr:spPr>
    </cdr:pic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0.07126</cdr:x>
      <cdr:y>0.38905</cdr:y>
    </cdr:from>
    <cdr:to>
      <cdr:x>0.93104</cdr:x>
      <cdr:y>0.66194</cdr:y>
    </cdr:to>
    <cdr:sp macro="" textlink="">
      <cdr:nvSpPr>
        <cdr:cNvPr id="2" name="椭圆 1">
          <a:extLst xmlns:a="http://schemas.openxmlformats.org/drawingml/2006/main">
            <a:ext uri="{FF2B5EF4-FFF2-40B4-BE49-F238E27FC236}">
              <a16:creationId xmlns:a16="http://schemas.microsoft.com/office/drawing/2014/main" id="{F650B768-586A-4683-8CA5-0B59B5685100}"/>
            </a:ext>
          </a:extLst>
        </cdr:cNvPr>
        <cdr:cNvSpPr/>
      </cdr:nvSpPr>
      <cdr:spPr>
        <a:xfrm xmlns:a="http://schemas.openxmlformats.org/drawingml/2006/main">
          <a:off x="634336" y="1579649"/>
          <a:ext cx="7653499" cy="110800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12700">
          <a:solidFill>
            <a:srgbClr val="FF0000"/>
          </a:solidFill>
          <a:prstDash val="lg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0.43249</cdr:x>
      <cdr:y>0.48631</cdr:y>
    </cdr:from>
    <cdr:to>
      <cdr:x>0.64302</cdr:x>
      <cdr:y>0.76025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FC3C864C-B81C-454B-81F6-B9329642E14D}"/>
            </a:ext>
          </a:extLst>
        </cdr:cNvPr>
        <cdr:cNvSpPr txBox="1"/>
      </cdr:nvSpPr>
      <cdr:spPr>
        <a:xfrm xmlns:a="http://schemas.openxmlformats.org/drawingml/2006/main">
          <a:off x="1878497" y="16232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0.36564</cdr:x>
      <cdr:y>0.42029</cdr:y>
    </cdr:from>
    <cdr:to>
      <cdr:x>0.63436</cdr:x>
      <cdr:y>0.71194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4C29EB21-5116-4D05-AB62-18E0AADBAF76}"/>
            </a:ext>
          </a:extLst>
        </cdr:cNvPr>
        <cdr:cNvSpPr txBox="1"/>
      </cdr:nvSpPr>
      <cdr:spPr>
        <a:xfrm xmlns:a="http://schemas.openxmlformats.org/drawingml/2006/main">
          <a:off x="1574569" y="1276342"/>
          <a:ext cx="1157200" cy="8856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2018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 1-9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0.36564</cdr:x>
      <cdr:y>0.41274</cdr:y>
    </cdr:from>
    <cdr:to>
      <cdr:x>0.63436</cdr:x>
      <cdr:y>0.7044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4C29EB21-5116-4D05-AB62-18E0AADBAF76}"/>
            </a:ext>
          </a:extLst>
        </cdr:cNvPr>
        <cdr:cNvSpPr txBox="1"/>
      </cdr:nvSpPr>
      <cdr:spPr>
        <a:xfrm xmlns:a="http://schemas.openxmlformats.org/drawingml/2006/main">
          <a:off x="1331784" y="1237275"/>
          <a:ext cx="978770" cy="8743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2019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 1-9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33952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  <p:extLst>
      <p:ext uri="{BB962C8B-B14F-4D97-AF65-F5344CB8AC3E}">
        <p14:creationId xmlns:p14="http://schemas.microsoft.com/office/powerpoint/2010/main" val="1898445297"/>
      </p:ext>
    </p:extLst>
  </p:cSld>
  <p:clrMapOvr>
    <a:masterClrMapping/>
  </p:clrMapOvr>
  <p:hf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1668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87447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02653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25102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14629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91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2019/11/7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8" r:id="rId7"/>
    <p:sldLayoutId id="2147483661" r:id="rId8"/>
    <p:sldLayoutId id="2147483663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1957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diagramLayout" Target="../diagrams/layout6.xml"/><Relationship Id="rId18" Type="http://schemas.openxmlformats.org/officeDocument/2006/relationships/diagramLayout" Target="../diagrams/layout7.xml"/><Relationship Id="rId3" Type="http://schemas.openxmlformats.org/officeDocument/2006/relationships/diagramLayout" Target="../diagrams/layout4.xml"/><Relationship Id="rId21" Type="http://schemas.microsoft.com/office/2007/relationships/diagramDrawing" Target="../diagrams/drawing7.xml"/><Relationship Id="rId7" Type="http://schemas.openxmlformats.org/officeDocument/2006/relationships/diagramData" Target="../diagrams/data5.xml"/><Relationship Id="rId12" Type="http://schemas.openxmlformats.org/officeDocument/2006/relationships/diagramData" Target="../diagrams/data6.xml"/><Relationship Id="rId17" Type="http://schemas.openxmlformats.org/officeDocument/2006/relationships/diagramData" Target="../diagrams/data7.xml"/><Relationship Id="rId2" Type="http://schemas.openxmlformats.org/officeDocument/2006/relationships/diagramData" Target="../diagrams/data4.xml"/><Relationship Id="rId16" Type="http://schemas.microsoft.com/office/2007/relationships/diagramDrawing" Target="../diagrams/drawing6.xml"/><Relationship Id="rId20" Type="http://schemas.openxmlformats.org/officeDocument/2006/relationships/diagramColors" Target="../diagrams/colors7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5" Type="http://schemas.openxmlformats.org/officeDocument/2006/relationships/diagramColors" Target="../diagrams/colors6.xml"/><Relationship Id="rId10" Type="http://schemas.openxmlformats.org/officeDocument/2006/relationships/diagramColors" Target="../diagrams/colors5.xml"/><Relationship Id="rId19" Type="http://schemas.openxmlformats.org/officeDocument/2006/relationships/diagramQuickStyle" Target="../diagrams/quickStyle7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Relationship Id="rId14" Type="http://schemas.openxmlformats.org/officeDocument/2006/relationships/diagramQuickStyle" Target="../diagrams/quickStyle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559285" y="2545759"/>
            <a:ext cx="6442789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2019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9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1-9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233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A2DF96F-1114-4EEB-A483-3F73DAA9B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01" y="319772"/>
            <a:ext cx="7786420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1-9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83D1268-B4D4-49EB-9B3A-CF8C2CD2F23D}"/>
              </a:ext>
            </a:extLst>
          </p:cNvPr>
          <p:cNvSpPr/>
          <p:nvPr/>
        </p:nvSpPr>
        <p:spPr>
          <a:xfrm>
            <a:off x="669851" y="1010972"/>
            <a:ext cx="7612912" cy="704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全国二手车累计交易量为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1058.5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万辆，同比增长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4.32%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年，全国二手车累计交易金额为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6670.5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亿元，同比增长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5.79%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">
            <a:extLst>
              <a:ext uri="{FF2B5EF4-FFF2-40B4-BE49-F238E27FC236}">
                <a16:creationId xmlns:a16="http://schemas.microsoft.com/office/drawing/2014/main" id="{CB7BE099-1794-4FE2-BB16-C442A822F4F9}"/>
              </a:ext>
            </a:extLst>
          </p:cNvPr>
          <p:cNvSpPr txBox="1"/>
          <p:nvPr/>
        </p:nvSpPr>
        <p:spPr>
          <a:xfrm>
            <a:off x="2064311" y="3429000"/>
            <a:ext cx="542411" cy="26954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3.93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箭头: 上 12">
            <a:extLst>
              <a:ext uri="{FF2B5EF4-FFF2-40B4-BE49-F238E27FC236}">
                <a16:creationId xmlns:a16="http://schemas.microsoft.com/office/drawing/2014/main" id="{35F0C569-366E-4D1F-9851-08D33DC72342}"/>
              </a:ext>
            </a:extLst>
          </p:cNvPr>
          <p:cNvSpPr/>
          <p:nvPr/>
        </p:nvSpPr>
        <p:spPr>
          <a:xfrm>
            <a:off x="2113529" y="3206804"/>
            <a:ext cx="986386" cy="802793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E16F43-61B0-4B4C-95D6-67639CC0C180}"/>
              </a:ext>
            </a:extLst>
          </p:cNvPr>
          <p:cNvSpPr txBox="1"/>
          <p:nvPr/>
        </p:nvSpPr>
        <p:spPr>
          <a:xfrm>
            <a:off x="1428750" y="256222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6D5069-F212-48AC-AD7A-1098BC2E66C4}"/>
              </a:ext>
            </a:extLst>
          </p:cNvPr>
          <p:cNvSpPr txBox="1"/>
          <p:nvPr/>
        </p:nvSpPr>
        <p:spPr>
          <a:xfrm>
            <a:off x="3978568" y="1945604"/>
            <a:ext cx="5934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3.89%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1390A40-0832-4856-8CBD-F8E5C698E452}"/>
              </a:ext>
            </a:extLst>
          </p:cNvPr>
          <p:cNvGrpSpPr/>
          <p:nvPr/>
        </p:nvGrpSpPr>
        <p:grpSpPr>
          <a:xfrm>
            <a:off x="6333579" y="3206803"/>
            <a:ext cx="986386" cy="802793"/>
            <a:chOff x="6263959" y="3206803"/>
            <a:chExt cx="986386" cy="802793"/>
          </a:xfrm>
        </p:grpSpPr>
        <p:sp>
          <p:nvSpPr>
            <p:cNvPr id="14" name="箭头: 上 13">
              <a:extLst>
                <a:ext uri="{FF2B5EF4-FFF2-40B4-BE49-F238E27FC236}">
                  <a16:creationId xmlns:a16="http://schemas.microsoft.com/office/drawing/2014/main" id="{1DCFE824-BC6F-408A-94DA-8F139609EA09}"/>
                </a:ext>
              </a:extLst>
            </p:cNvPr>
            <p:cNvSpPr/>
            <p:nvPr/>
          </p:nvSpPr>
          <p:spPr>
            <a:xfrm>
              <a:off x="6263959" y="3206803"/>
              <a:ext cx="986386" cy="802793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43A5AAF-9509-45BB-BABC-113ED0F34E62}"/>
                </a:ext>
              </a:extLst>
            </p:cNvPr>
            <p:cNvSpPr txBox="1"/>
            <p:nvPr/>
          </p:nvSpPr>
          <p:spPr>
            <a:xfrm>
              <a:off x="6486257" y="3477394"/>
              <a:ext cx="59343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5.79%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00000000-0008-0000-0100-000010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2932291"/>
              </p:ext>
            </p:extLst>
          </p:nvPr>
        </p:nvGraphicFramePr>
        <p:xfrm>
          <a:off x="193601" y="2304104"/>
          <a:ext cx="4419600" cy="3438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00000000-0008-0000-0100-000011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6169604"/>
              </p:ext>
            </p:extLst>
          </p:nvPr>
        </p:nvGraphicFramePr>
        <p:xfrm>
          <a:off x="4086811" y="2257830"/>
          <a:ext cx="4953532" cy="348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002135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637A71C-EBDA-44E6-AC03-5A3B44F0A9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1-9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月各细分车型交易情况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9E118A63-9FFD-47E0-8148-0CAB303E75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00" y="1130400"/>
            <a:ext cx="8195310" cy="1716237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1-9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610.3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；客车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104.82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3.18%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；载货车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101.15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12.72%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98.49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16.55%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 68.44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17.8%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；交叉型乘用车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25.74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9.29%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载货车、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车型增速明显，同比增长超过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endParaRPr lang="zh-CN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内容占位符 7">
            <a:extLst>
              <a:ext uri="{FF2B5EF4-FFF2-40B4-BE49-F238E27FC236}">
                <a16:creationId xmlns:a16="http://schemas.microsoft.com/office/drawing/2014/main" id="{00000000-0008-0000-0000-00001D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800438"/>
              </p:ext>
            </p:extLst>
          </p:nvPr>
        </p:nvGraphicFramePr>
        <p:xfrm>
          <a:off x="418725" y="2696157"/>
          <a:ext cx="8515556" cy="3695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278362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1-9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月交易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省市排名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C6EFE436-8765-489E-8955-F46A88F556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657086"/>
              </p:ext>
            </p:extLst>
          </p:nvPr>
        </p:nvGraphicFramePr>
        <p:xfrm>
          <a:off x="992267" y="1613600"/>
          <a:ext cx="7443073" cy="432999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127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7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91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95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7449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排名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省 市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交易量（万辆）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月度同比增长率</a:t>
                      </a: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(</a:t>
                      </a:r>
                      <a:r>
                        <a:rPr 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%)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广东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122.07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-3.73%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浙江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95.76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5.41%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山东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80.35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9.31%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四川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80.11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6.19%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江苏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73.16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-4.36%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6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河南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66.10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-6.53%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7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河北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53.83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0.18%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北京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50.93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1.06%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上海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39.91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10.23%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10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辽宁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39.15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5.89%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1148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1BA672C3-BF1F-4F77-9788-A222F3D6BD5B}"/>
              </a:ext>
            </a:extLst>
          </p:cNvPr>
          <p:cNvSpPr txBox="1"/>
          <p:nvPr/>
        </p:nvSpPr>
        <p:spPr bwMode="auto">
          <a:xfrm>
            <a:off x="230400" y="381600"/>
            <a:ext cx="5704285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kumimoji="1"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四、历年二手车车龄分布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37B99AF6-B7D8-43CC-A8B7-C019105C78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00" y="1130402"/>
            <a:ext cx="8430368" cy="7005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月，使用年限在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年的二手车交易量最多，占比为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25.07%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21.71%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11.22%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0000-000021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0734506"/>
              </p:ext>
            </p:extLst>
          </p:nvPr>
        </p:nvGraphicFramePr>
        <p:xfrm>
          <a:off x="345184" y="2016866"/>
          <a:ext cx="8323200" cy="416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37569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</a:rPr>
              <a:t>五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、二手车各级别轿车</a:t>
            </a:r>
            <a:r>
              <a:rPr lang="zh-CN" altLang="en-US" sz="2000" b="1" dirty="0">
                <a:solidFill>
                  <a:schemeClr val="tx1"/>
                </a:solidFill>
              </a:rPr>
              <a:t>销量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B4FE15-08AB-4A99-A213-E5FABC101677}"/>
              </a:ext>
            </a:extLst>
          </p:cNvPr>
          <p:cNvSpPr txBox="1"/>
          <p:nvPr/>
        </p:nvSpPr>
        <p:spPr>
          <a:xfrm>
            <a:off x="371475" y="1072567"/>
            <a:ext cx="841315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月各级别轿车的整体销量来看，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级轿车仍旧是二手车市场中最热销的车型，平均占比为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47.2%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；其次是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21.7%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级轿车价格相对较高，二手车销量最低。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1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896839"/>
              </p:ext>
            </p:extLst>
          </p:nvPr>
        </p:nvGraphicFramePr>
        <p:xfrm>
          <a:off x="121153" y="2042990"/>
          <a:ext cx="8901694" cy="4060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990828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AF11C01-DE0F-4DE7-9313-45A64FEEF6D4}"/>
              </a:ext>
            </a:extLst>
          </p:cNvPr>
          <p:cNvSpPr/>
          <p:nvPr/>
        </p:nvSpPr>
        <p:spPr>
          <a:xfrm>
            <a:off x="559468" y="929213"/>
            <a:ext cx="8025064" cy="199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月，二手乘用车国四排放占比最多为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50.63%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0.31%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。其次是国五排放占比为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29.7%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，国二、国三排放占比分别为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5.02%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14.6%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，环比分别下降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0.35%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。国一排放占比为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月，二手乘用车销量以国四排放标准为主，平均占比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51.04%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。其次是国五排放标准，平均占比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27.53%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，国三、国二排放标准车辆平均占比分别为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15.54%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5.78%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。国一排放的车辆占比仅为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40B898E-AEF5-416A-A8B7-3B6820BD3B5D}"/>
              </a:ext>
            </a:extLst>
          </p:cNvPr>
          <p:cNvSpPr/>
          <p:nvPr/>
        </p:nvSpPr>
        <p:spPr>
          <a:xfrm>
            <a:off x="161818" y="381942"/>
            <a:ext cx="51796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年二手车乘用车排放标准销量分析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100-00001B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489306"/>
              </p:ext>
            </p:extLst>
          </p:nvPr>
        </p:nvGraphicFramePr>
        <p:xfrm>
          <a:off x="559468" y="2688925"/>
          <a:ext cx="8083717" cy="3938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116207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53339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年二手车分城市销量占比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75CFD4-3CE8-4418-B679-176F4779D5FD}"/>
              </a:ext>
            </a:extLst>
          </p:cNvPr>
          <p:cNvSpPr txBox="1"/>
          <p:nvPr/>
        </p:nvSpPr>
        <p:spPr>
          <a:xfrm>
            <a:off x="228599" y="6204750"/>
            <a:ext cx="6052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备注：样本包含全国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338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个分级城市，其中一线城市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个，北京、上海、广州、深圳，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个，三</a:t>
            </a:r>
            <a:endParaRPr lang="en-US" altLang="zh-CN" sz="1000" dirty="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 dirty="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个，四线城市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个，五线城市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129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A96E84D-0D8E-4AAE-AFAC-BF9B2FC0C97B}"/>
              </a:ext>
            </a:extLst>
          </p:cNvPr>
          <p:cNvSpPr txBox="1"/>
          <p:nvPr/>
        </p:nvSpPr>
        <p:spPr>
          <a:xfrm>
            <a:off x="453886" y="1124627"/>
            <a:ext cx="8571815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月二手车销量城市占比分布：一线城市占比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12.64%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0.62%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，二线城市占比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42.26%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0.37%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，三线城市占比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18.31%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，四线城市占比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16.31%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，五线城市占比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10.48%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1.08%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年二手车销量情况，与去年相比除五线城市占比增长外，一二三四线城市占比均有所下降。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100-00001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2094733"/>
              </p:ext>
            </p:extLst>
          </p:nvPr>
        </p:nvGraphicFramePr>
        <p:xfrm>
          <a:off x="735086" y="2684793"/>
          <a:ext cx="3543300" cy="3028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0000000-0008-0000-0100-00001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686679"/>
              </p:ext>
            </p:extLst>
          </p:nvPr>
        </p:nvGraphicFramePr>
        <p:xfrm>
          <a:off x="4865616" y="2675268"/>
          <a:ext cx="3914775" cy="3038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915128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81000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八、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年价格区间分布对比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10F06A-4FD1-4DDA-AD09-3BDE677737FB}"/>
              </a:ext>
            </a:extLst>
          </p:cNvPr>
          <p:cNvSpPr txBox="1"/>
          <p:nvPr/>
        </p:nvSpPr>
        <p:spPr>
          <a:xfrm>
            <a:off x="292098" y="1134271"/>
            <a:ext cx="8571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同比二手车价格区间分布：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万元及以下价格区间的车辆下降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11.91%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2.03%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4.47%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万区间以上增长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万元价格区间与历史同期相比下降较为明显，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万区间增幅最大。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100-00001F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3362133"/>
              </p:ext>
            </p:extLst>
          </p:nvPr>
        </p:nvGraphicFramePr>
        <p:xfrm>
          <a:off x="4572000" y="2934541"/>
          <a:ext cx="4306339" cy="3036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100-00001E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6378471"/>
              </p:ext>
            </p:extLst>
          </p:nvPr>
        </p:nvGraphicFramePr>
        <p:xfrm>
          <a:off x="292098" y="2954082"/>
          <a:ext cx="3642338" cy="2997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52897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九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月省市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转籍情况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1933" y="1183075"/>
            <a:ext cx="8559800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月，全国转籍比例为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29.01%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，北京的转籍比例最高。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593908" y="2634142"/>
          <a:ext cx="5972962" cy="35317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47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8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4054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8244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57.21%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8244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37.30%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8244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37.27%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8244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36.91%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8244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35.77%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5" name="TextBox 9"/>
          <p:cNvSpPr txBox="1"/>
          <p:nvPr/>
        </p:nvSpPr>
        <p:spPr>
          <a:xfrm>
            <a:off x="3141677" y="2027275"/>
            <a:ext cx="2860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1-9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月流通活跃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567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1-9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66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十、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转籍车辆转入地分析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AAFBD3A-B097-42FA-BA51-47BAFFC03E15}"/>
              </a:ext>
            </a:extLst>
          </p:cNvPr>
          <p:cNvGrpSpPr/>
          <p:nvPr/>
        </p:nvGrpSpPr>
        <p:grpSpPr>
          <a:xfrm>
            <a:off x="639926" y="1655130"/>
            <a:ext cx="2238829" cy="2002927"/>
            <a:chOff x="615541" y="1412356"/>
            <a:chExt cx="2238829" cy="2002927"/>
          </a:xfrm>
        </p:grpSpPr>
        <p:grpSp>
          <p:nvGrpSpPr>
            <p:cNvPr id="6" name="组合 5"/>
            <p:cNvGrpSpPr/>
            <p:nvPr/>
          </p:nvGrpSpPr>
          <p:grpSpPr>
            <a:xfrm>
              <a:off x="1340057" y="1412356"/>
              <a:ext cx="1514313" cy="2002927"/>
              <a:chOff x="2785193" y="3548673"/>
              <a:chExt cx="1514313" cy="2002927"/>
            </a:xfrm>
          </p:grpSpPr>
          <p:sp>
            <p:nvSpPr>
              <p:cNvPr id="66" name="任意多边形 65"/>
              <p:cNvSpPr/>
              <p:nvPr/>
            </p:nvSpPr>
            <p:spPr>
              <a:xfrm rot="3370477">
                <a:off x="2627607" y="4979797"/>
                <a:ext cx="587804" cy="28455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73798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8" name="任意多边形 67"/>
              <p:cNvSpPr/>
              <p:nvPr/>
            </p:nvSpPr>
            <p:spPr>
              <a:xfrm rot="1739548">
                <a:off x="2785193" y="4775006"/>
                <a:ext cx="549909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4674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6" name="任意多边形 85"/>
              <p:cNvSpPr/>
              <p:nvPr/>
            </p:nvSpPr>
            <p:spPr>
              <a:xfrm>
                <a:off x="2819649" y="4536489"/>
                <a:ext cx="551807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6760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8" name="任意多边形 87"/>
              <p:cNvSpPr/>
              <p:nvPr/>
            </p:nvSpPr>
            <p:spPr>
              <a:xfrm rot="19860452">
                <a:off x="2785193" y="4297971"/>
                <a:ext cx="549909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4674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9" name="任意多边形 88"/>
              <p:cNvSpPr/>
              <p:nvPr/>
            </p:nvSpPr>
            <p:spPr>
              <a:xfrm rot="18229523">
                <a:off x="2627607" y="4092021"/>
                <a:ext cx="587804" cy="28455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73798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97" name="任意多边形 96"/>
              <p:cNvSpPr/>
              <p:nvPr/>
            </p:nvSpPr>
            <p:spPr>
              <a:xfrm>
                <a:off x="3012941" y="3548673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marL="0" marR="0" lvl="0" indent="0" algn="ctr" defTabSz="4000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内蒙古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>
                <a:off x="3405578" y="3548673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27.39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>
                <a:off x="3278282" y="3929601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marL="0" marR="0" lvl="0" indent="0" algn="ctr" defTabSz="4000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辽宁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任意多边形 99"/>
              <p:cNvSpPr/>
              <p:nvPr/>
            </p:nvSpPr>
            <p:spPr>
              <a:xfrm>
                <a:off x="3670918" y="3929601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14.99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 100"/>
              <p:cNvSpPr/>
              <p:nvPr/>
            </p:nvSpPr>
            <p:spPr>
              <a:xfrm>
                <a:off x="3371457" y="4378938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山东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任意多边形 101"/>
              <p:cNvSpPr/>
              <p:nvPr/>
            </p:nvSpPr>
            <p:spPr>
              <a:xfrm>
                <a:off x="3764093" y="4378938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12.58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 102"/>
              <p:cNvSpPr/>
              <p:nvPr/>
            </p:nvSpPr>
            <p:spPr>
              <a:xfrm>
                <a:off x="3278282" y="4828273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吉林</a:t>
                </a:r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>
                <a:off x="3670918" y="4828273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8.4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任意多边形 104"/>
              <p:cNvSpPr/>
              <p:nvPr/>
            </p:nvSpPr>
            <p:spPr>
              <a:xfrm>
                <a:off x="3012941" y="5209203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山西</a:t>
                </a:r>
              </a:p>
            </p:txBody>
          </p:sp>
          <p:sp>
            <p:nvSpPr>
              <p:cNvPr id="106" name="任意多边形 105"/>
              <p:cNvSpPr/>
              <p:nvPr/>
            </p:nvSpPr>
            <p:spPr>
              <a:xfrm>
                <a:off x="3405578" y="5209203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7.87%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2" name="北京">
              <a:extLst>
                <a:ext uri="{FF2B5EF4-FFF2-40B4-BE49-F238E27FC236}">
                  <a16:creationId xmlns:a16="http://schemas.microsoft.com/office/drawing/2014/main" id="{00000000-0008-0000-0000-000079040000}"/>
                </a:ext>
              </a:extLst>
            </p:cNvPr>
            <p:cNvSpPr/>
            <p:nvPr/>
          </p:nvSpPr>
          <p:spPr>
            <a:xfrm>
              <a:off x="615541" y="1982957"/>
              <a:ext cx="685060" cy="729227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 dirty="0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0606BEDC-D994-4692-9040-7210F0A15455}"/>
                </a:ext>
              </a:extLst>
            </p:cNvPr>
            <p:cNvSpPr txBox="1"/>
            <p:nvPr/>
          </p:nvSpPr>
          <p:spPr>
            <a:xfrm>
              <a:off x="741265" y="2230131"/>
              <a:ext cx="53918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北京</a:t>
              </a:r>
              <a:r>
                <a:rPr lang="en-US" altLang="zh-CN" b="1" dirty="0"/>
                <a:t>	</a:t>
              </a:r>
              <a:endParaRPr lang="zh-CN" altLang="en-US" b="1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B711794-2B6C-415E-832C-3717CA901D6B}"/>
              </a:ext>
            </a:extLst>
          </p:cNvPr>
          <p:cNvGrpSpPr/>
          <p:nvPr/>
        </p:nvGrpSpPr>
        <p:grpSpPr>
          <a:xfrm>
            <a:off x="6034517" y="1641180"/>
            <a:ext cx="3345025" cy="2003532"/>
            <a:chOff x="5785890" y="1540134"/>
            <a:chExt cx="3345025" cy="200353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22531AD-0593-4E06-B4E1-A1B203209E63}"/>
                </a:ext>
              </a:extLst>
            </p:cNvPr>
            <p:cNvGrpSpPr/>
            <p:nvPr/>
          </p:nvGrpSpPr>
          <p:grpSpPr>
            <a:xfrm>
              <a:off x="5785890" y="1540134"/>
              <a:ext cx="3345025" cy="2003532"/>
              <a:chOff x="3025276" y="1461995"/>
              <a:chExt cx="3345025" cy="2003532"/>
            </a:xfrm>
          </p:grpSpPr>
          <p:graphicFrame>
            <p:nvGraphicFramePr>
              <p:cNvPr id="63" name="图示 62"/>
              <p:cNvGraphicFramePr/>
              <p:nvPr/>
            </p:nvGraphicFramePr>
            <p:xfrm>
              <a:off x="3025276" y="1461995"/>
              <a:ext cx="3345025" cy="20035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sp>
            <p:nvSpPr>
              <p:cNvPr id="56" name="浙江">
                <a:extLst>
                  <a:ext uri="{FF2B5EF4-FFF2-40B4-BE49-F238E27FC236}">
                    <a16:creationId xmlns:a16="http://schemas.microsoft.com/office/drawing/2014/main" id="{00000000-0008-0000-0000-000076040000}"/>
                  </a:ext>
                </a:extLst>
              </p:cNvPr>
              <p:cNvSpPr/>
              <p:nvPr/>
            </p:nvSpPr>
            <p:spPr>
              <a:xfrm>
                <a:off x="3464481" y="2077745"/>
                <a:ext cx="697300" cy="752558"/>
              </a:xfrm>
              <a:custGeom>
                <a:avLst/>
                <a:gdLst>
                  <a:gd name="T0" fmla="*/ 882 w 1493"/>
                  <a:gd name="T1" fmla="*/ 1623 h 1731"/>
                  <a:gd name="T2" fmla="*/ 793 w 1493"/>
                  <a:gd name="T3" fmla="*/ 1671 h 1731"/>
                  <a:gd name="T4" fmla="*/ 704 w 1493"/>
                  <a:gd name="T5" fmla="*/ 1615 h 1731"/>
                  <a:gd name="T6" fmla="*/ 646 w 1493"/>
                  <a:gd name="T7" fmla="*/ 1535 h 1731"/>
                  <a:gd name="T8" fmla="*/ 577 w 1493"/>
                  <a:gd name="T9" fmla="*/ 1610 h 1731"/>
                  <a:gd name="T10" fmla="*/ 469 w 1493"/>
                  <a:gd name="T11" fmla="*/ 1637 h 1731"/>
                  <a:gd name="T12" fmla="*/ 395 w 1493"/>
                  <a:gd name="T13" fmla="*/ 1604 h 1731"/>
                  <a:gd name="T14" fmla="*/ 306 w 1493"/>
                  <a:gd name="T15" fmla="*/ 1400 h 1731"/>
                  <a:gd name="T16" fmla="*/ 299 w 1493"/>
                  <a:gd name="T17" fmla="*/ 1296 h 1731"/>
                  <a:gd name="T18" fmla="*/ 222 w 1493"/>
                  <a:gd name="T19" fmla="*/ 1320 h 1731"/>
                  <a:gd name="T20" fmla="*/ 189 w 1493"/>
                  <a:gd name="T21" fmla="*/ 1250 h 1731"/>
                  <a:gd name="T22" fmla="*/ 142 w 1493"/>
                  <a:gd name="T23" fmla="*/ 1087 h 1731"/>
                  <a:gd name="T24" fmla="*/ 79 w 1493"/>
                  <a:gd name="T25" fmla="*/ 1019 h 1731"/>
                  <a:gd name="T26" fmla="*/ 10 w 1493"/>
                  <a:gd name="T27" fmla="*/ 914 h 1731"/>
                  <a:gd name="T28" fmla="*/ 71 w 1493"/>
                  <a:gd name="T29" fmla="*/ 824 h 1731"/>
                  <a:gd name="T30" fmla="*/ 167 w 1493"/>
                  <a:gd name="T31" fmla="*/ 751 h 1731"/>
                  <a:gd name="T32" fmla="*/ 245 w 1493"/>
                  <a:gd name="T33" fmla="*/ 672 h 1731"/>
                  <a:gd name="T34" fmla="*/ 280 w 1493"/>
                  <a:gd name="T35" fmla="*/ 515 h 1731"/>
                  <a:gd name="T36" fmla="*/ 278 w 1493"/>
                  <a:gd name="T37" fmla="*/ 430 h 1731"/>
                  <a:gd name="T38" fmla="*/ 404 w 1493"/>
                  <a:gd name="T39" fmla="*/ 411 h 1731"/>
                  <a:gd name="T40" fmla="*/ 439 w 1493"/>
                  <a:gd name="T41" fmla="*/ 312 h 1731"/>
                  <a:gd name="T42" fmla="*/ 445 w 1493"/>
                  <a:gd name="T43" fmla="*/ 233 h 1731"/>
                  <a:gd name="T44" fmla="*/ 491 w 1493"/>
                  <a:gd name="T45" fmla="*/ 183 h 1731"/>
                  <a:gd name="T46" fmla="*/ 539 w 1493"/>
                  <a:gd name="T47" fmla="*/ 10 h 1731"/>
                  <a:gd name="T48" fmla="*/ 659 w 1493"/>
                  <a:gd name="T49" fmla="*/ 60 h 1731"/>
                  <a:gd name="T50" fmla="*/ 828 w 1493"/>
                  <a:gd name="T51" fmla="*/ 128 h 1731"/>
                  <a:gd name="T52" fmla="*/ 921 w 1493"/>
                  <a:gd name="T53" fmla="*/ 73 h 1731"/>
                  <a:gd name="T54" fmla="*/ 1020 w 1493"/>
                  <a:gd name="T55" fmla="*/ 63 h 1731"/>
                  <a:gd name="T56" fmla="*/ 1126 w 1493"/>
                  <a:gd name="T57" fmla="*/ 156 h 1731"/>
                  <a:gd name="T58" fmla="*/ 1026 w 1493"/>
                  <a:gd name="T59" fmla="*/ 246 h 1731"/>
                  <a:gd name="T60" fmla="*/ 907 w 1493"/>
                  <a:gd name="T61" fmla="*/ 309 h 1731"/>
                  <a:gd name="T62" fmla="*/ 793 w 1493"/>
                  <a:gd name="T63" fmla="*/ 385 h 1731"/>
                  <a:gd name="T64" fmla="*/ 906 w 1493"/>
                  <a:gd name="T65" fmla="*/ 385 h 1731"/>
                  <a:gd name="T66" fmla="*/ 1033 w 1493"/>
                  <a:gd name="T67" fmla="*/ 401 h 1731"/>
                  <a:gd name="T68" fmla="*/ 1208 w 1493"/>
                  <a:gd name="T69" fmla="*/ 337 h 1731"/>
                  <a:gd name="T70" fmla="*/ 1430 w 1493"/>
                  <a:gd name="T71" fmla="*/ 474 h 1731"/>
                  <a:gd name="T72" fmla="*/ 1423 w 1493"/>
                  <a:gd name="T73" fmla="*/ 517 h 1731"/>
                  <a:gd name="T74" fmla="*/ 1450 w 1493"/>
                  <a:gd name="T75" fmla="*/ 599 h 1731"/>
                  <a:gd name="T76" fmla="*/ 1314 w 1493"/>
                  <a:gd name="T77" fmla="*/ 647 h 1731"/>
                  <a:gd name="T78" fmla="*/ 1402 w 1493"/>
                  <a:gd name="T79" fmla="*/ 650 h 1731"/>
                  <a:gd name="T80" fmla="*/ 1452 w 1493"/>
                  <a:gd name="T81" fmla="*/ 714 h 1731"/>
                  <a:gd name="T82" fmla="*/ 1463 w 1493"/>
                  <a:gd name="T83" fmla="*/ 763 h 1731"/>
                  <a:gd name="T84" fmla="*/ 1391 w 1493"/>
                  <a:gd name="T85" fmla="*/ 713 h 1731"/>
                  <a:gd name="T86" fmla="*/ 1327 w 1493"/>
                  <a:gd name="T87" fmla="*/ 773 h 1731"/>
                  <a:gd name="T88" fmla="*/ 1313 w 1493"/>
                  <a:gd name="T89" fmla="*/ 834 h 1731"/>
                  <a:gd name="T90" fmla="*/ 1372 w 1493"/>
                  <a:gd name="T91" fmla="*/ 912 h 1731"/>
                  <a:gd name="T92" fmla="*/ 1330 w 1493"/>
                  <a:gd name="T93" fmla="*/ 928 h 1731"/>
                  <a:gd name="T94" fmla="*/ 1299 w 1493"/>
                  <a:gd name="T95" fmla="*/ 1015 h 1731"/>
                  <a:gd name="T96" fmla="*/ 1358 w 1493"/>
                  <a:gd name="T97" fmla="*/ 1136 h 1731"/>
                  <a:gd name="T98" fmla="*/ 1341 w 1493"/>
                  <a:gd name="T99" fmla="*/ 1180 h 1731"/>
                  <a:gd name="T100" fmla="*/ 1292 w 1493"/>
                  <a:gd name="T101" fmla="*/ 1239 h 1731"/>
                  <a:gd name="T102" fmla="*/ 1254 w 1493"/>
                  <a:gd name="T103" fmla="*/ 1257 h 1731"/>
                  <a:gd name="T104" fmla="*/ 1223 w 1493"/>
                  <a:gd name="T105" fmla="*/ 1313 h 1731"/>
                  <a:gd name="T106" fmla="*/ 1251 w 1493"/>
                  <a:gd name="T107" fmla="*/ 1225 h 1731"/>
                  <a:gd name="T108" fmla="*/ 1167 w 1493"/>
                  <a:gd name="T109" fmla="*/ 1200 h 1731"/>
                  <a:gd name="T110" fmla="*/ 1178 w 1493"/>
                  <a:gd name="T111" fmla="*/ 1270 h 1731"/>
                  <a:gd name="T112" fmla="*/ 1122 w 1493"/>
                  <a:gd name="T113" fmla="*/ 1343 h 1731"/>
                  <a:gd name="T114" fmla="*/ 1078 w 1493"/>
                  <a:gd name="T115" fmla="*/ 1369 h 1731"/>
                  <a:gd name="T116" fmla="*/ 1053 w 1493"/>
                  <a:gd name="T117" fmla="*/ 1478 h 1731"/>
                  <a:gd name="T118" fmla="*/ 1047 w 1493"/>
                  <a:gd name="T119" fmla="*/ 1570 h 1731"/>
                  <a:gd name="T120" fmla="*/ 1018 w 1493"/>
                  <a:gd name="T121" fmla="*/ 1623 h 1731"/>
                  <a:gd name="T122" fmla="*/ 1011 w 1493"/>
                  <a:gd name="T123" fmla="*/ 1696 h 1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93" h="1731">
                    <a:moveTo>
                      <a:pt x="984" y="1731"/>
                    </a:moveTo>
                    <a:lnTo>
                      <a:pt x="980" y="1725"/>
                    </a:lnTo>
                    <a:lnTo>
                      <a:pt x="975" y="1721"/>
                    </a:lnTo>
                    <a:lnTo>
                      <a:pt x="971" y="1715"/>
                    </a:lnTo>
                    <a:lnTo>
                      <a:pt x="968" y="1710"/>
                    </a:lnTo>
                    <a:lnTo>
                      <a:pt x="963" y="1697"/>
                    </a:lnTo>
                    <a:lnTo>
                      <a:pt x="958" y="1681"/>
                    </a:lnTo>
                    <a:lnTo>
                      <a:pt x="954" y="1667"/>
                    </a:lnTo>
                    <a:lnTo>
                      <a:pt x="950" y="1656"/>
                    </a:lnTo>
                    <a:lnTo>
                      <a:pt x="946" y="1649"/>
                    </a:lnTo>
                    <a:lnTo>
                      <a:pt x="944" y="1642"/>
                    </a:lnTo>
                    <a:lnTo>
                      <a:pt x="942" y="1640"/>
                    </a:lnTo>
                    <a:lnTo>
                      <a:pt x="939" y="1637"/>
                    </a:lnTo>
                    <a:lnTo>
                      <a:pt x="936" y="1635"/>
                    </a:lnTo>
                    <a:lnTo>
                      <a:pt x="932" y="1634"/>
                    </a:lnTo>
                    <a:lnTo>
                      <a:pt x="924" y="1634"/>
                    </a:lnTo>
                    <a:lnTo>
                      <a:pt x="914" y="1631"/>
                    </a:lnTo>
                    <a:lnTo>
                      <a:pt x="905" y="1630"/>
                    </a:lnTo>
                    <a:lnTo>
                      <a:pt x="894" y="1626"/>
                    </a:lnTo>
                    <a:lnTo>
                      <a:pt x="888" y="1624"/>
                    </a:lnTo>
                    <a:lnTo>
                      <a:pt x="882" y="1623"/>
                    </a:lnTo>
                    <a:lnTo>
                      <a:pt x="876" y="1623"/>
                    </a:lnTo>
                    <a:lnTo>
                      <a:pt x="870" y="1624"/>
                    </a:lnTo>
                    <a:lnTo>
                      <a:pt x="866" y="1627"/>
                    </a:lnTo>
                    <a:lnTo>
                      <a:pt x="860" y="1630"/>
                    </a:lnTo>
                    <a:lnTo>
                      <a:pt x="856" y="1634"/>
                    </a:lnTo>
                    <a:lnTo>
                      <a:pt x="852" y="1639"/>
                    </a:lnTo>
                    <a:lnTo>
                      <a:pt x="845" y="1647"/>
                    </a:lnTo>
                    <a:lnTo>
                      <a:pt x="839" y="1653"/>
                    </a:lnTo>
                    <a:lnTo>
                      <a:pt x="836" y="1655"/>
                    </a:lnTo>
                    <a:lnTo>
                      <a:pt x="833" y="1656"/>
                    </a:lnTo>
                    <a:lnTo>
                      <a:pt x="831" y="1656"/>
                    </a:lnTo>
                    <a:lnTo>
                      <a:pt x="829" y="1655"/>
                    </a:lnTo>
                    <a:lnTo>
                      <a:pt x="825" y="1652"/>
                    </a:lnTo>
                    <a:lnTo>
                      <a:pt x="819" y="1648"/>
                    </a:lnTo>
                    <a:lnTo>
                      <a:pt x="817" y="1647"/>
                    </a:lnTo>
                    <a:lnTo>
                      <a:pt x="813" y="1646"/>
                    </a:lnTo>
                    <a:lnTo>
                      <a:pt x="810" y="1647"/>
                    </a:lnTo>
                    <a:lnTo>
                      <a:pt x="807" y="1649"/>
                    </a:lnTo>
                    <a:lnTo>
                      <a:pt x="801" y="1656"/>
                    </a:lnTo>
                    <a:lnTo>
                      <a:pt x="797" y="1664"/>
                    </a:lnTo>
                    <a:lnTo>
                      <a:pt x="793" y="1671"/>
                    </a:lnTo>
                    <a:lnTo>
                      <a:pt x="791" y="1675"/>
                    </a:lnTo>
                    <a:lnTo>
                      <a:pt x="787" y="1678"/>
                    </a:lnTo>
                    <a:lnTo>
                      <a:pt x="779" y="1679"/>
                    </a:lnTo>
                    <a:lnTo>
                      <a:pt x="769" y="1680"/>
                    </a:lnTo>
                    <a:lnTo>
                      <a:pt x="761" y="1680"/>
                    </a:lnTo>
                    <a:lnTo>
                      <a:pt x="750" y="1683"/>
                    </a:lnTo>
                    <a:lnTo>
                      <a:pt x="742" y="1686"/>
                    </a:lnTo>
                    <a:lnTo>
                      <a:pt x="737" y="1689"/>
                    </a:lnTo>
                    <a:lnTo>
                      <a:pt x="736" y="1689"/>
                    </a:lnTo>
                    <a:lnTo>
                      <a:pt x="736" y="1685"/>
                    </a:lnTo>
                    <a:lnTo>
                      <a:pt x="736" y="1679"/>
                    </a:lnTo>
                    <a:lnTo>
                      <a:pt x="731" y="1673"/>
                    </a:lnTo>
                    <a:lnTo>
                      <a:pt x="725" y="1666"/>
                    </a:lnTo>
                    <a:lnTo>
                      <a:pt x="716" y="1659"/>
                    </a:lnTo>
                    <a:lnTo>
                      <a:pt x="706" y="1653"/>
                    </a:lnTo>
                    <a:lnTo>
                      <a:pt x="705" y="1649"/>
                    </a:lnTo>
                    <a:lnTo>
                      <a:pt x="704" y="1646"/>
                    </a:lnTo>
                    <a:lnTo>
                      <a:pt x="703" y="1642"/>
                    </a:lnTo>
                    <a:lnTo>
                      <a:pt x="703" y="1637"/>
                    </a:lnTo>
                    <a:lnTo>
                      <a:pt x="704" y="1626"/>
                    </a:lnTo>
                    <a:lnTo>
                      <a:pt x="704" y="1615"/>
                    </a:lnTo>
                    <a:lnTo>
                      <a:pt x="704" y="1610"/>
                    </a:lnTo>
                    <a:lnTo>
                      <a:pt x="703" y="1607"/>
                    </a:lnTo>
                    <a:lnTo>
                      <a:pt x="702" y="1603"/>
                    </a:lnTo>
                    <a:lnTo>
                      <a:pt x="699" y="1599"/>
                    </a:lnTo>
                    <a:lnTo>
                      <a:pt x="696" y="1597"/>
                    </a:lnTo>
                    <a:lnTo>
                      <a:pt x="692" y="1596"/>
                    </a:lnTo>
                    <a:lnTo>
                      <a:pt x="687" y="1596"/>
                    </a:lnTo>
                    <a:lnTo>
                      <a:pt x="682" y="1595"/>
                    </a:lnTo>
                    <a:lnTo>
                      <a:pt x="681" y="1589"/>
                    </a:lnTo>
                    <a:lnTo>
                      <a:pt x="681" y="1577"/>
                    </a:lnTo>
                    <a:lnTo>
                      <a:pt x="675" y="1571"/>
                    </a:lnTo>
                    <a:lnTo>
                      <a:pt x="671" y="1567"/>
                    </a:lnTo>
                    <a:lnTo>
                      <a:pt x="669" y="1557"/>
                    </a:lnTo>
                    <a:lnTo>
                      <a:pt x="667" y="1541"/>
                    </a:lnTo>
                    <a:lnTo>
                      <a:pt x="666" y="1539"/>
                    </a:lnTo>
                    <a:lnTo>
                      <a:pt x="663" y="1536"/>
                    </a:lnTo>
                    <a:lnTo>
                      <a:pt x="662" y="1535"/>
                    </a:lnTo>
                    <a:lnTo>
                      <a:pt x="660" y="1534"/>
                    </a:lnTo>
                    <a:lnTo>
                      <a:pt x="654" y="1534"/>
                    </a:lnTo>
                    <a:lnTo>
                      <a:pt x="649" y="1534"/>
                    </a:lnTo>
                    <a:lnTo>
                      <a:pt x="646" y="1535"/>
                    </a:lnTo>
                    <a:lnTo>
                      <a:pt x="642" y="1538"/>
                    </a:lnTo>
                    <a:lnTo>
                      <a:pt x="637" y="1540"/>
                    </a:lnTo>
                    <a:lnTo>
                      <a:pt x="634" y="1542"/>
                    </a:lnTo>
                    <a:lnTo>
                      <a:pt x="629" y="1548"/>
                    </a:lnTo>
                    <a:lnTo>
                      <a:pt x="624" y="1555"/>
                    </a:lnTo>
                    <a:lnTo>
                      <a:pt x="622" y="1563"/>
                    </a:lnTo>
                    <a:lnTo>
                      <a:pt x="619" y="1571"/>
                    </a:lnTo>
                    <a:lnTo>
                      <a:pt x="616" y="1586"/>
                    </a:lnTo>
                    <a:lnTo>
                      <a:pt x="612" y="1598"/>
                    </a:lnTo>
                    <a:lnTo>
                      <a:pt x="611" y="1603"/>
                    </a:lnTo>
                    <a:lnTo>
                      <a:pt x="609" y="1607"/>
                    </a:lnTo>
                    <a:lnTo>
                      <a:pt x="606" y="1608"/>
                    </a:lnTo>
                    <a:lnTo>
                      <a:pt x="604" y="1609"/>
                    </a:lnTo>
                    <a:lnTo>
                      <a:pt x="602" y="1609"/>
                    </a:lnTo>
                    <a:lnTo>
                      <a:pt x="599" y="1608"/>
                    </a:lnTo>
                    <a:lnTo>
                      <a:pt x="596" y="1607"/>
                    </a:lnTo>
                    <a:lnTo>
                      <a:pt x="593" y="1604"/>
                    </a:lnTo>
                    <a:lnTo>
                      <a:pt x="590" y="1603"/>
                    </a:lnTo>
                    <a:lnTo>
                      <a:pt x="586" y="1604"/>
                    </a:lnTo>
                    <a:lnTo>
                      <a:pt x="581" y="1607"/>
                    </a:lnTo>
                    <a:lnTo>
                      <a:pt x="577" y="1610"/>
                    </a:lnTo>
                    <a:lnTo>
                      <a:pt x="567" y="1621"/>
                    </a:lnTo>
                    <a:lnTo>
                      <a:pt x="560" y="1631"/>
                    </a:lnTo>
                    <a:lnTo>
                      <a:pt x="554" y="1642"/>
                    </a:lnTo>
                    <a:lnTo>
                      <a:pt x="547" y="1652"/>
                    </a:lnTo>
                    <a:lnTo>
                      <a:pt x="542" y="1655"/>
                    </a:lnTo>
                    <a:lnTo>
                      <a:pt x="537" y="1659"/>
                    </a:lnTo>
                    <a:lnTo>
                      <a:pt x="533" y="1661"/>
                    </a:lnTo>
                    <a:lnTo>
                      <a:pt x="527" y="1664"/>
                    </a:lnTo>
                    <a:lnTo>
                      <a:pt x="515" y="1665"/>
                    </a:lnTo>
                    <a:lnTo>
                      <a:pt x="504" y="1666"/>
                    </a:lnTo>
                    <a:lnTo>
                      <a:pt x="499" y="1665"/>
                    </a:lnTo>
                    <a:lnTo>
                      <a:pt x="496" y="1664"/>
                    </a:lnTo>
                    <a:lnTo>
                      <a:pt x="493" y="1661"/>
                    </a:lnTo>
                    <a:lnTo>
                      <a:pt x="491" y="1659"/>
                    </a:lnTo>
                    <a:lnTo>
                      <a:pt x="491" y="1653"/>
                    </a:lnTo>
                    <a:lnTo>
                      <a:pt x="490" y="1649"/>
                    </a:lnTo>
                    <a:lnTo>
                      <a:pt x="488" y="1646"/>
                    </a:lnTo>
                    <a:lnTo>
                      <a:pt x="484" y="1642"/>
                    </a:lnTo>
                    <a:lnTo>
                      <a:pt x="480" y="1640"/>
                    </a:lnTo>
                    <a:lnTo>
                      <a:pt x="476" y="1639"/>
                    </a:lnTo>
                    <a:lnTo>
                      <a:pt x="469" y="1637"/>
                    </a:lnTo>
                    <a:lnTo>
                      <a:pt x="460" y="1637"/>
                    </a:lnTo>
                    <a:lnTo>
                      <a:pt x="444" y="1637"/>
                    </a:lnTo>
                    <a:lnTo>
                      <a:pt x="429" y="1640"/>
                    </a:lnTo>
                    <a:lnTo>
                      <a:pt x="416" y="1642"/>
                    </a:lnTo>
                    <a:lnTo>
                      <a:pt x="406" y="1645"/>
                    </a:lnTo>
                    <a:lnTo>
                      <a:pt x="401" y="1645"/>
                    </a:lnTo>
                    <a:lnTo>
                      <a:pt x="397" y="1645"/>
                    </a:lnTo>
                    <a:lnTo>
                      <a:pt x="392" y="1643"/>
                    </a:lnTo>
                    <a:lnTo>
                      <a:pt x="389" y="1640"/>
                    </a:lnTo>
                    <a:lnTo>
                      <a:pt x="385" y="1636"/>
                    </a:lnTo>
                    <a:lnTo>
                      <a:pt x="383" y="1633"/>
                    </a:lnTo>
                    <a:lnTo>
                      <a:pt x="382" y="1629"/>
                    </a:lnTo>
                    <a:lnTo>
                      <a:pt x="381" y="1626"/>
                    </a:lnTo>
                    <a:lnTo>
                      <a:pt x="382" y="1623"/>
                    </a:lnTo>
                    <a:lnTo>
                      <a:pt x="382" y="1620"/>
                    </a:lnTo>
                    <a:lnTo>
                      <a:pt x="384" y="1617"/>
                    </a:lnTo>
                    <a:lnTo>
                      <a:pt x="386" y="1615"/>
                    </a:lnTo>
                    <a:lnTo>
                      <a:pt x="391" y="1611"/>
                    </a:lnTo>
                    <a:lnTo>
                      <a:pt x="395" y="1608"/>
                    </a:lnTo>
                    <a:lnTo>
                      <a:pt x="395" y="1607"/>
                    </a:lnTo>
                    <a:lnTo>
                      <a:pt x="395" y="1604"/>
                    </a:lnTo>
                    <a:lnTo>
                      <a:pt x="395" y="1602"/>
                    </a:lnTo>
                    <a:lnTo>
                      <a:pt x="394" y="1598"/>
                    </a:lnTo>
                    <a:lnTo>
                      <a:pt x="390" y="1590"/>
                    </a:lnTo>
                    <a:lnTo>
                      <a:pt x="385" y="1579"/>
                    </a:lnTo>
                    <a:lnTo>
                      <a:pt x="381" y="1567"/>
                    </a:lnTo>
                    <a:lnTo>
                      <a:pt x="376" y="1553"/>
                    </a:lnTo>
                    <a:lnTo>
                      <a:pt x="371" y="1538"/>
                    </a:lnTo>
                    <a:lnTo>
                      <a:pt x="366" y="1521"/>
                    </a:lnTo>
                    <a:lnTo>
                      <a:pt x="362" y="1504"/>
                    </a:lnTo>
                    <a:lnTo>
                      <a:pt x="356" y="1490"/>
                    </a:lnTo>
                    <a:lnTo>
                      <a:pt x="348" y="1476"/>
                    </a:lnTo>
                    <a:lnTo>
                      <a:pt x="340" y="1465"/>
                    </a:lnTo>
                    <a:lnTo>
                      <a:pt x="332" y="1456"/>
                    </a:lnTo>
                    <a:lnTo>
                      <a:pt x="323" y="1447"/>
                    </a:lnTo>
                    <a:lnTo>
                      <a:pt x="319" y="1444"/>
                    </a:lnTo>
                    <a:lnTo>
                      <a:pt x="315" y="1439"/>
                    </a:lnTo>
                    <a:lnTo>
                      <a:pt x="312" y="1433"/>
                    </a:lnTo>
                    <a:lnTo>
                      <a:pt x="309" y="1428"/>
                    </a:lnTo>
                    <a:lnTo>
                      <a:pt x="307" y="1415"/>
                    </a:lnTo>
                    <a:lnTo>
                      <a:pt x="306" y="1404"/>
                    </a:lnTo>
                    <a:lnTo>
                      <a:pt x="306" y="1400"/>
                    </a:lnTo>
                    <a:lnTo>
                      <a:pt x="308" y="1395"/>
                    </a:lnTo>
                    <a:lnTo>
                      <a:pt x="310" y="1390"/>
                    </a:lnTo>
                    <a:lnTo>
                      <a:pt x="314" y="1387"/>
                    </a:lnTo>
                    <a:lnTo>
                      <a:pt x="322" y="1381"/>
                    </a:lnTo>
                    <a:lnTo>
                      <a:pt x="328" y="1374"/>
                    </a:lnTo>
                    <a:lnTo>
                      <a:pt x="331" y="1370"/>
                    </a:lnTo>
                    <a:lnTo>
                      <a:pt x="332" y="1365"/>
                    </a:lnTo>
                    <a:lnTo>
                      <a:pt x="331" y="1362"/>
                    </a:lnTo>
                    <a:lnTo>
                      <a:pt x="331" y="1358"/>
                    </a:lnTo>
                    <a:lnTo>
                      <a:pt x="327" y="1350"/>
                    </a:lnTo>
                    <a:lnTo>
                      <a:pt x="323" y="1344"/>
                    </a:lnTo>
                    <a:lnTo>
                      <a:pt x="321" y="1337"/>
                    </a:lnTo>
                    <a:lnTo>
                      <a:pt x="321" y="1328"/>
                    </a:lnTo>
                    <a:lnTo>
                      <a:pt x="321" y="1325"/>
                    </a:lnTo>
                    <a:lnTo>
                      <a:pt x="320" y="1320"/>
                    </a:lnTo>
                    <a:lnTo>
                      <a:pt x="319" y="1315"/>
                    </a:lnTo>
                    <a:lnTo>
                      <a:pt x="315" y="1309"/>
                    </a:lnTo>
                    <a:lnTo>
                      <a:pt x="312" y="1305"/>
                    </a:lnTo>
                    <a:lnTo>
                      <a:pt x="307" y="1301"/>
                    </a:lnTo>
                    <a:lnTo>
                      <a:pt x="303" y="1299"/>
                    </a:lnTo>
                    <a:lnTo>
                      <a:pt x="299" y="1296"/>
                    </a:lnTo>
                    <a:lnTo>
                      <a:pt x="294" y="1296"/>
                    </a:lnTo>
                    <a:lnTo>
                      <a:pt x="289" y="1297"/>
                    </a:lnTo>
                    <a:lnTo>
                      <a:pt x="284" y="1300"/>
                    </a:lnTo>
                    <a:lnTo>
                      <a:pt x="281" y="1305"/>
                    </a:lnTo>
                    <a:lnTo>
                      <a:pt x="272" y="1312"/>
                    </a:lnTo>
                    <a:lnTo>
                      <a:pt x="265" y="1317"/>
                    </a:lnTo>
                    <a:lnTo>
                      <a:pt x="263" y="1318"/>
                    </a:lnTo>
                    <a:lnTo>
                      <a:pt x="260" y="1318"/>
                    </a:lnTo>
                    <a:lnTo>
                      <a:pt x="258" y="1318"/>
                    </a:lnTo>
                    <a:lnTo>
                      <a:pt x="256" y="1317"/>
                    </a:lnTo>
                    <a:lnTo>
                      <a:pt x="253" y="1313"/>
                    </a:lnTo>
                    <a:lnTo>
                      <a:pt x="250" y="1309"/>
                    </a:lnTo>
                    <a:lnTo>
                      <a:pt x="247" y="1308"/>
                    </a:lnTo>
                    <a:lnTo>
                      <a:pt x="244" y="1307"/>
                    </a:lnTo>
                    <a:lnTo>
                      <a:pt x="240" y="1307"/>
                    </a:lnTo>
                    <a:lnTo>
                      <a:pt x="236" y="1308"/>
                    </a:lnTo>
                    <a:lnTo>
                      <a:pt x="231" y="1309"/>
                    </a:lnTo>
                    <a:lnTo>
                      <a:pt x="228" y="1312"/>
                    </a:lnTo>
                    <a:lnTo>
                      <a:pt x="226" y="1314"/>
                    </a:lnTo>
                    <a:lnTo>
                      <a:pt x="225" y="1318"/>
                    </a:lnTo>
                    <a:lnTo>
                      <a:pt x="222" y="1320"/>
                    </a:lnTo>
                    <a:lnTo>
                      <a:pt x="220" y="1322"/>
                    </a:lnTo>
                    <a:lnTo>
                      <a:pt x="215" y="1325"/>
                    </a:lnTo>
                    <a:lnTo>
                      <a:pt x="209" y="1326"/>
                    </a:lnTo>
                    <a:lnTo>
                      <a:pt x="202" y="1326"/>
                    </a:lnTo>
                    <a:lnTo>
                      <a:pt x="195" y="1325"/>
                    </a:lnTo>
                    <a:lnTo>
                      <a:pt x="190" y="1322"/>
                    </a:lnTo>
                    <a:lnTo>
                      <a:pt x="187" y="1320"/>
                    </a:lnTo>
                    <a:lnTo>
                      <a:pt x="183" y="1317"/>
                    </a:lnTo>
                    <a:lnTo>
                      <a:pt x="181" y="1314"/>
                    </a:lnTo>
                    <a:lnTo>
                      <a:pt x="182" y="1311"/>
                    </a:lnTo>
                    <a:lnTo>
                      <a:pt x="188" y="1305"/>
                    </a:lnTo>
                    <a:lnTo>
                      <a:pt x="190" y="1301"/>
                    </a:lnTo>
                    <a:lnTo>
                      <a:pt x="194" y="1297"/>
                    </a:lnTo>
                    <a:lnTo>
                      <a:pt x="195" y="1293"/>
                    </a:lnTo>
                    <a:lnTo>
                      <a:pt x="196" y="1288"/>
                    </a:lnTo>
                    <a:lnTo>
                      <a:pt x="197" y="1283"/>
                    </a:lnTo>
                    <a:lnTo>
                      <a:pt x="196" y="1277"/>
                    </a:lnTo>
                    <a:lnTo>
                      <a:pt x="196" y="1274"/>
                    </a:lnTo>
                    <a:lnTo>
                      <a:pt x="194" y="1269"/>
                    </a:lnTo>
                    <a:lnTo>
                      <a:pt x="192" y="1259"/>
                    </a:lnTo>
                    <a:lnTo>
                      <a:pt x="189" y="1250"/>
                    </a:lnTo>
                    <a:lnTo>
                      <a:pt x="188" y="1238"/>
                    </a:lnTo>
                    <a:lnTo>
                      <a:pt x="184" y="1225"/>
                    </a:lnTo>
                    <a:lnTo>
                      <a:pt x="183" y="1218"/>
                    </a:lnTo>
                    <a:lnTo>
                      <a:pt x="183" y="1212"/>
                    </a:lnTo>
                    <a:lnTo>
                      <a:pt x="182" y="1205"/>
                    </a:lnTo>
                    <a:lnTo>
                      <a:pt x="183" y="1199"/>
                    </a:lnTo>
                    <a:lnTo>
                      <a:pt x="187" y="1188"/>
                    </a:lnTo>
                    <a:lnTo>
                      <a:pt x="188" y="1177"/>
                    </a:lnTo>
                    <a:lnTo>
                      <a:pt x="188" y="1172"/>
                    </a:lnTo>
                    <a:lnTo>
                      <a:pt x="187" y="1167"/>
                    </a:lnTo>
                    <a:lnTo>
                      <a:pt x="184" y="1161"/>
                    </a:lnTo>
                    <a:lnTo>
                      <a:pt x="181" y="1155"/>
                    </a:lnTo>
                    <a:lnTo>
                      <a:pt x="171" y="1147"/>
                    </a:lnTo>
                    <a:lnTo>
                      <a:pt x="165" y="1139"/>
                    </a:lnTo>
                    <a:lnTo>
                      <a:pt x="163" y="1137"/>
                    </a:lnTo>
                    <a:lnTo>
                      <a:pt x="161" y="1132"/>
                    </a:lnTo>
                    <a:lnTo>
                      <a:pt x="158" y="1128"/>
                    </a:lnTo>
                    <a:lnTo>
                      <a:pt x="157" y="1122"/>
                    </a:lnTo>
                    <a:lnTo>
                      <a:pt x="152" y="1107"/>
                    </a:lnTo>
                    <a:lnTo>
                      <a:pt x="146" y="1093"/>
                    </a:lnTo>
                    <a:lnTo>
                      <a:pt x="142" y="1087"/>
                    </a:lnTo>
                    <a:lnTo>
                      <a:pt x="138" y="1081"/>
                    </a:lnTo>
                    <a:lnTo>
                      <a:pt x="133" y="1076"/>
                    </a:lnTo>
                    <a:lnTo>
                      <a:pt x="129" y="1073"/>
                    </a:lnTo>
                    <a:lnTo>
                      <a:pt x="119" y="1066"/>
                    </a:lnTo>
                    <a:lnTo>
                      <a:pt x="112" y="1057"/>
                    </a:lnTo>
                    <a:lnTo>
                      <a:pt x="107" y="1049"/>
                    </a:lnTo>
                    <a:lnTo>
                      <a:pt x="102" y="1042"/>
                    </a:lnTo>
                    <a:lnTo>
                      <a:pt x="100" y="1040"/>
                    </a:lnTo>
                    <a:lnTo>
                      <a:pt x="98" y="1037"/>
                    </a:lnTo>
                    <a:lnTo>
                      <a:pt x="95" y="1037"/>
                    </a:lnTo>
                    <a:lnTo>
                      <a:pt x="93" y="1036"/>
                    </a:lnTo>
                    <a:lnTo>
                      <a:pt x="89" y="1037"/>
                    </a:lnTo>
                    <a:lnTo>
                      <a:pt x="85" y="1040"/>
                    </a:lnTo>
                    <a:lnTo>
                      <a:pt x="82" y="1040"/>
                    </a:lnTo>
                    <a:lnTo>
                      <a:pt x="81" y="1040"/>
                    </a:lnTo>
                    <a:lnTo>
                      <a:pt x="80" y="1038"/>
                    </a:lnTo>
                    <a:lnTo>
                      <a:pt x="80" y="1036"/>
                    </a:lnTo>
                    <a:lnTo>
                      <a:pt x="80" y="1031"/>
                    </a:lnTo>
                    <a:lnTo>
                      <a:pt x="80" y="1025"/>
                    </a:lnTo>
                    <a:lnTo>
                      <a:pt x="80" y="1022"/>
                    </a:lnTo>
                    <a:lnTo>
                      <a:pt x="79" y="1019"/>
                    </a:lnTo>
                    <a:lnTo>
                      <a:pt x="76" y="1017"/>
                    </a:lnTo>
                    <a:lnTo>
                      <a:pt x="74" y="1016"/>
                    </a:lnTo>
                    <a:lnTo>
                      <a:pt x="68" y="1013"/>
                    </a:lnTo>
                    <a:lnTo>
                      <a:pt x="60" y="1011"/>
                    </a:lnTo>
                    <a:lnTo>
                      <a:pt x="54" y="1011"/>
                    </a:lnTo>
                    <a:lnTo>
                      <a:pt x="49" y="1010"/>
                    </a:lnTo>
                    <a:lnTo>
                      <a:pt x="43" y="1007"/>
                    </a:lnTo>
                    <a:lnTo>
                      <a:pt x="37" y="1005"/>
                    </a:lnTo>
                    <a:lnTo>
                      <a:pt x="31" y="1000"/>
                    </a:lnTo>
                    <a:lnTo>
                      <a:pt x="25" y="996"/>
                    </a:lnTo>
                    <a:lnTo>
                      <a:pt x="19" y="988"/>
                    </a:lnTo>
                    <a:lnTo>
                      <a:pt x="13" y="980"/>
                    </a:lnTo>
                    <a:lnTo>
                      <a:pt x="8" y="971"/>
                    </a:lnTo>
                    <a:lnTo>
                      <a:pt x="5" y="961"/>
                    </a:lnTo>
                    <a:lnTo>
                      <a:pt x="1" y="952"/>
                    </a:lnTo>
                    <a:lnTo>
                      <a:pt x="0" y="942"/>
                    </a:lnTo>
                    <a:lnTo>
                      <a:pt x="0" y="934"/>
                    </a:lnTo>
                    <a:lnTo>
                      <a:pt x="1" y="927"/>
                    </a:lnTo>
                    <a:lnTo>
                      <a:pt x="3" y="921"/>
                    </a:lnTo>
                    <a:lnTo>
                      <a:pt x="5" y="917"/>
                    </a:lnTo>
                    <a:lnTo>
                      <a:pt x="10" y="914"/>
                    </a:lnTo>
                    <a:lnTo>
                      <a:pt x="12" y="910"/>
                    </a:lnTo>
                    <a:lnTo>
                      <a:pt x="12" y="906"/>
                    </a:lnTo>
                    <a:lnTo>
                      <a:pt x="11" y="902"/>
                    </a:lnTo>
                    <a:lnTo>
                      <a:pt x="11" y="898"/>
                    </a:lnTo>
                    <a:lnTo>
                      <a:pt x="11" y="896"/>
                    </a:lnTo>
                    <a:lnTo>
                      <a:pt x="12" y="892"/>
                    </a:lnTo>
                    <a:lnTo>
                      <a:pt x="13" y="890"/>
                    </a:lnTo>
                    <a:lnTo>
                      <a:pt x="16" y="887"/>
                    </a:lnTo>
                    <a:lnTo>
                      <a:pt x="19" y="885"/>
                    </a:lnTo>
                    <a:lnTo>
                      <a:pt x="23" y="884"/>
                    </a:lnTo>
                    <a:lnTo>
                      <a:pt x="27" y="883"/>
                    </a:lnTo>
                    <a:lnTo>
                      <a:pt x="38" y="881"/>
                    </a:lnTo>
                    <a:lnTo>
                      <a:pt x="47" y="879"/>
                    </a:lnTo>
                    <a:lnTo>
                      <a:pt x="50" y="876"/>
                    </a:lnTo>
                    <a:lnTo>
                      <a:pt x="54" y="872"/>
                    </a:lnTo>
                    <a:lnTo>
                      <a:pt x="56" y="867"/>
                    </a:lnTo>
                    <a:lnTo>
                      <a:pt x="58" y="860"/>
                    </a:lnTo>
                    <a:lnTo>
                      <a:pt x="63" y="842"/>
                    </a:lnTo>
                    <a:lnTo>
                      <a:pt x="67" y="832"/>
                    </a:lnTo>
                    <a:lnTo>
                      <a:pt x="69" y="828"/>
                    </a:lnTo>
                    <a:lnTo>
                      <a:pt x="71" y="824"/>
                    </a:lnTo>
                    <a:lnTo>
                      <a:pt x="75" y="822"/>
                    </a:lnTo>
                    <a:lnTo>
                      <a:pt x="80" y="818"/>
                    </a:lnTo>
                    <a:lnTo>
                      <a:pt x="88" y="811"/>
                    </a:lnTo>
                    <a:lnTo>
                      <a:pt x="96" y="802"/>
                    </a:lnTo>
                    <a:lnTo>
                      <a:pt x="104" y="790"/>
                    </a:lnTo>
                    <a:lnTo>
                      <a:pt x="107" y="782"/>
                    </a:lnTo>
                    <a:lnTo>
                      <a:pt x="108" y="778"/>
                    </a:lnTo>
                    <a:lnTo>
                      <a:pt x="111" y="776"/>
                    </a:lnTo>
                    <a:lnTo>
                      <a:pt x="113" y="773"/>
                    </a:lnTo>
                    <a:lnTo>
                      <a:pt x="117" y="771"/>
                    </a:lnTo>
                    <a:lnTo>
                      <a:pt x="120" y="770"/>
                    </a:lnTo>
                    <a:lnTo>
                      <a:pt x="124" y="769"/>
                    </a:lnTo>
                    <a:lnTo>
                      <a:pt x="129" y="767"/>
                    </a:lnTo>
                    <a:lnTo>
                      <a:pt x="134" y="767"/>
                    </a:lnTo>
                    <a:lnTo>
                      <a:pt x="143" y="767"/>
                    </a:lnTo>
                    <a:lnTo>
                      <a:pt x="150" y="765"/>
                    </a:lnTo>
                    <a:lnTo>
                      <a:pt x="153" y="761"/>
                    </a:lnTo>
                    <a:lnTo>
                      <a:pt x="156" y="758"/>
                    </a:lnTo>
                    <a:lnTo>
                      <a:pt x="158" y="754"/>
                    </a:lnTo>
                    <a:lnTo>
                      <a:pt x="162" y="752"/>
                    </a:lnTo>
                    <a:lnTo>
                      <a:pt x="167" y="751"/>
                    </a:lnTo>
                    <a:lnTo>
                      <a:pt x="171" y="751"/>
                    </a:lnTo>
                    <a:lnTo>
                      <a:pt x="176" y="750"/>
                    </a:lnTo>
                    <a:lnTo>
                      <a:pt x="178" y="747"/>
                    </a:lnTo>
                    <a:lnTo>
                      <a:pt x="180" y="745"/>
                    </a:lnTo>
                    <a:lnTo>
                      <a:pt x="181" y="742"/>
                    </a:lnTo>
                    <a:lnTo>
                      <a:pt x="181" y="739"/>
                    </a:lnTo>
                    <a:lnTo>
                      <a:pt x="180" y="735"/>
                    </a:lnTo>
                    <a:lnTo>
                      <a:pt x="180" y="731"/>
                    </a:lnTo>
                    <a:lnTo>
                      <a:pt x="180" y="726"/>
                    </a:lnTo>
                    <a:lnTo>
                      <a:pt x="181" y="721"/>
                    </a:lnTo>
                    <a:lnTo>
                      <a:pt x="183" y="716"/>
                    </a:lnTo>
                    <a:lnTo>
                      <a:pt x="187" y="713"/>
                    </a:lnTo>
                    <a:lnTo>
                      <a:pt x="192" y="709"/>
                    </a:lnTo>
                    <a:lnTo>
                      <a:pt x="197" y="706"/>
                    </a:lnTo>
                    <a:lnTo>
                      <a:pt x="203" y="702"/>
                    </a:lnTo>
                    <a:lnTo>
                      <a:pt x="211" y="698"/>
                    </a:lnTo>
                    <a:lnTo>
                      <a:pt x="219" y="695"/>
                    </a:lnTo>
                    <a:lnTo>
                      <a:pt x="226" y="690"/>
                    </a:lnTo>
                    <a:lnTo>
                      <a:pt x="233" y="684"/>
                    </a:lnTo>
                    <a:lnTo>
                      <a:pt x="240" y="678"/>
                    </a:lnTo>
                    <a:lnTo>
                      <a:pt x="245" y="672"/>
                    </a:lnTo>
                    <a:lnTo>
                      <a:pt x="249" y="666"/>
                    </a:lnTo>
                    <a:lnTo>
                      <a:pt x="249" y="660"/>
                    </a:lnTo>
                    <a:lnTo>
                      <a:pt x="247" y="650"/>
                    </a:lnTo>
                    <a:lnTo>
                      <a:pt x="246" y="638"/>
                    </a:lnTo>
                    <a:lnTo>
                      <a:pt x="247" y="633"/>
                    </a:lnTo>
                    <a:lnTo>
                      <a:pt x="247" y="627"/>
                    </a:lnTo>
                    <a:lnTo>
                      <a:pt x="250" y="622"/>
                    </a:lnTo>
                    <a:lnTo>
                      <a:pt x="252" y="618"/>
                    </a:lnTo>
                    <a:lnTo>
                      <a:pt x="266" y="602"/>
                    </a:lnTo>
                    <a:lnTo>
                      <a:pt x="276" y="589"/>
                    </a:lnTo>
                    <a:lnTo>
                      <a:pt x="277" y="582"/>
                    </a:lnTo>
                    <a:lnTo>
                      <a:pt x="281" y="577"/>
                    </a:lnTo>
                    <a:lnTo>
                      <a:pt x="284" y="572"/>
                    </a:lnTo>
                    <a:lnTo>
                      <a:pt x="288" y="570"/>
                    </a:lnTo>
                    <a:lnTo>
                      <a:pt x="291" y="567"/>
                    </a:lnTo>
                    <a:lnTo>
                      <a:pt x="294" y="562"/>
                    </a:lnTo>
                    <a:lnTo>
                      <a:pt x="295" y="553"/>
                    </a:lnTo>
                    <a:lnTo>
                      <a:pt x="294" y="543"/>
                    </a:lnTo>
                    <a:lnTo>
                      <a:pt x="290" y="532"/>
                    </a:lnTo>
                    <a:lnTo>
                      <a:pt x="283" y="520"/>
                    </a:lnTo>
                    <a:lnTo>
                      <a:pt x="280" y="515"/>
                    </a:lnTo>
                    <a:lnTo>
                      <a:pt x="277" y="509"/>
                    </a:lnTo>
                    <a:lnTo>
                      <a:pt x="275" y="505"/>
                    </a:lnTo>
                    <a:lnTo>
                      <a:pt x="274" y="499"/>
                    </a:lnTo>
                    <a:lnTo>
                      <a:pt x="275" y="488"/>
                    </a:lnTo>
                    <a:lnTo>
                      <a:pt x="276" y="480"/>
                    </a:lnTo>
                    <a:lnTo>
                      <a:pt x="278" y="476"/>
                    </a:lnTo>
                    <a:lnTo>
                      <a:pt x="280" y="474"/>
                    </a:lnTo>
                    <a:lnTo>
                      <a:pt x="282" y="471"/>
                    </a:lnTo>
                    <a:lnTo>
                      <a:pt x="285" y="470"/>
                    </a:lnTo>
                    <a:lnTo>
                      <a:pt x="288" y="470"/>
                    </a:lnTo>
                    <a:lnTo>
                      <a:pt x="290" y="468"/>
                    </a:lnTo>
                    <a:lnTo>
                      <a:pt x="293" y="467"/>
                    </a:lnTo>
                    <a:lnTo>
                      <a:pt x="294" y="463"/>
                    </a:lnTo>
                    <a:lnTo>
                      <a:pt x="295" y="461"/>
                    </a:lnTo>
                    <a:lnTo>
                      <a:pt x="295" y="457"/>
                    </a:lnTo>
                    <a:lnTo>
                      <a:pt x="294" y="454"/>
                    </a:lnTo>
                    <a:lnTo>
                      <a:pt x="291" y="450"/>
                    </a:lnTo>
                    <a:lnTo>
                      <a:pt x="287" y="444"/>
                    </a:lnTo>
                    <a:lnTo>
                      <a:pt x="282" y="437"/>
                    </a:lnTo>
                    <a:lnTo>
                      <a:pt x="280" y="433"/>
                    </a:lnTo>
                    <a:lnTo>
                      <a:pt x="278" y="430"/>
                    </a:lnTo>
                    <a:lnTo>
                      <a:pt x="278" y="424"/>
                    </a:lnTo>
                    <a:lnTo>
                      <a:pt x="278" y="419"/>
                    </a:lnTo>
                    <a:lnTo>
                      <a:pt x="280" y="412"/>
                    </a:lnTo>
                    <a:lnTo>
                      <a:pt x="282" y="406"/>
                    </a:lnTo>
                    <a:lnTo>
                      <a:pt x="284" y="401"/>
                    </a:lnTo>
                    <a:lnTo>
                      <a:pt x="289" y="397"/>
                    </a:lnTo>
                    <a:lnTo>
                      <a:pt x="294" y="393"/>
                    </a:lnTo>
                    <a:lnTo>
                      <a:pt x="300" y="391"/>
                    </a:lnTo>
                    <a:lnTo>
                      <a:pt x="304" y="389"/>
                    </a:lnTo>
                    <a:lnTo>
                      <a:pt x="310" y="392"/>
                    </a:lnTo>
                    <a:lnTo>
                      <a:pt x="321" y="397"/>
                    </a:lnTo>
                    <a:lnTo>
                      <a:pt x="332" y="400"/>
                    </a:lnTo>
                    <a:lnTo>
                      <a:pt x="341" y="401"/>
                    </a:lnTo>
                    <a:lnTo>
                      <a:pt x="351" y="401"/>
                    </a:lnTo>
                    <a:lnTo>
                      <a:pt x="360" y="400"/>
                    </a:lnTo>
                    <a:lnTo>
                      <a:pt x="370" y="400"/>
                    </a:lnTo>
                    <a:lnTo>
                      <a:pt x="378" y="402"/>
                    </a:lnTo>
                    <a:lnTo>
                      <a:pt x="386" y="406"/>
                    </a:lnTo>
                    <a:lnTo>
                      <a:pt x="395" y="410"/>
                    </a:lnTo>
                    <a:lnTo>
                      <a:pt x="401" y="411"/>
                    </a:lnTo>
                    <a:lnTo>
                      <a:pt x="404" y="411"/>
                    </a:lnTo>
                    <a:lnTo>
                      <a:pt x="407" y="410"/>
                    </a:lnTo>
                    <a:lnTo>
                      <a:pt x="409" y="406"/>
                    </a:lnTo>
                    <a:lnTo>
                      <a:pt x="411" y="401"/>
                    </a:lnTo>
                    <a:lnTo>
                      <a:pt x="414" y="393"/>
                    </a:lnTo>
                    <a:lnTo>
                      <a:pt x="417" y="385"/>
                    </a:lnTo>
                    <a:lnTo>
                      <a:pt x="421" y="382"/>
                    </a:lnTo>
                    <a:lnTo>
                      <a:pt x="425" y="380"/>
                    </a:lnTo>
                    <a:lnTo>
                      <a:pt x="430" y="378"/>
                    </a:lnTo>
                    <a:lnTo>
                      <a:pt x="436" y="376"/>
                    </a:lnTo>
                    <a:lnTo>
                      <a:pt x="448" y="373"/>
                    </a:lnTo>
                    <a:lnTo>
                      <a:pt x="455" y="370"/>
                    </a:lnTo>
                    <a:lnTo>
                      <a:pt x="457" y="368"/>
                    </a:lnTo>
                    <a:lnTo>
                      <a:pt x="457" y="366"/>
                    </a:lnTo>
                    <a:lnTo>
                      <a:pt x="457" y="362"/>
                    </a:lnTo>
                    <a:lnTo>
                      <a:pt x="457" y="357"/>
                    </a:lnTo>
                    <a:lnTo>
                      <a:pt x="454" y="344"/>
                    </a:lnTo>
                    <a:lnTo>
                      <a:pt x="451" y="331"/>
                    </a:lnTo>
                    <a:lnTo>
                      <a:pt x="448" y="324"/>
                    </a:lnTo>
                    <a:lnTo>
                      <a:pt x="446" y="319"/>
                    </a:lnTo>
                    <a:lnTo>
                      <a:pt x="442" y="315"/>
                    </a:lnTo>
                    <a:lnTo>
                      <a:pt x="439" y="312"/>
                    </a:lnTo>
                    <a:lnTo>
                      <a:pt x="421" y="306"/>
                    </a:lnTo>
                    <a:lnTo>
                      <a:pt x="406" y="300"/>
                    </a:lnTo>
                    <a:lnTo>
                      <a:pt x="402" y="297"/>
                    </a:lnTo>
                    <a:lnTo>
                      <a:pt x="400" y="291"/>
                    </a:lnTo>
                    <a:lnTo>
                      <a:pt x="397" y="285"/>
                    </a:lnTo>
                    <a:lnTo>
                      <a:pt x="396" y="279"/>
                    </a:lnTo>
                    <a:lnTo>
                      <a:pt x="396" y="272"/>
                    </a:lnTo>
                    <a:lnTo>
                      <a:pt x="397" y="267"/>
                    </a:lnTo>
                    <a:lnTo>
                      <a:pt x="397" y="265"/>
                    </a:lnTo>
                    <a:lnTo>
                      <a:pt x="400" y="263"/>
                    </a:lnTo>
                    <a:lnTo>
                      <a:pt x="401" y="262"/>
                    </a:lnTo>
                    <a:lnTo>
                      <a:pt x="403" y="261"/>
                    </a:lnTo>
                    <a:lnTo>
                      <a:pt x="411" y="260"/>
                    </a:lnTo>
                    <a:lnTo>
                      <a:pt x="421" y="259"/>
                    </a:lnTo>
                    <a:lnTo>
                      <a:pt x="425" y="257"/>
                    </a:lnTo>
                    <a:lnTo>
                      <a:pt x="428" y="255"/>
                    </a:lnTo>
                    <a:lnTo>
                      <a:pt x="432" y="252"/>
                    </a:lnTo>
                    <a:lnTo>
                      <a:pt x="434" y="248"/>
                    </a:lnTo>
                    <a:lnTo>
                      <a:pt x="438" y="240"/>
                    </a:lnTo>
                    <a:lnTo>
                      <a:pt x="441" y="234"/>
                    </a:lnTo>
                    <a:lnTo>
                      <a:pt x="445" y="233"/>
                    </a:lnTo>
                    <a:lnTo>
                      <a:pt x="447" y="233"/>
                    </a:lnTo>
                    <a:lnTo>
                      <a:pt x="451" y="234"/>
                    </a:lnTo>
                    <a:lnTo>
                      <a:pt x="455" y="236"/>
                    </a:lnTo>
                    <a:lnTo>
                      <a:pt x="459" y="240"/>
                    </a:lnTo>
                    <a:lnTo>
                      <a:pt x="463" y="241"/>
                    </a:lnTo>
                    <a:lnTo>
                      <a:pt x="466" y="242"/>
                    </a:lnTo>
                    <a:lnTo>
                      <a:pt x="470" y="242"/>
                    </a:lnTo>
                    <a:lnTo>
                      <a:pt x="472" y="241"/>
                    </a:lnTo>
                    <a:lnTo>
                      <a:pt x="474" y="240"/>
                    </a:lnTo>
                    <a:lnTo>
                      <a:pt x="476" y="237"/>
                    </a:lnTo>
                    <a:lnTo>
                      <a:pt x="478" y="235"/>
                    </a:lnTo>
                    <a:lnTo>
                      <a:pt x="483" y="228"/>
                    </a:lnTo>
                    <a:lnTo>
                      <a:pt x="485" y="219"/>
                    </a:lnTo>
                    <a:lnTo>
                      <a:pt x="485" y="211"/>
                    </a:lnTo>
                    <a:lnTo>
                      <a:pt x="485" y="203"/>
                    </a:lnTo>
                    <a:lnTo>
                      <a:pt x="483" y="196"/>
                    </a:lnTo>
                    <a:lnTo>
                      <a:pt x="482" y="189"/>
                    </a:lnTo>
                    <a:lnTo>
                      <a:pt x="483" y="186"/>
                    </a:lnTo>
                    <a:lnTo>
                      <a:pt x="484" y="184"/>
                    </a:lnTo>
                    <a:lnTo>
                      <a:pt x="486" y="183"/>
                    </a:lnTo>
                    <a:lnTo>
                      <a:pt x="491" y="183"/>
                    </a:lnTo>
                    <a:lnTo>
                      <a:pt x="495" y="181"/>
                    </a:lnTo>
                    <a:lnTo>
                      <a:pt x="498" y="181"/>
                    </a:lnTo>
                    <a:lnTo>
                      <a:pt x="502" y="179"/>
                    </a:lnTo>
                    <a:lnTo>
                      <a:pt x="503" y="177"/>
                    </a:lnTo>
                    <a:lnTo>
                      <a:pt x="507" y="170"/>
                    </a:lnTo>
                    <a:lnTo>
                      <a:pt x="507" y="160"/>
                    </a:lnTo>
                    <a:lnTo>
                      <a:pt x="507" y="147"/>
                    </a:lnTo>
                    <a:lnTo>
                      <a:pt x="507" y="133"/>
                    </a:lnTo>
                    <a:lnTo>
                      <a:pt x="508" y="118"/>
                    </a:lnTo>
                    <a:lnTo>
                      <a:pt x="510" y="108"/>
                    </a:lnTo>
                    <a:lnTo>
                      <a:pt x="515" y="97"/>
                    </a:lnTo>
                    <a:lnTo>
                      <a:pt x="518" y="83"/>
                    </a:lnTo>
                    <a:lnTo>
                      <a:pt x="522" y="68"/>
                    </a:lnTo>
                    <a:lnTo>
                      <a:pt x="523" y="57"/>
                    </a:lnTo>
                    <a:lnTo>
                      <a:pt x="523" y="42"/>
                    </a:lnTo>
                    <a:lnTo>
                      <a:pt x="521" y="30"/>
                    </a:lnTo>
                    <a:lnTo>
                      <a:pt x="521" y="27"/>
                    </a:lnTo>
                    <a:lnTo>
                      <a:pt x="523" y="23"/>
                    </a:lnTo>
                    <a:lnTo>
                      <a:pt x="527" y="19"/>
                    </a:lnTo>
                    <a:lnTo>
                      <a:pt x="533" y="15"/>
                    </a:lnTo>
                    <a:lnTo>
                      <a:pt x="539" y="10"/>
                    </a:lnTo>
                    <a:lnTo>
                      <a:pt x="548" y="5"/>
                    </a:lnTo>
                    <a:lnTo>
                      <a:pt x="553" y="4"/>
                    </a:lnTo>
                    <a:lnTo>
                      <a:pt x="558" y="2"/>
                    </a:lnTo>
                    <a:lnTo>
                      <a:pt x="564" y="2"/>
                    </a:lnTo>
                    <a:lnTo>
                      <a:pt x="571" y="1"/>
                    </a:lnTo>
                    <a:lnTo>
                      <a:pt x="585" y="1"/>
                    </a:lnTo>
                    <a:lnTo>
                      <a:pt x="598" y="1"/>
                    </a:lnTo>
                    <a:lnTo>
                      <a:pt x="610" y="0"/>
                    </a:lnTo>
                    <a:lnTo>
                      <a:pt x="618" y="0"/>
                    </a:lnTo>
                    <a:lnTo>
                      <a:pt x="622" y="1"/>
                    </a:lnTo>
                    <a:lnTo>
                      <a:pt x="624" y="2"/>
                    </a:lnTo>
                    <a:lnTo>
                      <a:pt x="628" y="4"/>
                    </a:lnTo>
                    <a:lnTo>
                      <a:pt x="631" y="8"/>
                    </a:lnTo>
                    <a:lnTo>
                      <a:pt x="635" y="13"/>
                    </a:lnTo>
                    <a:lnTo>
                      <a:pt x="637" y="19"/>
                    </a:lnTo>
                    <a:lnTo>
                      <a:pt x="640" y="25"/>
                    </a:lnTo>
                    <a:lnTo>
                      <a:pt x="642" y="30"/>
                    </a:lnTo>
                    <a:lnTo>
                      <a:pt x="644" y="38"/>
                    </a:lnTo>
                    <a:lnTo>
                      <a:pt x="648" y="45"/>
                    </a:lnTo>
                    <a:lnTo>
                      <a:pt x="653" y="53"/>
                    </a:lnTo>
                    <a:lnTo>
                      <a:pt x="659" y="60"/>
                    </a:lnTo>
                    <a:lnTo>
                      <a:pt x="665" y="67"/>
                    </a:lnTo>
                    <a:lnTo>
                      <a:pt x="672" y="74"/>
                    </a:lnTo>
                    <a:lnTo>
                      <a:pt x="679" y="79"/>
                    </a:lnTo>
                    <a:lnTo>
                      <a:pt x="686" y="83"/>
                    </a:lnTo>
                    <a:lnTo>
                      <a:pt x="703" y="88"/>
                    </a:lnTo>
                    <a:lnTo>
                      <a:pt x="721" y="91"/>
                    </a:lnTo>
                    <a:lnTo>
                      <a:pt x="730" y="92"/>
                    </a:lnTo>
                    <a:lnTo>
                      <a:pt x="740" y="92"/>
                    </a:lnTo>
                    <a:lnTo>
                      <a:pt x="748" y="91"/>
                    </a:lnTo>
                    <a:lnTo>
                      <a:pt x="756" y="90"/>
                    </a:lnTo>
                    <a:lnTo>
                      <a:pt x="769" y="89"/>
                    </a:lnTo>
                    <a:lnTo>
                      <a:pt x="782" y="88"/>
                    </a:lnTo>
                    <a:lnTo>
                      <a:pt x="788" y="88"/>
                    </a:lnTo>
                    <a:lnTo>
                      <a:pt x="794" y="88"/>
                    </a:lnTo>
                    <a:lnTo>
                      <a:pt x="800" y="90"/>
                    </a:lnTo>
                    <a:lnTo>
                      <a:pt x="806" y="91"/>
                    </a:lnTo>
                    <a:lnTo>
                      <a:pt x="811" y="96"/>
                    </a:lnTo>
                    <a:lnTo>
                      <a:pt x="816" y="101"/>
                    </a:lnTo>
                    <a:lnTo>
                      <a:pt x="819" y="107"/>
                    </a:lnTo>
                    <a:lnTo>
                      <a:pt x="823" y="114"/>
                    </a:lnTo>
                    <a:lnTo>
                      <a:pt x="828" y="128"/>
                    </a:lnTo>
                    <a:lnTo>
                      <a:pt x="832" y="141"/>
                    </a:lnTo>
                    <a:lnTo>
                      <a:pt x="835" y="145"/>
                    </a:lnTo>
                    <a:lnTo>
                      <a:pt x="838" y="147"/>
                    </a:lnTo>
                    <a:lnTo>
                      <a:pt x="842" y="148"/>
                    </a:lnTo>
                    <a:lnTo>
                      <a:pt x="847" y="148"/>
                    </a:lnTo>
                    <a:lnTo>
                      <a:pt x="851" y="147"/>
                    </a:lnTo>
                    <a:lnTo>
                      <a:pt x="856" y="145"/>
                    </a:lnTo>
                    <a:lnTo>
                      <a:pt x="860" y="140"/>
                    </a:lnTo>
                    <a:lnTo>
                      <a:pt x="863" y="135"/>
                    </a:lnTo>
                    <a:lnTo>
                      <a:pt x="869" y="126"/>
                    </a:lnTo>
                    <a:lnTo>
                      <a:pt x="875" y="118"/>
                    </a:lnTo>
                    <a:lnTo>
                      <a:pt x="883" y="114"/>
                    </a:lnTo>
                    <a:lnTo>
                      <a:pt x="895" y="108"/>
                    </a:lnTo>
                    <a:lnTo>
                      <a:pt x="901" y="104"/>
                    </a:lnTo>
                    <a:lnTo>
                      <a:pt x="907" y="99"/>
                    </a:lnTo>
                    <a:lnTo>
                      <a:pt x="913" y="96"/>
                    </a:lnTo>
                    <a:lnTo>
                      <a:pt x="917" y="91"/>
                    </a:lnTo>
                    <a:lnTo>
                      <a:pt x="919" y="86"/>
                    </a:lnTo>
                    <a:lnTo>
                      <a:pt x="921" y="82"/>
                    </a:lnTo>
                    <a:lnTo>
                      <a:pt x="923" y="77"/>
                    </a:lnTo>
                    <a:lnTo>
                      <a:pt x="921" y="73"/>
                    </a:lnTo>
                    <a:lnTo>
                      <a:pt x="920" y="70"/>
                    </a:lnTo>
                    <a:lnTo>
                      <a:pt x="920" y="65"/>
                    </a:lnTo>
                    <a:lnTo>
                      <a:pt x="920" y="60"/>
                    </a:lnTo>
                    <a:lnTo>
                      <a:pt x="921" y="57"/>
                    </a:lnTo>
                    <a:lnTo>
                      <a:pt x="924" y="52"/>
                    </a:lnTo>
                    <a:lnTo>
                      <a:pt x="927" y="48"/>
                    </a:lnTo>
                    <a:lnTo>
                      <a:pt x="931" y="44"/>
                    </a:lnTo>
                    <a:lnTo>
                      <a:pt x="936" y="41"/>
                    </a:lnTo>
                    <a:lnTo>
                      <a:pt x="948" y="35"/>
                    </a:lnTo>
                    <a:lnTo>
                      <a:pt x="963" y="30"/>
                    </a:lnTo>
                    <a:lnTo>
                      <a:pt x="977" y="27"/>
                    </a:lnTo>
                    <a:lnTo>
                      <a:pt x="989" y="25"/>
                    </a:lnTo>
                    <a:lnTo>
                      <a:pt x="994" y="23"/>
                    </a:lnTo>
                    <a:lnTo>
                      <a:pt x="999" y="23"/>
                    </a:lnTo>
                    <a:lnTo>
                      <a:pt x="1003" y="25"/>
                    </a:lnTo>
                    <a:lnTo>
                      <a:pt x="1008" y="26"/>
                    </a:lnTo>
                    <a:lnTo>
                      <a:pt x="1012" y="29"/>
                    </a:lnTo>
                    <a:lnTo>
                      <a:pt x="1015" y="33"/>
                    </a:lnTo>
                    <a:lnTo>
                      <a:pt x="1018" y="39"/>
                    </a:lnTo>
                    <a:lnTo>
                      <a:pt x="1019" y="46"/>
                    </a:lnTo>
                    <a:lnTo>
                      <a:pt x="1020" y="63"/>
                    </a:lnTo>
                    <a:lnTo>
                      <a:pt x="1021" y="78"/>
                    </a:lnTo>
                    <a:lnTo>
                      <a:pt x="1021" y="86"/>
                    </a:lnTo>
                    <a:lnTo>
                      <a:pt x="1022" y="92"/>
                    </a:lnTo>
                    <a:lnTo>
                      <a:pt x="1024" y="98"/>
                    </a:lnTo>
                    <a:lnTo>
                      <a:pt x="1025" y="102"/>
                    </a:lnTo>
                    <a:lnTo>
                      <a:pt x="1028" y="105"/>
                    </a:lnTo>
                    <a:lnTo>
                      <a:pt x="1034" y="108"/>
                    </a:lnTo>
                    <a:lnTo>
                      <a:pt x="1040" y="111"/>
                    </a:lnTo>
                    <a:lnTo>
                      <a:pt x="1049" y="112"/>
                    </a:lnTo>
                    <a:lnTo>
                      <a:pt x="1058" y="115"/>
                    </a:lnTo>
                    <a:lnTo>
                      <a:pt x="1068" y="116"/>
                    </a:lnTo>
                    <a:lnTo>
                      <a:pt x="1076" y="116"/>
                    </a:lnTo>
                    <a:lnTo>
                      <a:pt x="1085" y="116"/>
                    </a:lnTo>
                    <a:lnTo>
                      <a:pt x="1094" y="116"/>
                    </a:lnTo>
                    <a:lnTo>
                      <a:pt x="1102" y="117"/>
                    </a:lnTo>
                    <a:lnTo>
                      <a:pt x="1108" y="120"/>
                    </a:lnTo>
                    <a:lnTo>
                      <a:pt x="1114" y="123"/>
                    </a:lnTo>
                    <a:lnTo>
                      <a:pt x="1120" y="136"/>
                    </a:lnTo>
                    <a:lnTo>
                      <a:pt x="1127" y="155"/>
                    </a:lnTo>
                    <a:lnTo>
                      <a:pt x="1127" y="156"/>
                    </a:lnTo>
                    <a:lnTo>
                      <a:pt x="1126" y="156"/>
                    </a:lnTo>
                    <a:lnTo>
                      <a:pt x="1115" y="161"/>
                    </a:lnTo>
                    <a:lnTo>
                      <a:pt x="1104" y="170"/>
                    </a:lnTo>
                    <a:lnTo>
                      <a:pt x="1100" y="174"/>
                    </a:lnTo>
                    <a:lnTo>
                      <a:pt x="1096" y="179"/>
                    </a:lnTo>
                    <a:lnTo>
                      <a:pt x="1094" y="183"/>
                    </a:lnTo>
                    <a:lnTo>
                      <a:pt x="1093" y="186"/>
                    </a:lnTo>
                    <a:lnTo>
                      <a:pt x="1091" y="193"/>
                    </a:lnTo>
                    <a:lnTo>
                      <a:pt x="1089" y="199"/>
                    </a:lnTo>
                    <a:lnTo>
                      <a:pt x="1087" y="202"/>
                    </a:lnTo>
                    <a:lnTo>
                      <a:pt x="1083" y="204"/>
                    </a:lnTo>
                    <a:lnTo>
                      <a:pt x="1080" y="205"/>
                    </a:lnTo>
                    <a:lnTo>
                      <a:pt x="1076" y="205"/>
                    </a:lnTo>
                    <a:lnTo>
                      <a:pt x="1065" y="206"/>
                    </a:lnTo>
                    <a:lnTo>
                      <a:pt x="1055" y="209"/>
                    </a:lnTo>
                    <a:lnTo>
                      <a:pt x="1049" y="211"/>
                    </a:lnTo>
                    <a:lnTo>
                      <a:pt x="1044" y="215"/>
                    </a:lnTo>
                    <a:lnTo>
                      <a:pt x="1038" y="218"/>
                    </a:lnTo>
                    <a:lnTo>
                      <a:pt x="1033" y="224"/>
                    </a:lnTo>
                    <a:lnTo>
                      <a:pt x="1030" y="230"/>
                    </a:lnTo>
                    <a:lnTo>
                      <a:pt x="1027" y="237"/>
                    </a:lnTo>
                    <a:lnTo>
                      <a:pt x="1026" y="246"/>
                    </a:lnTo>
                    <a:lnTo>
                      <a:pt x="1025" y="255"/>
                    </a:lnTo>
                    <a:lnTo>
                      <a:pt x="1025" y="272"/>
                    </a:lnTo>
                    <a:lnTo>
                      <a:pt x="1026" y="284"/>
                    </a:lnTo>
                    <a:lnTo>
                      <a:pt x="1025" y="288"/>
                    </a:lnTo>
                    <a:lnTo>
                      <a:pt x="1022" y="293"/>
                    </a:lnTo>
                    <a:lnTo>
                      <a:pt x="1019" y="298"/>
                    </a:lnTo>
                    <a:lnTo>
                      <a:pt x="1014" y="303"/>
                    </a:lnTo>
                    <a:lnTo>
                      <a:pt x="1002" y="311"/>
                    </a:lnTo>
                    <a:lnTo>
                      <a:pt x="989" y="319"/>
                    </a:lnTo>
                    <a:lnTo>
                      <a:pt x="983" y="323"/>
                    </a:lnTo>
                    <a:lnTo>
                      <a:pt x="977" y="325"/>
                    </a:lnTo>
                    <a:lnTo>
                      <a:pt x="971" y="328"/>
                    </a:lnTo>
                    <a:lnTo>
                      <a:pt x="967" y="329"/>
                    </a:lnTo>
                    <a:lnTo>
                      <a:pt x="962" y="329"/>
                    </a:lnTo>
                    <a:lnTo>
                      <a:pt x="957" y="328"/>
                    </a:lnTo>
                    <a:lnTo>
                      <a:pt x="952" y="325"/>
                    </a:lnTo>
                    <a:lnTo>
                      <a:pt x="948" y="322"/>
                    </a:lnTo>
                    <a:lnTo>
                      <a:pt x="940" y="316"/>
                    </a:lnTo>
                    <a:lnTo>
                      <a:pt x="931" y="312"/>
                    </a:lnTo>
                    <a:lnTo>
                      <a:pt x="919" y="310"/>
                    </a:lnTo>
                    <a:lnTo>
                      <a:pt x="907" y="309"/>
                    </a:lnTo>
                    <a:lnTo>
                      <a:pt x="893" y="310"/>
                    </a:lnTo>
                    <a:lnTo>
                      <a:pt x="879" y="311"/>
                    </a:lnTo>
                    <a:lnTo>
                      <a:pt x="866" y="312"/>
                    </a:lnTo>
                    <a:lnTo>
                      <a:pt x="852" y="317"/>
                    </a:lnTo>
                    <a:lnTo>
                      <a:pt x="847" y="319"/>
                    </a:lnTo>
                    <a:lnTo>
                      <a:pt x="841" y="323"/>
                    </a:lnTo>
                    <a:lnTo>
                      <a:pt x="835" y="326"/>
                    </a:lnTo>
                    <a:lnTo>
                      <a:pt x="830" y="331"/>
                    </a:lnTo>
                    <a:lnTo>
                      <a:pt x="823" y="342"/>
                    </a:lnTo>
                    <a:lnTo>
                      <a:pt x="817" y="353"/>
                    </a:lnTo>
                    <a:lnTo>
                      <a:pt x="813" y="359"/>
                    </a:lnTo>
                    <a:lnTo>
                      <a:pt x="808" y="364"/>
                    </a:lnTo>
                    <a:lnTo>
                      <a:pt x="801" y="370"/>
                    </a:lnTo>
                    <a:lnTo>
                      <a:pt x="792" y="376"/>
                    </a:lnTo>
                    <a:lnTo>
                      <a:pt x="784" y="381"/>
                    </a:lnTo>
                    <a:lnTo>
                      <a:pt x="780" y="385"/>
                    </a:lnTo>
                    <a:lnTo>
                      <a:pt x="780" y="386"/>
                    </a:lnTo>
                    <a:lnTo>
                      <a:pt x="780" y="386"/>
                    </a:lnTo>
                    <a:lnTo>
                      <a:pt x="781" y="386"/>
                    </a:lnTo>
                    <a:lnTo>
                      <a:pt x="782" y="387"/>
                    </a:lnTo>
                    <a:lnTo>
                      <a:pt x="793" y="385"/>
                    </a:lnTo>
                    <a:lnTo>
                      <a:pt x="805" y="381"/>
                    </a:lnTo>
                    <a:lnTo>
                      <a:pt x="814" y="375"/>
                    </a:lnTo>
                    <a:lnTo>
                      <a:pt x="826" y="366"/>
                    </a:lnTo>
                    <a:lnTo>
                      <a:pt x="836" y="355"/>
                    </a:lnTo>
                    <a:lnTo>
                      <a:pt x="841" y="348"/>
                    </a:lnTo>
                    <a:lnTo>
                      <a:pt x="845" y="342"/>
                    </a:lnTo>
                    <a:lnTo>
                      <a:pt x="851" y="337"/>
                    </a:lnTo>
                    <a:lnTo>
                      <a:pt x="856" y="335"/>
                    </a:lnTo>
                    <a:lnTo>
                      <a:pt x="860" y="334"/>
                    </a:lnTo>
                    <a:lnTo>
                      <a:pt x="864" y="332"/>
                    </a:lnTo>
                    <a:lnTo>
                      <a:pt x="869" y="334"/>
                    </a:lnTo>
                    <a:lnTo>
                      <a:pt x="879" y="335"/>
                    </a:lnTo>
                    <a:lnTo>
                      <a:pt x="888" y="337"/>
                    </a:lnTo>
                    <a:lnTo>
                      <a:pt x="898" y="339"/>
                    </a:lnTo>
                    <a:lnTo>
                      <a:pt x="904" y="343"/>
                    </a:lnTo>
                    <a:lnTo>
                      <a:pt x="906" y="345"/>
                    </a:lnTo>
                    <a:lnTo>
                      <a:pt x="907" y="349"/>
                    </a:lnTo>
                    <a:lnTo>
                      <a:pt x="908" y="354"/>
                    </a:lnTo>
                    <a:lnTo>
                      <a:pt x="908" y="359"/>
                    </a:lnTo>
                    <a:lnTo>
                      <a:pt x="907" y="370"/>
                    </a:lnTo>
                    <a:lnTo>
                      <a:pt x="906" y="385"/>
                    </a:lnTo>
                    <a:lnTo>
                      <a:pt x="907" y="392"/>
                    </a:lnTo>
                    <a:lnTo>
                      <a:pt x="908" y="398"/>
                    </a:lnTo>
                    <a:lnTo>
                      <a:pt x="912" y="404"/>
                    </a:lnTo>
                    <a:lnTo>
                      <a:pt x="917" y="407"/>
                    </a:lnTo>
                    <a:lnTo>
                      <a:pt x="921" y="412"/>
                    </a:lnTo>
                    <a:lnTo>
                      <a:pt x="927" y="414"/>
                    </a:lnTo>
                    <a:lnTo>
                      <a:pt x="933" y="417"/>
                    </a:lnTo>
                    <a:lnTo>
                      <a:pt x="939" y="419"/>
                    </a:lnTo>
                    <a:lnTo>
                      <a:pt x="952" y="422"/>
                    </a:lnTo>
                    <a:lnTo>
                      <a:pt x="965" y="424"/>
                    </a:lnTo>
                    <a:lnTo>
                      <a:pt x="973" y="424"/>
                    </a:lnTo>
                    <a:lnTo>
                      <a:pt x="978" y="423"/>
                    </a:lnTo>
                    <a:lnTo>
                      <a:pt x="983" y="422"/>
                    </a:lnTo>
                    <a:lnTo>
                      <a:pt x="987" y="419"/>
                    </a:lnTo>
                    <a:lnTo>
                      <a:pt x="995" y="414"/>
                    </a:lnTo>
                    <a:lnTo>
                      <a:pt x="1003" y="412"/>
                    </a:lnTo>
                    <a:lnTo>
                      <a:pt x="1012" y="411"/>
                    </a:lnTo>
                    <a:lnTo>
                      <a:pt x="1021" y="410"/>
                    </a:lnTo>
                    <a:lnTo>
                      <a:pt x="1026" y="407"/>
                    </a:lnTo>
                    <a:lnTo>
                      <a:pt x="1030" y="405"/>
                    </a:lnTo>
                    <a:lnTo>
                      <a:pt x="1033" y="401"/>
                    </a:lnTo>
                    <a:lnTo>
                      <a:pt x="1036" y="397"/>
                    </a:lnTo>
                    <a:lnTo>
                      <a:pt x="1040" y="388"/>
                    </a:lnTo>
                    <a:lnTo>
                      <a:pt x="1043" y="380"/>
                    </a:lnTo>
                    <a:lnTo>
                      <a:pt x="1044" y="376"/>
                    </a:lnTo>
                    <a:lnTo>
                      <a:pt x="1047" y="373"/>
                    </a:lnTo>
                    <a:lnTo>
                      <a:pt x="1052" y="369"/>
                    </a:lnTo>
                    <a:lnTo>
                      <a:pt x="1057" y="364"/>
                    </a:lnTo>
                    <a:lnTo>
                      <a:pt x="1070" y="356"/>
                    </a:lnTo>
                    <a:lnTo>
                      <a:pt x="1083" y="344"/>
                    </a:lnTo>
                    <a:lnTo>
                      <a:pt x="1090" y="338"/>
                    </a:lnTo>
                    <a:lnTo>
                      <a:pt x="1099" y="334"/>
                    </a:lnTo>
                    <a:lnTo>
                      <a:pt x="1107" y="329"/>
                    </a:lnTo>
                    <a:lnTo>
                      <a:pt x="1115" y="325"/>
                    </a:lnTo>
                    <a:lnTo>
                      <a:pt x="1124" y="322"/>
                    </a:lnTo>
                    <a:lnTo>
                      <a:pt x="1132" y="319"/>
                    </a:lnTo>
                    <a:lnTo>
                      <a:pt x="1139" y="318"/>
                    </a:lnTo>
                    <a:lnTo>
                      <a:pt x="1145" y="317"/>
                    </a:lnTo>
                    <a:lnTo>
                      <a:pt x="1159" y="319"/>
                    </a:lnTo>
                    <a:lnTo>
                      <a:pt x="1175" y="324"/>
                    </a:lnTo>
                    <a:lnTo>
                      <a:pt x="1191" y="330"/>
                    </a:lnTo>
                    <a:lnTo>
                      <a:pt x="1208" y="337"/>
                    </a:lnTo>
                    <a:lnTo>
                      <a:pt x="1215" y="341"/>
                    </a:lnTo>
                    <a:lnTo>
                      <a:pt x="1222" y="347"/>
                    </a:lnTo>
                    <a:lnTo>
                      <a:pt x="1228" y="354"/>
                    </a:lnTo>
                    <a:lnTo>
                      <a:pt x="1235" y="361"/>
                    </a:lnTo>
                    <a:lnTo>
                      <a:pt x="1250" y="379"/>
                    </a:lnTo>
                    <a:lnTo>
                      <a:pt x="1264" y="399"/>
                    </a:lnTo>
                    <a:lnTo>
                      <a:pt x="1271" y="407"/>
                    </a:lnTo>
                    <a:lnTo>
                      <a:pt x="1278" y="414"/>
                    </a:lnTo>
                    <a:lnTo>
                      <a:pt x="1286" y="423"/>
                    </a:lnTo>
                    <a:lnTo>
                      <a:pt x="1296" y="430"/>
                    </a:lnTo>
                    <a:lnTo>
                      <a:pt x="1307" y="437"/>
                    </a:lnTo>
                    <a:lnTo>
                      <a:pt x="1317" y="443"/>
                    </a:lnTo>
                    <a:lnTo>
                      <a:pt x="1329" y="449"/>
                    </a:lnTo>
                    <a:lnTo>
                      <a:pt x="1341" y="454"/>
                    </a:lnTo>
                    <a:lnTo>
                      <a:pt x="1358" y="458"/>
                    </a:lnTo>
                    <a:lnTo>
                      <a:pt x="1374" y="462"/>
                    </a:lnTo>
                    <a:lnTo>
                      <a:pt x="1391" y="463"/>
                    </a:lnTo>
                    <a:lnTo>
                      <a:pt x="1405" y="463"/>
                    </a:lnTo>
                    <a:lnTo>
                      <a:pt x="1415" y="465"/>
                    </a:lnTo>
                    <a:lnTo>
                      <a:pt x="1423" y="469"/>
                    </a:lnTo>
                    <a:lnTo>
                      <a:pt x="1430" y="474"/>
                    </a:lnTo>
                    <a:lnTo>
                      <a:pt x="1437" y="476"/>
                    </a:lnTo>
                    <a:lnTo>
                      <a:pt x="1444" y="476"/>
                    </a:lnTo>
                    <a:lnTo>
                      <a:pt x="1456" y="474"/>
                    </a:lnTo>
                    <a:lnTo>
                      <a:pt x="1469" y="470"/>
                    </a:lnTo>
                    <a:lnTo>
                      <a:pt x="1479" y="467"/>
                    </a:lnTo>
                    <a:lnTo>
                      <a:pt x="1483" y="467"/>
                    </a:lnTo>
                    <a:lnTo>
                      <a:pt x="1486" y="465"/>
                    </a:lnTo>
                    <a:lnTo>
                      <a:pt x="1488" y="467"/>
                    </a:lnTo>
                    <a:lnTo>
                      <a:pt x="1491" y="467"/>
                    </a:lnTo>
                    <a:lnTo>
                      <a:pt x="1492" y="468"/>
                    </a:lnTo>
                    <a:lnTo>
                      <a:pt x="1493" y="470"/>
                    </a:lnTo>
                    <a:lnTo>
                      <a:pt x="1493" y="473"/>
                    </a:lnTo>
                    <a:lnTo>
                      <a:pt x="1493" y="475"/>
                    </a:lnTo>
                    <a:lnTo>
                      <a:pt x="1490" y="481"/>
                    </a:lnTo>
                    <a:lnTo>
                      <a:pt x="1485" y="487"/>
                    </a:lnTo>
                    <a:lnTo>
                      <a:pt x="1477" y="492"/>
                    </a:lnTo>
                    <a:lnTo>
                      <a:pt x="1467" y="498"/>
                    </a:lnTo>
                    <a:lnTo>
                      <a:pt x="1455" y="502"/>
                    </a:lnTo>
                    <a:lnTo>
                      <a:pt x="1439" y="509"/>
                    </a:lnTo>
                    <a:lnTo>
                      <a:pt x="1431" y="513"/>
                    </a:lnTo>
                    <a:lnTo>
                      <a:pt x="1423" y="517"/>
                    </a:lnTo>
                    <a:lnTo>
                      <a:pt x="1416" y="521"/>
                    </a:lnTo>
                    <a:lnTo>
                      <a:pt x="1410" y="525"/>
                    </a:lnTo>
                    <a:lnTo>
                      <a:pt x="1405" y="530"/>
                    </a:lnTo>
                    <a:lnTo>
                      <a:pt x="1403" y="534"/>
                    </a:lnTo>
                    <a:lnTo>
                      <a:pt x="1400" y="538"/>
                    </a:lnTo>
                    <a:lnTo>
                      <a:pt x="1399" y="542"/>
                    </a:lnTo>
                    <a:lnTo>
                      <a:pt x="1398" y="547"/>
                    </a:lnTo>
                    <a:lnTo>
                      <a:pt x="1393" y="556"/>
                    </a:lnTo>
                    <a:lnTo>
                      <a:pt x="1390" y="561"/>
                    </a:lnTo>
                    <a:lnTo>
                      <a:pt x="1389" y="565"/>
                    </a:lnTo>
                    <a:lnTo>
                      <a:pt x="1390" y="569"/>
                    </a:lnTo>
                    <a:lnTo>
                      <a:pt x="1391" y="572"/>
                    </a:lnTo>
                    <a:lnTo>
                      <a:pt x="1395" y="576"/>
                    </a:lnTo>
                    <a:lnTo>
                      <a:pt x="1398" y="578"/>
                    </a:lnTo>
                    <a:lnTo>
                      <a:pt x="1403" y="582"/>
                    </a:lnTo>
                    <a:lnTo>
                      <a:pt x="1409" y="583"/>
                    </a:lnTo>
                    <a:lnTo>
                      <a:pt x="1431" y="589"/>
                    </a:lnTo>
                    <a:lnTo>
                      <a:pt x="1444" y="591"/>
                    </a:lnTo>
                    <a:lnTo>
                      <a:pt x="1448" y="593"/>
                    </a:lnTo>
                    <a:lnTo>
                      <a:pt x="1450" y="595"/>
                    </a:lnTo>
                    <a:lnTo>
                      <a:pt x="1450" y="599"/>
                    </a:lnTo>
                    <a:lnTo>
                      <a:pt x="1450" y="602"/>
                    </a:lnTo>
                    <a:lnTo>
                      <a:pt x="1444" y="610"/>
                    </a:lnTo>
                    <a:lnTo>
                      <a:pt x="1437" y="620"/>
                    </a:lnTo>
                    <a:lnTo>
                      <a:pt x="1434" y="624"/>
                    </a:lnTo>
                    <a:lnTo>
                      <a:pt x="1428" y="627"/>
                    </a:lnTo>
                    <a:lnTo>
                      <a:pt x="1423" y="628"/>
                    </a:lnTo>
                    <a:lnTo>
                      <a:pt x="1417" y="628"/>
                    </a:lnTo>
                    <a:lnTo>
                      <a:pt x="1405" y="627"/>
                    </a:lnTo>
                    <a:lnTo>
                      <a:pt x="1396" y="625"/>
                    </a:lnTo>
                    <a:lnTo>
                      <a:pt x="1385" y="622"/>
                    </a:lnTo>
                    <a:lnTo>
                      <a:pt x="1373" y="621"/>
                    </a:lnTo>
                    <a:lnTo>
                      <a:pt x="1360" y="621"/>
                    </a:lnTo>
                    <a:lnTo>
                      <a:pt x="1347" y="621"/>
                    </a:lnTo>
                    <a:lnTo>
                      <a:pt x="1339" y="622"/>
                    </a:lnTo>
                    <a:lnTo>
                      <a:pt x="1330" y="625"/>
                    </a:lnTo>
                    <a:lnTo>
                      <a:pt x="1323" y="627"/>
                    </a:lnTo>
                    <a:lnTo>
                      <a:pt x="1317" y="631"/>
                    </a:lnTo>
                    <a:lnTo>
                      <a:pt x="1315" y="635"/>
                    </a:lnTo>
                    <a:lnTo>
                      <a:pt x="1314" y="641"/>
                    </a:lnTo>
                    <a:lnTo>
                      <a:pt x="1314" y="644"/>
                    </a:lnTo>
                    <a:lnTo>
                      <a:pt x="1314" y="647"/>
                    </a:lnTo>
                    <a:lnTo>
                      <a:pt x="1316" y="650"/>
                    </a:lnTo>
                    <a:lnTo>
                      <a:pt x="1317" y="652"/>
                    </a:lnTo>
                    <a:lnTo>
                      <a:pt x="1320" y="654"/>
                    </a:lnTo>
                    <a:lnTo>
                      <a:pt x="1323" y="656"/>
                    </a:lnTo>
                    <a:lnTo>
                      <a:pt x="1326" y="657"/>
                    </a:lnTo>
                    <a:lnTo>
                      <a:pt x="1329" y="657"/>
                    </a:lnTo>
                    <a:lnTo>
                      <a:pt x="1337" y="656"/>
                    </a:lnTo>
                    <a:lnTo>
                      <a:pt x="1343" y="657"/>
                    </a:lnTo>
                    <a:lnTo>
                      <a:pt x="1351" y="658"/>
                    </a:lnTo>
                    <a:lnTo>
                      <a:pt x="1355" y="660"/>
                    </a:lnTo>
                    <a:lnTo>
                      <a:pt x="1360" y="664"/>
                    </a:lnTo>
                    <a:lnTo>
                      <a:pt x="1364" y="669"/>
                    </a:lnTo>
                    <a:lnTo>
                      <a:pt x="1366" y="671"/>
                    </a:lnTo>
                    <a:lnTo>
                      <a:pt x="1368" y="672"/>
                    </a:lnTo>
                    <a:lnTo>
                      <a:pt x="1371" y="672"/>
                    </a:lnTo>
                    <a:lnTo>
                      <a:pt x="1372" y="672"/>
                    </a:lnTo>
                    <a:lnTo>
                      <a:pt x="1378" y="666"/>
                    </a:lnTo>
                    <a:lnTo>
                      <a:pt x="1383" y="660"/>
                    </a:lnTo>
                    <a:lnTo>
                      <a:pt x="1389" y="656"/>
                    </a:lnTo>
                    <a:lnTo>
                      <a:pt x="1395" y="652"/>
                    </a:lnTo>
                    <a:lnTo>
                      <a:pt x="1402" y="650"/>
                    </a:lnTo>
                    <a:lnTo>
                      <a:pt x="1409" y="649"/>
                    </a:lnTo>
                    <a:lnTo>
                      <a:pt x="1417" y="647"/>
                    </a:lnTo>
                    <a:lnTo>
                      <a:pt x="1427" y="647"/>
                    </a:lnTo>
                    <a:lnTo>
                      <a:pt x="1436" y="649"/>
                    </a:lnTo>
                    <a:lnTo>
                      <a:pt x="1443" y="650"/>
                    </a:lnTo>
                    <a:lnTo>
                      <a:pt x="1447" y="652"/>
                    </a:lnTo>
                    <a:lnTo>
                      <a:pt x="1449" y="653"/>
                    </a:lnTo>
                    <a:lnTo>
                      <a:pt x="1450" y="656"/>
                    </a:lnTo>
                    <a:lnTo>
                      <a:pt x="1450" y="658"/>
                    </a:lnTo>
                    <a:lnTo>
                      <a:pt x="1450" y="664"/>
                    </a:lnTo>
                    <a:lnTo>
                      <a:pt x="1448" y="669"/>
                    </a:lnTo>
                    <a:lnTo>
                      <a:pt x="1443" y="675"/>
                    </a:lnTo>
                    <a:lnTo>
                      <a:pt x="1435" y="683"/>
                    </a:lnTo>
                    <a:lnTo>
                      <a:pt x="1431" y="687"/>
                    </a:lnTo>
                    <a:lnTo>
                      <a:pt x="1430" y="690"/>
                    </a:lnTo>
                    <a:lnTo>
                      <a:pt x="1429" y="694"/>
                    </a:lnTo>
                    <a:lnTo>
                      <a:pt x="1430" y="696"/>
                    </a:lnTo>
                    <a:lnTo>
                      <a:pt x="1435" y="702"/>
                    </a:lnTo>
                    <a:lnTo>
                      <a:pt x="1441" y="707"/>
                    </a:lnTo>
                    <a:lnTo>
                      <a:pt x="1447" y="710"/>
                    </a:lnTo>
                    <a:lnTo>
                      <a:pt x="1452" y="714"/>
                    </a:lnTo>
                    <a:lnTo>
                      <a:pt x="1453" y="715"/>
                    </a:lnTo>
                    <a:lnTo>
                      <a:pt x="1453" y="717"/>
                    </a:lnTo>
                    <a:lnTo>
                      <a:pt x="1452" y="720"/>
                    </a:lnTo>
                    <a:lnTo>
                      <a:pt x="1449" y="721"/>
                    </a:lnTo>
                    <a:lnTo>
                      <a:pt x="1444" y="727"/>
                    </a:lnTo>
                    <a:lnTo>
                      <a:pt x="1441" y="732"/>
                    </a:lnTo>
                    <a:lnTo>
                      <a:pt x="1441" y="736"/>
                    </a:lnTo>
                    <a:lnTo>
                      <a:pt x="1441" y="741"/>
                    </a:lnTo>
                    <a:lnTo>
                      <a:pt x="1442" y="745"/>
                    </a:lnTo>
                    <a:lnTo>
                      <a:pt x="1443" y="748"/>
                    </a:lnTo>
                    <a:lnTo>
                      <a:pt x="1448" y="748"/>
                    </a:lnTo>
                    <a:lnTo>
                      <a:pt x="1454" y="745"/>
                    </a:lnTo>
                    <a:lnTo>
                      <a:pt x="1459" y="742"/>
                    </a:lnTo>
                    <a:lnTo>
                      <a:pt x="1461" y="742"/>
                    </a:lnTo>
                    <a:lnTo>
                      <a:pt x="1463" y="742"/>
                    </a:lnTo>
                    <a:lnTo>
                      <a:pt x="1466" y="744"/>
                    </a:lnTo>
                    <a:lnTo>
                      <a:pt x="1466" y="745"/>
                    </a:lnTo>
                    <a:lnTo>
                      <a:pt x="1467" y="748"/>
                    </a:lnTo>
                    <a:lnTo>
                      <a:pt x="1466" y="753"/>
                    </a:lnTo>
                    <a:lnTo>
                      <a:pt x="1465" y="758"/>
                    </a:lnTo>
                    <a:lnTo>
                      <a:pt x="1463" y="763"/>
                    </a:lnTo>
                    <a:lnTo>
                      <a:pt x="1460" y="769"/>
                    </a:lnTo>
                    <a:lnTo>
                      <a:pt x="1456" y="773"/>
                    </a:lnTo>
                    <a:lnTo>
                      <a:pt x="1452" y="777"/>
                    </a:lnTo>
                    <a:lnTo>
                      <a:pt x="1442" y="784"/>
                    </a:lnTo>
                    <a:lnTo>
                      <a:pt x="1434" y="789"/>
                    </a:lnTo>
                    <a:lnTo>
                      <a:pt x="1425" y="792"/>
                    </a:lnTo>
                    <a:lnTo>
                      <a:pt x="1418" y="792"/>
                    </a:lnTo>
                    <a:lnTo>
                      <a:pt x="1416" y="792"/>
                    </a:lnTo>
                    <a:lnTo>
                      <a:pt x="1414" y="791"/>
                    </a:lnTo>
                    <a:lnTo>
                      <a:pt x="1411" y="789"/>
                    </a:lnTo>
                    <a:lnTo>
                      <a:pt x="1410" y="786"/>
                    </a:lnTo>
                    <a:lnTo>
                      <a:pt x="1408" y="778"/>
                    </a:lnTo>
                    <a:lnTo>
                      <a:pt x="1406" y="765"/>
                    </a:lnTo>
                    <a:lnTo>
                      <a:pt x="1405" y="753"/>
                    </a:lnTo>
                    <a:lnTo>
                      <a:pt x="1405" y="742"/>
                    </a:lnTo>
                    <a:lnTo>
                      <a:pt x="1405" y="733"/>
                    </a:lnTo>
                    <a:lnTo>
                      <a:pt x="1405" y="726"/>
                    </a:lnTo>
                    <a:lnTo>
                      <a:pt x="1404" y="721"/>
                    </a:lnTo>
                    <a:lnTo>
                      <a:pt x="1403" y="717"/>
                    </a:lnTo>
                    <a:lnTo>
                      <a:pt x="1398" y="714"/>
                    </a:lnTo>
                    <a:lnTo>
                      <a:pt x="1391" y="713"/>
                    </a:lnTo>
                    <a:lnTo>
                      <a:pt x="1385" y="712"/>
                    </a:lnTo>
                    <a:lnTo>
                      <a:pt x="1383" y="713"/>
                    </a:lnTo>
                    <a:lnTo>
                      <a:pt x="1381" y="716"/>
                    </a:lnTo>
                    <a:lnTo>
                      <a:pt x="1384" y="723"/>
                    </a:lnTo>
                    <a:lnTo>
                      <a:pt x="1385" y="735"/>
                    </a:lnTo>
                    <a:lnTo>
                      <a:pt x="1385" y="751"/>
                    </a:lnTo>
                    <a:lnTo>
                      <a:pt x="1385" y="766"/>
                    </a:lnTo>
                    <a:lnTo>
                      <a:pt x="1385" y="779"/>
                    </a:lnTo>
                    <a:lnTo>
                      <a:pt x="1385" y="783"/>
                    </a:lnTo>
                    <a:lnTo>
                      <a:pt x="1383" y="785"/>
                    </a:lnTo>
                    <a:lnTo>
                      <a:pt x="1380" y="788"/>
                    </a:lnTo>
                    <a:lnTo>
                      <a:pt x="1377" y="789"/>
                    </a:lnTo>
                    <a:lnTo>
                      <a:pt x="1370" y="790"/>
                    </a:lnTo>
                    <a:lnTo>
                      <a:pt x="1361" y="792"/>
                    </a:lnTo>
                    <a:lnTo>
                      <a:pt x="1353" y="795"/>
                    </a:lnTo>
                    <a:lnTo>
                      <a:pt x="1345" y="795"/>
                    </a:lnTo>
                    <a:lnTo>
                      <a:pt x="1337" y="792"/>
                    </a:lnTo>
                    <a:lnTo>
                      <a:pt x="1333" y="790"/>
                    </a:lnTo>
                    <a:lnTo>
                      <a:pt x="1330" y="785"/>
                    </a:lnTo>
                    <a:lnTo>
                      <a:pt x="1328" y="779"/>
                    </a:lnTo>
                    <a:lnTo>
                      <a:pt x="1327" y="773"/>
                    </a:lnTo>
                    <a:lnTo>
                      <a:pt x="1326" y="765"/>
                    </a:lnTo>
                    <a:lnTo>
                      <a:pt x="1324" y="759"/>
                    </a:lnTo>
                    <a:lnTo>
                      <a:pt x="1322" y="755"/>
                    </a:lnTo>
                    <a:lnTo>
                      <a:pt x="1320" y="754"/>
                    </a:lnTo>
                    <a:lnTo>
                      <a:pt x="1318" y="754"/>
                    </a:lnTo>
                    <a:lnTo>
                      <a:pt x="1317" y="755"/>
                    </a:lnTo>
                    <a:lnTo>
                      <a:pt x="1316" y="758"/>
                    </a:lnTo>
                    <a:lnTo>
                      <a:pt x="1311" y="763"/>
                    </a:lnTo>
                    <a:lnTo>
                      <a:pt x="1304" y="766"/>
                    </a:lnTo>
                    <a:lnTo>
                      <a:pt x="1297" y="779"/>
                    </a:lnTo>
                    <a:lnTo>
                      <a:pt x="1286" y="803"/>
                    </a:lnTo>
                    <a:lnTo>
                      <a:pt x="1276" y="827"/>
                    </a:lnTo>
                    <a:lnTo>
                      <a:pt x="1271" y="838"/>
                    </a:lnTo>
                    <a:lnTo>
                      <a:pt x="1271" y="840"/>
                    </a:lnTo>
                    <a:lnTo>
                      <a:pt x="1273" y="841"/>
                    </a:lnTo>
                    <a:lnTo>
                      <a:pt x="1276" y="842"/>
                    </a:lnTo>
                    <a:lnTo>
                      <a:pt x="1279" y="842"/>
                    </a:lnTo>
                    <a:lnTo>
                      <a:pt x="1289" y="841"/>
                    </a:lnTo>
                    <a:lnTo>
                      <a:pt x="1298" y="839"/>
                    </a:lnTo>
                    <a:lnTo>
                      <a:pt x="1305" y="835"/>
                    </a:lnTo>
                    <a:lnTo>
                      <a:pt x="1313" y="834"/>
                    </a:lnTo>
                    <a:lnTo>
                      <a:pt x="1321" y="833"/>
                    </a:lnTo>
                    <a:lnTo>
                      <a:pt x="1332" y="834"/>
                    </a:lnTo>
                    <a:lnTo>
                      <a:pt x="1334" y="835"/>
                    </a:lnTo>
                    <a:lnTo>
                      <a:pt x="1336" y="836"/>
                    </a:lnTo>
                    <a:lnTo>
                      <a:pt x="1337" y="840"/>
                    </a:lnTo>
                    <a:lnTo>
                      <a:pt x="1339" y="842"/>
                    </a:lnTo>
                    <a:lnTo>
                      <a:pt x="1341" y="849"/>
                    </a:lnTo>
                    <a:lnTo>
                      <a:pt x="1345" y="854"/>
                    </a:lnTo>
                    <a:lnTo>
                      <a:pt x="1348" y="858"/>
                    </a:lnTo>
                    <a:lnTo>
                      <a:pt x="1353" y="860"/>
                    </a:lnTo>
                    <a:lnTo>
                      <a:pt x="1357" y="860"/>
                    </a:lnTo>
                    <a:lnTo>
                      <a:pt x="1360" y="861"/>
                    </a:lnTo>
                    <a:lnTo>
                      <a:pt x="1365" y="862"/>
                    </a:lnTo>
                    <a:lnTo>
                      <a:pt x="1368" y="866"/>
                    </a:lnTo>
                    <a:lnTo>
                      <a:pt x="1372" y="872"/>
                    </a:lnTo>
                    <a:lnTo>
                      <a:pt x="1374" y="880"/>
                    </a:lnTo>
                    <a:lnTo>
                      <a:pt x="1376" y="890"/>
                    </a:lnTo>
                    <a:lnTo>
                      <a:pt x="1376" y="902"/>
                    </a:lnTo>
                    <a:lnTo>
                      <a:pt x="1374" y="906"/>
                    </a:lnTo>
                    <a:lnTo>
                      <a:pt x="1373" y="910"/>
                    </a:lnTo>
                    <a:lnTo>
                      <a:pt x="1372" y="912"/>
                    </a:lnTo>
                    <a:lnTo>
                      <a:pt x="1370" y="914"/>
                    </a:lnTo>
                    <a:lnTo>
                      <a:pt x="1367" y="914"/>
                    </a:lnTo>
                    <a:lnTo>
                      <a:pt x="1364" y="914"/>
                    </a:lnTo>
                    <a:lnTo>
                      <a:pt x="1358" y="911"/>
                    </a:lnTo>
                    <a:lnTo>
                      <a:pt x="1352" y="909"/>
                    </a:lnTo>
                    <a:lnTo>
                      <a:pt x="1346" y="905"/>
                    </a:lnTo>
                    <a:lnTo>
                      <a:pt x="1339" y="903"/>
                    </a:lnTo>
                    <a:lnTo>
                      <a:pt x="1330" y="901"/>
                    </a:lnTo>
                    <a:lnTo>
                      <a:pt x="1322" y="899"/>
                    </a:lnTo>
                    <a:lnTo>
                      <a:pt x="1315" y="899"/>
                    </a:lnTo>
                    <a:lnTo>
                      <a:pt x="1309" y="902"/>
                    </a:lnTo>
                    <a:lnTo>
                      <a:pt x="1308" y="903"/>
                    </a:lnTo>
                    <a:lnTo>
                      <a:pt x="1305" y="905"/>
                    </a:lnTo>
                    <a:lnTo>
                      <a:pt x="1305" y="908"/>
                    </a:lnTo>
                    <a:lnTo>
                      <a:pt x="1305" y="911"/>
                    </a:lnTo>
                    <a:lnTo>
                      <a:pt x="1307" y="914"/>
                    </a:lnTo>
                    <a:lnTo>
                      <a:pt x="1308" y="916"/>
                    </a:lnTo>
                    <a:lnTo>
                      <a:pt x="1310" y="918"/>
                    </a:lnTo>
                    <a:lnTo>
                      <a:pt x="1314" y="921"/>
                    </a:lnTo>
                    <a:lnTo>
                      <a:pt x="1321" y="924"/>
                    </a:lnTo>
                    <a:lnTo>
                      <a:pt x="1330" y="928"/>
                    </a:lnTo>
                    <a:lnTo>
                      <a:pt x="1348" y="934"/>
                    </a:lnTo>
                    <a:lnTo>
                      <a:pt x="1361" y="940"/>
                    </a:lnTo>
                    <a:lnTo>
                      <a:pt x="1365" y="943"/>
                    </a:lnTo>
                    <a:lnTo>
                      <a:pt x="1367" y="947"/>
                    </a:lnTo>
                    <a:lnTo>
                      <a:pt x="1370" y="950"/>
                    </a:lnTo>
                    <a:lnTo>
                      <a:pt x="1371" y="955"/>
                    </a:lnTo>
                    <a:lnTo>
                      <a:pt x="1372" y="960"/>
                    </a:lnTo>
                    <a:lnTo>
                      <a:pt x="1371" y="965"/>
                    </a:lnTo>
                    <a:lnTo>
                      <a:pt x="1370" y="971"/>
                    </a:lnTo>
                    <a:lnTo>
                      <a:pt x="1367" y="977"/>
                    </a:lnTo>
                    <a:lnTo>
                      <a:pt x="1360" y="987"/>
                    </a:lnTo>
                    <a:lnTo>
                      <a:pt x="1354" y="993"/>
                    </a:lnTo>
                    <a:lnTo>
                      <a:pt x="1348" y="998"/>
                    </a:lnTo>
                    <a:lnTo>
                      <a:pt x="1343" y="1002"/>
                    </a:lnTo>
                    <a:lnTo>
                      <a:pt x="1340" y="1004"/>
                    </a:lnTo>
                    <a:lnTo>
                      <a:pt x="1335" y="1006"/>
                    </a:lnTo>
                    <a:lnTo>
                      <a:pt x="1330" y="1007"/>
                    </a:lnTo>
                    <a:lnTo>
                      <a:pt x="1326" y="1009"/>
                    </a:lnTo>
                    <a:lnTo>
                      <a:pt x="1315" y="1011"/>
                    </a:lnTo>
                    <a:lnTo>
                      <a:pt x="1304" y="1012"/>
                    </a:lnTo>
                    <a:lnTo>
                      <a:pt x="1299" y="1015"/>
                    </a:lnTo>
                    <a:lnTo>
                      <a:pt x="1297" y="1017"/>
                    </a:lnTo>
                    <a:lnTo>
                      <a:pt x="1297" y="1021"/>
                    </a:lnTo>
                    <a:lnTo>
                      <a:pt x="1298" y="1025"/>
                    </a:lnTo>
                    <a:lnTo>
                      <a:pt x="1302" y="1035"/>
                    </a:lnTo>
                    <a:lnTo>
                      <a:pt x="1308" y="1043"/>
                    </a:lnTo>
                    <a:lnTo>
                      <a:pt x="1315" y="1053"/>
                    </a:lnTo>
                    <a:lnTo>
                      <a:pt x="1324" y="1063"/>
                    </a:lnTo>
                    <a:lnTo>
                      <a:pt x="1336" y="1073"/>
                    </a:lnTo>
                    <a:lnTo>
                      <a:pt x="1345" y="1079"/>
                    </a:lnTo>
                    <a:lnTo>
                      <a:pt x="1353" y="1081"/>
                    </a:lnTo>
                    <a:lnTo>
                      <a:pt x="1360" y="1085"/>
                    </a:lnTo>
                    <a:lnTo>
                      <a:pt x="1364" y="1087"/>
                    </a:lnTo>
                    <a:lnTo>
                      <a:pt x="1365" y="1088"/>
                    </a:lnTo>
                    <a:lnTo>
                      <a:pt x="1365" y="1089"/>
                    </a:lnTo>
                    <a:lnTo>
                      <a:pt x="1364" y="1092"/>
                    </a:lnTo>
                    <a:lnTo>
                      <a:pt x="1360" y="1097"/>
                    </a:lnTo>
                    <a:lnTo>
                      <a:pt x="1358" y="1104"/>
                    </a:lnTo>
                    <a:lnTo>
                      <a:pt x="1355" y="1113"/>
                    </a:lnTo>
                    <a:lnTo>
                      <a:pt x="1354" y="1124"/>
                    </a:lnTo>
                    <a:lnTo>
                      <a:pt x="1355" y="1130"/>
                    </a:lnTo>
                    <a:lnTo>
                      <a:pt x="1358" y="1136"/>
                    </a:lnTo>
                    <a:lnTo>
                      <a:pt x="1361" y="1141"/>
                    </a:lnTo>
                    <a:lnTo>
                      <a:pt x="1366" y="1147"/>
                    </a:lnTo>
                    <a:lnTo>
                      <a:pt x="1376" y="1155"/>
                    </a:lnTo>
                    <a:lnTo>
                      <a:pt x="1381" y="1161"/>
                    </a:lnTo>
                    <a:lnTo>
                      <a:pt x="1385" y="1167"/>
                    </a:lnTo>
                    <a:lnTo>
                      <a:pt x="1390" y="1174"/>
                    </a:lnTo>
                    <a:lnTo>
                      <a:pt x="1392" y="1182"/>
                    </a:lnTo>
                    <a:lnTo>
                      <a:pt x="1393" y="1191"/>
                    </a:lnTo>
                    <a:lnTo>
                      <a:pt x="1393" y="1194"/>
                    </a:lnTo>
                    <a:lnTo>
                      <a:pt x="1392" y="1198"/>
                    </a:lnTo>
                    <a:lnTo>
                      <a:pt x="1391" y="1200"/>
                    </a:lnTo>
                    <a:lnTo>
                      <a:pt x="1389" y="1202"/>
                    </a:lnTo>
                    <a:lnTo>
                      <a:pt x="1383" y="1205"/>
                    </a:lnTo>
                    <a:lnTo>
                      <a:pt x="1378" y="1205"/>
                    </a:lnTo>
                    <a:lnTo>
                      <a:pt x="1372" y="1204"/>
                    </a:lnTo>
                    <a:lnTo>
                      <a:pt x="1366" y="1199"/>
                    </a:lnTo>
                    <a:lnTo>
                      <a:pt x="1360" y="1194"/>
                    </a:lnTo>
                    <a:lnTo>
                      <a:pt x="1355" y="1189"/>
                    </a:lnTo>
                    <a:lnTo>
                      <a:pt x="1351" y="1185"/>
                    </a:lnTo>
                    <a:lnTo>
                      <a:pt x="1345" y="1181"/>
                    </a:lnTo>
                    <a:lnTo>
                      <a:pt x="1341" y="1180"/>
                    </a:lnTo>
                    <a:lnTo>
                      <a:pt x="1337" y="1179"/>
                    </a:lnTo>
                    <a:lnTo>
                      <a:pt x="1333" y="1177"/>
                    </a:lnTo>
                    <a:lnTo>
                      <a:pt x="1328" y="1177"/>
                    </a:lnTo>
                    <a:lnTo>
                      <a:pt x="1322" y="1179"/>
                    </a:lnTo>
                    <a:lnTo>
                      <a:pt x="1318" y="1180"/>
                    </a:lnTo>
                    <a:lnTo>
                      <a:pt x="1316" y="1181"/>
                    </a:lnTo>
                    <a:lnTo>
                      <a:pt x="1314" y="1183"/>
                    </a:lnTo>
                    <a:lnTo>
                      <a:pt x="1311" y="1191"/>
                    </a:lnTo>
                    <a:lnTo>
                      <a:pt x="1310" y="1200"/>
                    </a:lnTo>
                    <a:lnTo>
                      <a:pt x="1309" y="1206"/>
                    </a:lnTo>
                    <a:lnTo>
                      <a:pt x="1308" y="1211"/>
                    </a:lnTo>
                    <a:lnTo>
                      <a:pt x="1307" y="1215"/>
                    </a:lnTo>
                    <a:lnTo>
                      <a:pt x="1304" y="1219"/>
                    </a:lnTo>
                    <a:lnTo>
                      <a:pt x="1302" y="1223"/>
                    </a:lnTo>
                    <a:lnTo>
                      <a:pt x="1298" y="1225"/>
                    </a:lnTo>
                    <a:lnTo>
                      <a:pt x="1296" y="1227"/>
                    </a:lnTo>
                    <a:lnTo>
                      <a:pt x="1292" y="1229"/>
                    </a:lnTo>
                    <a:lnTo>
                      <a:pt x="1290" y="1230"/>
                    </a:lnTo>
                    <a:lnTo>
                      <a:pt x="1289" y="1232"/>
                    </a:lnTo>
                    <a:lnTo>
                      <a:pt x="1290" y="1236"/>
                    </a:lnTo>
                    <a:lnTo>
                      <a:pt x="1292" y="1239"/>
                    </a:lnTo>
                    <a:lnTo>
                      <a:pt x="1295" y="1243"/>
                    </a:lnTo>
                    <a:lnTo>
                      <a:pt x="1296" y="1248"/>
                    </a:lnTo>
                    <a:lnTo>
                      <a:pt x="1297" y="1252"/>
                    </a:lnTo>
                    <a:lnTo>
                      <a:pt x="1298" y="1258"/>
                    </a:lnTo>
                    <a:lnTo>
                      <a:pt x="1297" y="1262"/>
                    </a:lnTo>
                    <a:lnTo>
                      <a:pt x="1295" y="1265"/>
                    </a:lnTo>
                    <a:lnTo>
                      <a:pt x="1291" y="1268"/>
                    </a:lnTo>
                    <a:lnTo>
                      <a:pt x="1288" y="1269"/>
                    </a:lnTo>
                    <a:lnTo>
                      <a:pt x="1284" y="1269"/>
                    </a:lnTo>
                    <a:lnTo>
                      <a:pt x="1280" y="1268"/>
                    </a:lnTo>
                    <a:lnTo>
                      <a:pt x="1277" y="1265"/>
                    </a:lnTo>
                    <a:lnTo>
                      <a:pt x="1276" y="1262"/>
                    </a:lnTo>
                    <a:lnTo>
                      <a:pt x="1273" y="1259"/>
                    </a:lnTo>
                    <a:lnTo>
                      <a:pt x="1271" y="1256"/>
                    </a:lnTo>
                    <a:lnTo>
                      <a:pt x="1269" y="1255"/>
                    </a:lnTo>
                    <a:lnTo>
                      <a:pt x="1266" y="1252"/>
                    </a:lnTo>
                    <a:lnTo>
                      <a:pt x="1264" y="1252"/>
                    </a:lnTo>
                    <a:lnTo>
                      <a:pt x="1261" y="1252"/>
                    </a:lnTo>
                    <a:lnTo>
                      <a:pt x="1259" y="1254"/>
                    </a:lnTo>
                    <a:lnTo>
                      <a:pt x="1257" y="1255"/>
                    </a:lnTo>
                    <a:lnTo>
                      <a:pt x="1254" y="1257"/>
                    </a:lnTo>
                    <a:lnTo>
                      <a:pt x="1253" y="1259"/>
                    </a:lnTo>
                    <a:lnTo>
                      <a:pt x="1252" y="1263"/>
                    </a:lnTo>
                    <a:lnTo>
                      <a:pt x="1251" y="1267"/>
                    </a:lnTo>
                    <a:lnTo>
                      <a:pt x="1251" y="1270"/>
                    </a:lnTo>
                    <a:lnTo>
                      <a:pt x="1252" y="1273"/>
                    </a:lnTo>
                    <a:lnTo>
                      <a:pt x="1253" y="1275"/>
                    </a:lnTo>
                    <a:lnTo>
                      <a:pt x="1255" y="1277"/>
                    </a:lnTo>
                    <a:lnTo>
                      <a:pt x="1259" y="1280"/>
                    </a:lnTo>
                    <a:lnTo>
                      <a:pt x="1261" y="1283"/>
                    </a:lnTo>
                    <a:lnTo>
                      <a:pt x="1261" y="1287"/>
                    </a:lnTo>
                    <a:lnTo>
                      <a:pt x="1261" y="1293"/>
                    </a:lnTo>
                    <a:lnTo>
                      <a:pt x="1261" y="1295"/>
                    </a:lnTo>
                    <a:lnTo>
                      <a:pt x="1260" y="1297"/>
                    </a:lnTo>
                    <a:lnTo>
                      <a:pt x="1259" y="1299"/>
                    </a:lnTo>
                    <a:lnTo>
                      <a:pt x="1257" y="1301"/>
                    </a:lnTo>
                    <a:lnTo>
                      <a:pt x="1251" y="1303"/>
                    </a:lnTo>
                    <a:lnTo>
                      <a:pt x="1244" y="1305"/>
                    </a:lnTo>
                    <a:lnTo>
                      <a:pt x="1238" y="1305"/>
                    </a:lnTo>
                    <a:lnTo>
                      <a:pt x="1233" y="1307"/>
                    </a:lnTo>
                    <a:lnTo>
                      <a:pt x="1229" y="1309"/>
                    </a:lnTo>
                    <a:lnTo>
                      <a:pt x="1223" y="1313"/>
                    </a:lnTo>
                    <a:lnTo>
                      <a:pt x="1220" y="1315"/>
                    </a:lnTo>
                    <a:lnTo>
                      <a:pt x="1216" y="1317"/>
                    </a:lnTo>
                    <a:lnTo>
                      <a:pt x="1214" y="1317"/>
                    </a:lnTo>
                    <a:lnTo>
                      <a:pt x="1210" y="1315"/>
                    </a:lnTo>
                    <a:lnTo>
                      <a:pt x="1207" y="1313"/>
                    </a:lnTo>
                    <a:lnTo>
                      <a:pt x="1203" y="1308"/>
                    </a:lnTo>
                    <a:lnTo>
                      <a:pt x="1201" y="1300"/>
                    </a:lnTo>
                    <a:lnTo>
                      <a:pt x="1198" y="1289"/>
                    </a:lnTo>
                    <a:lnTo>
                      <a:pt x="1200" y="1284"/>
                    </a:lnTo>
                    <a:lnTo>
                      <a:pt x="1202" y="1280"/>
                    </a:lnTo>
                    <a:lnTo>
                      <a:pt x="1206" y="1275"/>
                    </a:lnTo>
                    <a:lnTo>
                      <a:pt x="1211" y="1273"/>
                    </a:lnTo>
                    <a:lnTo>
                      <a:pt x="1215" y="1271"/>
                    </a:lnTo>
                    <a:lnTo>
                      <a:pt x="1217" y="1270"/>
                    </a:lnTo>
                    <a:lnTo>
                      <a:pt x="1220" y="1268"/>
                    </a:lnTo>
                    <a:lnTo>
                      <a:pt x="1222" y="1264"/>
                    </a:lnTo>
                    <a:lnTo>
                      <a:pt x="1226" y="1258"/>
                    </a:lnTo>
                    <a:lnTo>
                      <a:pt x="1229" y="1250"/>
                    </a:lnTo>
                    <a:lnTo>
                      <a:pt x="1239" y="1240"/>
                    </a:lnTo>
                    <a:lnTo>
                      <a:pt x="1250" y="1232"/>
                    </a:lnTo>
                    <a:lnTo>
                      <a:pt x="1251" y="1225"/>
                    </a:lnTo>
                    <a:lnTo>
                      <a:pt x="1250" y="1218"/>
                    </a:lnTo>
                    <a:lnTo>
                      <a:pt x="1248" y="1212"/>
                    </a:lnTo>
                    <a:lnTo>
                      <a:pt x="1248" y="1206"/>
                    </a:lnTo>
                    <a:lnTo>
                      <a:pt x="1247" y="1198"/>
                    </a:lnTo>
                    <a:lnTo>
                      <a:pt x="1247" y="1189"/>
                    </a:lnTo>
                    <a:lnTo>
                      <a:pt x="1245" y="1183"/>
                    </a:lnTo>
                    <a:lnTo>
                      <a:pt x="1242" y="1179"/>
                    </a:lnTo>
                    <a:lnTo>
                      <a:pt x="1234" y="1175"/>
                    </a:lnTo>
                    <a:lnTo>
                      <a:pt x="1222" y="1170"/>
                    </a:lnTo>
                    <a:lnTo>
                      <a:pt x="1220" y="1170"/>
                    </a:lnTo>
                    <a:lnTo>
                      <a:pt x="1217" y="1172"/>
                    </a:lnTo>
                    <a:lnTo>
                      <a:pt x="1213" y="1175"/>
                    </a:lnTo>
                    <a:lnTo>
                      <a:pt x="1209" y="1177"/>
                    </a:lnTo>
                    <a:lnTo>
                      <a:pt x="1202" y="1185"/>
                    </a:lnTo>
                    <a:lnTo>
                      <a:pt x="1198" y="1191"/>
                    </a:lnTo>
                    <a:lnTo>
                      <a:pt x="1195" y="1194"/>
                    </a:lnTo>
                    <a:lnTo>
                      <a:pt x="1190" y="1196"/>
                    </a:lnTo>
                    <a:lnTo>
                      <a:pt x="1185" y="1198"/>
                    </a:lnTo>
                    <a:lnTo>
                      <a:pt x="1178" y="1198"/>
                    </a:lnTo>
                    <a:lnTo>
                      <a:pt x="1172" y="1199"/>
                    </a:lnTo>
                    <a:lnTo>
                      <a:pt x="1167" y="1200"/>
                    </a:lnTo>
                    <a:lnTo>
                      <a:pt x="1163" y="1202"/>
                    </a:lnTo>
                    <a:lnTo>
                      <a:pt x="1162" y="1205"/>
                    </a:lnTo>
                    <a:lnTo>
                      <a:pt x="1162" y="1208"/>
                    </a:lnTo>
                    <a:lnTo>
                      <a:pt x="1162" y="1212"/>
                    </a:lnTo>
                    <a:lnTo>
                      <a:pt x="1164" y="1213"/>
                    </a:lnTo>
                    <a:lnTo>
                      <a:pt x="1165" y="1215"/>
                    </a:lnTo>
                    <a:lnTo>
                      <a:pt x="1171" y="1218"/>
                    </a:lnTo>
                    <a:lnTo>
                      <a:pt x="1178" y="1219"/>
                    </a:lnTo>
                    <a:lnTo>
                      <a:pt x="1183" y="1221"/>
                    </a:lnTo>
                    <a:lnTo>
                      <a:pt x="1187" y="1224"/>
                    </a:lnTo>
                    <a:lnTo>
                      <a:pt x="1189" y="1226"/>
                    </a:lnTo>
                    <a:lnTo>
                      <a:pt x="1192" y="1230"/>
                    </a:lnTo>
                    <a:lnTo>
                      <a:pt x="1195" y="1233"/>
                    </a:lnTo>
                    <a:lnTo>
                      <a:pt x="1196" y="1238"/>
                    </a:lnTo>
                    <a:lnTo>
                      <a:pt x="1196" y="1242"/>
                    </a:lnTo>
                    <a:lnTo>
                      <a:pt x="1196" y="1246"/>
                    </a:lnTo>
                    <a:lnTo>
                      <a:pt x="1195" y="1250"/>
                    </a:lnTo>
                    <a:lnTo>
                      <a:pt x="1192" y="1255"/>
                    </a:lnTo>
                    <a:lnTo>
                      <a:pt x="1190" y="1258"/>
                    </a:lnTo>
                    <a:lnTo>
                      <a:pt x="1187" y="1263"/>
                    </a:lnTo>
                    <a:lnTo>
                      <a:pt x="1178" y="1270"/>
                    </a:lnTo>
                    <a:lnTo>
                      <a:pt x="1169" y="1275"/>
                    </a:lnTo>
                    <a:lnTo>
                      <a:pt x="1165" y="1277"/>
                    </a:lnTo>
                    <a:lnTo>
                      <a:pt x="1162" y="1281"/>
                    </a:lnTo>
                    <a:lnTo>
                      <a:pt x="1159" y="1284"/>
                    </a:lnTo>
                    <a:lnTo>
                      <a:pt x="1157" y="1289"/>
                    </a:lnTo>
                    <a:lnTo>
                      <a:pt x="1156" y="1297"/>
                    </a:lnTo>
                    <a:lnTo>
                      <a:pt x="1156" y="1305"/>
                    </a:lnTo>
                    <a:lnTo>
                      <a:pt x="1157" y="1313"/>
                    </a:lnTo>
                    <a:lnTo>
                      <a:pt x="1157" y="1322"/>
                    </a:lnTo>
                    <a:lnTo>
                      <a:pt x="1156" y="1332"/>
                    </a:lnTo>
                    <a:lnTo>
                      <a:pt x="1153" y="1341"/>
                    </a:lnTo>
                    <a:lnTo>
                      <a:pt x="1151" y="1345"/>
                    </a:lnTo>
                    <a:lnTo>
                      <a:pt x="1148" y="1349"/>
                    </a:lnTo>
                    <a:lnTo>
                      <a:pt x="1145" y="1350"/>
                    </a:lnTo>
                    <a:lnTo>
                      <a:pt x="1143" y="1351"/>
                    </a:lnTo>
                    <a:lnTo>
                      <a:pt x="1139" y="1351"/>
                    </a:lnTo>
                    <a:lnTo>
                      <a:pt x="1135" y="1350"/>
                    </a:lnTo>
                    <a:lnTo>
                      <a:pt x="1132" y="1349"/>
                    </a:lnTo>
                    <a:lnTo>
                      <a:pt x="1128" y="1346"/>
                    </a:lnTo>
                    <a:lnTo>
                      <a:pt x="1126" y="1344"/>
                    </a:lnTo>
                    <a:lnTo>
                      <a:pt x="1122" y="1343"/>
                    </a:lnTo>
                    <a:lnTo>
                      <a:pt x="1118" y="1341"/>
                    </a:lnTo>
                    <a:lnTo>
                      <a:pt x="1114" y="1343"/>
                    </a:lnTo>
                    <a:lnTo>
                      <a:pt x="1104" y="1344"/>
                    </a:lnTo>
                    <a:lnTo>
                      <a:pt x="1096" y="1346"/>
                    </a:lnTo>
                    <a:lnTo>
                      <a:pt x="1088" y="1346"/>
                    </a:lnTo>
                    <a:lnTo>
                      <a:pt x="1078" y="1345"/>
                    </a:lnTo>
                    <a:lnTo>
                      <a:pt x="1070" y="1343"/>
                    </a:lnTo>
                    <a:lnTo>
                      <a:pt x="1061" y="1339"/>
                    </a:lnTo>
                    <a:lnTo>
                      <a:pt x="1056" y="1338"/>
                    </a:lnTo>
                    <a:lnTo>
                      <a:pt x="1052" y="1337"/>
                    </a:lnTo>
                    <a:lnTo>
                      <a:pt x="1050" y="1337"/>
                    </a:lnTo>
                    <a:lnTo>
                      <a:pt x="1047" y="1339"/>
                    </a:lnTo>
                    <a:lnTo>
                      <a:pt x="1046" y="1340"/>
                    </a:lnTo>
                    <a:lnTo>
                      <a:pt x="1046" y="1343"/>
                    </a:lnTo>
                    <a:lnTo>
                      <a:pt x="1047" y="1345"/>
                    </a:lnTo>
                    <a:lnTo>
                      <a:pt x="1049" y="1349"/>
                    </a:lnTo>
                    <a:lnTo>
                      <a:pt x="1056" y="1355"/>
                    </a:lnTo>
                    <a:lnTo>
                      <a:pt x="1064" y="1362"/>
                    </a:lnTo>
                    <a:lnTo>
                      <a:pt x="1069" y="1365"/>
                    </a:lnTo>
                    <a:lnTo>
                      <a:pt x="1074" y="1368"/>
                    </a:lnTo>
                    <a:lnTo>
                      <a:pt x="1078" y="1369"/>
                    </a:lnTo>
                    <a:lnTo>
                      <a:pt x="1082" y="1370"/>
                    </a:lnTo>
                    <a:lnTo>
                      <a:pt x="1089" y="1371"/>
                    </a:lnTo>
                    <a:lnTo>
                      <a:pt x="1097" y="1374"/>
                    </a:lnTo>
                    <a:lnTo>
                      <a:pt x="1101" y="1375"/>
                    </a:lnTo>
                    <a:lnTo>
                      <a:pt x="1103" y="1378"/>
                    </a:lnTo>
                    <a:lnTo>
                      <a:pt x="1107" y="1381"/>
                    </a:lnTo>
                    <a:lnTo>
                      <a:pt x="1109" y="1384"/>
                    </a:lnTo>
                    <a:lnTo>
                      <a:pt x="1109" y="1388"/>
                    </a:lnTo>
                    <a:lnTo>
                      <a:pt x="1109" y="1391"/>
                    </a:lnTo>
                    <a:lnTo>
                      <a:pt x="1109" y="1396"/>
                    </a:lnTo>
                    <a:lnTo>
                      <a:pt x="1108" y="1400"/>
                    </a:lnTo>
                    <a:lnTo>
                      <a:pt x="1104" y="1409"/>
                    </a:lnTo>
                    <a:lnTo>
                      <a:pt x="1101" y="1418"/>
                    </a:lnTo>
                    <a:lnTo>
                      <a:pt x="1094" y="1434"/>
                    </a:lnTo>
                    <a:lnTo>
                      <a:pt x="1087" y="1448"/>
                    </a:lnTo>
                    <a:lnTo>
                      <a:pt x="1082" y="1456"/>
                    </a:lnTo>
                    <a:lnTo>
                      <a:pt x="1078" y="1462"/>
                    </a:lnTo>
                    <a:lnTo>
                      <a:pt x="1074" y="1466"/>
                    </a:lnTo>
                    <a:lnTo>
                      <a:pt x="1069" y="1470"/>
                    </a:lnTo>
                    <a:lnTo>
                      <a:pt x="1059" y="1475"/>
                    </a:lnTo>
                    <a:lnTo>
                      <a:pt x="1053" y="1478"/>
                    </a:lnTo>
                    <a:lnTo>
                      <a:pt x="1052" y="1481"/>
                    </a:lnTo>
                    <a:lnTo>
                      <a:pt x="1051" y="1486"/>
                    </a:lnTo>
                    <a:lnTo>
                      <a:pt x="1050" y="1497"/>
                    </a:lnTo>
                    <a:lnTo>
                      <a:pt x="1050" y="1511"/>
                    </a:lnTo>
                    <a:lnTo>
                      <a:pt x="1050" y="1516"/>
                    </a:lnTo>
                    <a:lnTo>
                      <a:pt x="1049" y="1521"/>
                    </a:lnTo>
                    <a:lnTo>
                      <a:pt x="1046" y="1525"/>
                    </a:lnTo>
                    <a:lnTo>
                      <a:pt x="1044" y="1527"/>
                    </a:lnTo>
                    <a:lnTo>
                      <a:pt x="1037" y="1530"/>
                    </a:lnTo>
                    <a:lnTo>
                      <a:pt x="1028" y="1532"/>
                    </a:lnTo>
                    <a:lnTo>
                      <a:pt x="1025" y="1533"/>
                    </a:lnTo>
                    <a:lnTo>
                      <a:pt x="1022" y="1535"/>
                    </a:lnTo>
                    <a:lnTo>
                      <a:pt x="1021" y="1536"/>
                    </a:lnTo>
                    <a:lnTo>
                      <a:pt x="1020" y="1539"/>
                    </a:lnTo>
                    <a:lnTo>
                      <a:pt x="1020" y="1545"/>
                    </a:lnTo>
                    <a:lnTo>
                      <a:pt x="1021" y="1551"/>
                    </a:lnTo>
                    <a:lnTo>
                      <a:pt x="1025" y="1555"/>
                    </a:lnTo>
                    <a:lnTo>
                      <a:pt x="1028" y="1561"/>
                    </a:lnTo>
                    <a:lnTo>
                      <a:pt x="1033" y="1565"/>
                    </a:lnTo>
                    <a:lnTo>
                      <a:pt x="1038" y="1567"/>
                    </a:lnTo>
                    <a:lnTo>
                      <a:pt x="1047" y="1570"/>
                    </a:lnTo>
                    <a:lnTo>
                      <a:pt x="1057" y="1574"/>
                    </a:lnTo>
                    <a:lnTo>
                      <a:pt x="1061" y="1578"/>
                    </a:lnTo>
                    <a:lnTo>
                      <a:pt x="1062" y="1580"/>
                    </a:lnTo>
                    <a:lnTo>
                      <a:pt x="1063" y="1583"/>
                    </a:lnTo>
                    <a:lnTo>
                      <a:pt x="1063" y="1586"/>
                    </a:lnTo>
                    <a:lnTo>
                      <a:pt x="1059" y="1591"/>
                    </a:lnTo>
                    <a:lnTo>
                      <a:pt x="1056" y="1597"/>
                    </a:lnTo>
                    <a:lnTo>
                      <a:pt x="1055" y="1604"/>
                    </a:lnTo>
                    <a:lnTo>
                      <a:pt x="1053" y="1612"/>
                    </a:lnTo>
                    <a:lnTo>
                      <a:pt x="1055" y="1621"/>
                    </a:lnTo>
                    <a:lnTo>
                      <a:pt x="1055" y="1628"/>
                    </a:lnTo>
                    <a:lnTo>
                      <a:pt x="1055" y="1630"/>
                    </a:lnTo>
                    <a:lnTo>
                      <a:pt x="1053" y="1633"/>
                    </a:lnTo>
                    <a:lnTo>
                      <a:pt x="1052" y="1634"/>
                    </a:lnTo>
                    <a:lnTo>
                      <a:pt x="1050" y="1635"/>
                    </a:lnTo>
                    <a:lnTo>
                      <a:pt x="1045" y="1634"/>
                    </a:lnTo>
                    <a:lnTo>
                      <a:pt x="1039" y="1631"/>
                    </a:lnTo>
                    <a:lnTo>
                      <a:pt x="1032" y="1628"/>
                    </a:lnTo>
                    <a:lnTo>
                      <a:pt x="1025" y="1624"/>
                    </a:lnTo>
                    <a:lnTo>
                      <a:pt x="1021" y="1623"/>
                    </a:lnTo>
                    <a:lnTo>
                      <a:pt x="1018" y="1623"/>
                    </a:lnTo>
                    <a:lnTo>
                      <a:pt x="1017" y="1626"/>
                    </a:lnTo>
                    <a:lnTo>
                      <a:pt x="1015" y="1629"/>
                    </a:lnTo>
                    <a:lnTo>
                      <a:pt x="1013" y="1637"/>
                    </a:lnTo>
                    <a:lnTo>
                      <a:pt x="1012" y="1643"/>
                    </a:lnTo>
                    <a:lnTo>
                      <a:pt x="1011" y="1647"/>
                    </a:lnTo>
                    <a:lnTo>
                      <a:pt x="1009" y="1652"/>
                    </a:lnTo>
                    <a:lnTo>
                      <a:pt x="1011" y="1653"/>
                    </a:lnTo>
                    <a:lnTo>
                      <a:pt x="1011" y="1655"/>
                    </a:lnTo>
                    <a:lnTo>
                      <a:pt x="1012" y="1656"/>
                    </a:lnTo>
                    <a:lnTo>
                      <a:pt x="1014" y="1656"/>
                    </a:lnTo>
                    <a:lnTo>
                      <a:pt x="1017" y="1658"/>
                    </a:lnTo>
                    <a:lnTo>
                      <a:pt x="1019" y="1659"/>
                    </a:lnTo>
                    <a:lnTo>
                      <a:pt x="1020" y="1661"/>
                    </a:lnTo>
                    <a:lnTo>
                      <a:pt x="1020" y="1664"/>
                    </a:lnTo>
                    <a:lnTo>
                      <a:pt x="1020" y="1667"/>
                    </a:lnTo>
                    <a:lnTo>
                      <a:pt x="1018" y="1671"/>
                    </a:lnTo>
                    <a:lnTo>
                      <a:pt x="1015" y="1674"/>
                    </a:lnTo>
                    <a:lnTo>
                      <a:pt x="1013" y="1678"/>
                    </a:lnTo>
                    <a:lnTo>
                      <a:pt x="1011" y="1683"/>
                    </a:lnTo>
                    <a:lnTo>
                      <a:pt x="1011" y="1689"/>
                    </a:lnTo>
                    <a:lnTo>
                      <a:pt x="1011" y="1696"/>
                    </a:lnTo>
                    <a:lnTo>
                      <a:pt x="1009" y="1704"/>
                    </a:lnTo>
                    <a:lnTo>
                      <a:pt x="1008" y="1712"/>
                    </a:lnTo>
                    <a:lnTo>
                      <a:pt x="1006" y="1717"/>
                    </a:lnTo>
                    <a:lnTo>
                      <a:pt x="1002" y="1722"/>
                    </a:lnTo>
                    <a:lnTo>
                      <a:pt x="998" y="1724"/>
                    </a:lnTo>
                    <a:lnTo>
                      <a:pt x="995" y="1724"/>
                    </a:lnTo>
                    <a:lnTo>
                      <a:pt x="993" y="1724"/>
                    </a:lnTo>
                    <a:lnTo>
                      <a:pt x="992" y="1723"/>
                    </a:lnTo>
                    <a:lnTo>
                      <a:pt x="989" y="1721"/>
                    </a:lnTo>
                    <a:lnTo>
                      <a:pt x="988" y="1715"/>
                    </a:lnTo>
                    <a:lnTo>
                      <a:pt x="988" y="1711"/>
                    </a:lnTo>
                    <a:lnTo>
                      <a:pt x="988" y="1709"/>
                    </a:lnTo>
                    <a:lnTo>
                      <a:pt x="987" y="1709"/>
                    </a:lnTo>
                    <a:lnTo>
                      <a:pt x="987" y="1709"/>
                    </a:lnTo>
                    <a:lnTo>
                      <a:pt x="986" y="1710"/>
                    </a:lnTo>
                    <a:lnTo>
                      <a:pt x="984" y="1718"/>
                    </a:lnTo>
                    <a:lnTo>
                      <a:pt x="984" y="173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D80D6A8-3C46-458F-AC26-3FB4BBB4F0E4}"/>
                </a:ext>
              </a:extLst>
            </p:cNvPr>
            <p:cNvSpPr txBox="1"/>
            <p:nvPr/>
          </p:nvSpPr>
          <p:spPr>
            <a:xfrm>
              <a:off x="6327523" y="2403400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浙江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B2BD4DA-37B4-44C4-8330-8F55AA2B4FCC}"/>
              </a:ext>
            </a:extLst>
          </p:cNvPr>
          <p:cNvGrpSpPr/>
          <p:nvPr/>
        </p:nvGrpSpPr>
        <p:grpSpPr>
          <a:xfrm>
            <a:off x="3342116" y="1655130"/>
            <a:ext cx="3285252" cy="2003532"/>
            <a:chOff x="2994469" y="1461995"/>
            <a:chExt cx="3285252" cy="2003532"/>
          </a:xfrm>
        </p:grpSpPr>
        <p:graphicFrame>
          <p:nvGraphicFramePr>
            <p:cNvPr id="128" name="图示 127"/>
            <p:cNvGraphicFramePr/>
            <p:nvPr/>
          </p:nvGraphicFramePr>
          <p:xfrm>
            <a:off x="2994469" y="1461995"/>
            <a:ext cx="3285252" cy="20035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55" name="上海">
              <a:extLst>
                <a:ext uri="{FF2B5EF4-FFF2-40B4-BE49-F238E27FC236}">
                  <a16:creationId xmlns:a16="http://schemas.microsoft.com/office/drawing/2014/main" id="{4E9936D7-3B02-40AE-A7BD-5FBF1F374017}"/>
                </a:ext>
              </a:extLst>
            </p:cNvPr>
            <p:cNvSpPr>
              <a:spLocks noEditPoints="1"/>
            </p:cNvSpPr>
            <p:nvPr/>
          </p:nvSpPr>
          <p:spPr>
            <a:xfrm flipV="1">
              <a:off x="3344828" y="2137065"/>
              <a:ext cx="729300" cy="721386"/>
            </a:xfrm>
            <a:custGeom>
              <a:avLst/>
              <a:gdLst>
                <a:gd name="T0" fmla="*/ 121 w 357"/>
                <a:gd name="T1" fmla="*/ 465 h 494"/>
                <a:gd name="T2" fmla="*/ 98 w 357"/>
                <a:gd name="T3" fmla="*/ 454 h 494"/>
                <a:gd name="T4" fmla="*/ 48 w 357"/>
                <a:gd name="T5" fmla="*/ 449 h 494"/>
                <a:gd name="T6" fmla="*/ 30 w 357"/>
                <a:gd name="T7" fmla="*/ 439 h 494"/>
                <a:gd name="T8" fmla="*/ 25 w 357"/>
                <a:gd name="T9" fmla="*/ 416 h 494"/>
                <a:gd name="T10" fmla="*/ 22 w 357"/>
                <a:gd name="T11" fmla="*/ 373 h 494"/>
                <a:gd name="T12" fmla="*/ 11 w 357"/>
                <a:gd name="T13" fmla="*/ 365 h 494"/>
                <a:gd name="T14" fmla="*/ 0 w 357"/>
                <a:gd name="T15" fmla="*/ 366 h 494"/>
                <a:gd name="T16" fmla="*/ 5 w 357"/>
                <a:gd name="T17" fmla="*/ 342 h 494"/>
                <a:gd name="T18" fmla="*/ 32 w 357"/>
                <a:gd name="T19" fmla="*/ 302 h 494"/>
                <a:gd name="T20" fmla="*/ 46 w 357"/>
                <a:gd name="T21" fmla="*/ 247 h 494"/>
                <a:gd name="T22" fmla="*/ 50 w 357"/>
                <a:gd name="T23" fmla="*/ 184 h 494"/>
                <a:gd name="T24" fmla="*/ 80 w 357"/>
                <a:gd name="T25" fmla="*/ 157 h 494"/>
                <a:gd name="T26" fmla="*/ 113 w 357"/>
                <a:gd name="T27" fmla="*/ 146 h 494"/>
                <a:gd name="T28" fmla="*/ 163 w 357"/>
                <a:gd name="T29" fmla="*/ 164 h 494"/>
                <a:gd name="T30" fmla="*/ 199 w 357"/>
                <a:gd name="T31" fmla="*/ 184 h 494"/>
                <a:gd name="T32" fmla="*/ 233 w 357"/>
                <a:gd name="T33" fmla="*/ 200 h 494"/>
                <a:gd name="T34" fmla="*/ 287 w 357"/>
                <a:gd name="T35" fmla="*/ 241 h 494"/>
                <a:gd name="T36" fmla="*/ 325 w 357"/>
                <a:gd name="T37" fmla="*/ 298 h 494"/>
                <a:gd name="T38" fmla="*/ 350 w 357"/>
                <a:gd name="T39" fmla="*/ 340 h 494"/>
                <a:gd name="T40" fmla="*/ 357 w 357"/>
                <a:gd name="T41" fmla="*/ 372 h 494"/>
                <a:gd name="T42" fmla="*/ 348 w 357"/>
                <a:gd name="T43" fmla="*/ 402 h 494"/>
                <a:gd name="T44" fmla="*/ 323 w 357"/>
                <a:gd name="T45" fmla="*/ 411 h 494"/>
                <a:gd name="T46" fmla="*/ 265 w 357"/>
                <a:gd name="T47" fmla="*/ 409 h 494"/>
                <a:gd name="T48" fmla="*/ 215 w 357"/>
                <a:gd name="T49" fmla="*/ 421 h 494"/>
                <a:gd name="T50" fmla="*/ 192 w 357"/>
                <a:gd name="T51" fmla="*/ 448 h 494"/>
                <a:gd name="T52" fmla="*/ 171 w 357"/>
                <a:gd name="T53" fmla="*/ 472 h 494"/>
                <a:gd name="T54" fmla="*/ 71 w 357"/>
                <a:gd name="T55" fmla="*/ 6 h 494"/>
                <a:gd name="T56" fmla="*/ 99 w 357"/>
                <a:gd name="T57" fmla="*/ 0 h 494"/>
                <a:gd name="T58" fmla="*/ 144 w 357"/>
                <a:gd name="T59" fmla="*/ 25 h 494"/>
                <a:gd name="T60" fmla="*/ 190 w 357"/>
                <a:gd name="T61" fmla="*/ 45 h 494"/>
                <a:gd name="T62" fmla="*/ 213 w 357"/>
                <a:gd name="T63" fmla="*/ 62 h 494"/>
                <a:gd name="T64" fmla="*/ 266 w 357"/>
                <a:gd name="T65" fmla="*/ 84 h 494"/>
                <a:gd name="T66" fmla="*/ 304 w 357"/>
                <a:gd name="T67" fmla="*/ 92 h 494"/>
                <a:gd name="T68" fmla="*/ 313 w 357"/>
                <a:gd name="T69" fmla="*/ 99 h 494"/>
                <a:gd name="T70" fmla="*/ 314 w 357"/>
                <a:gd name="T71" fmla="*/ 112 h 494"/>
                <a:gd name="T72" fmla="*/ 284 w 357"/>
                <a:gd name="T73" fmla="*/ 137 h 494"/>
                <a:gd name="T74" fmla="*/ 260 w 357"/>
                <a:gd name="T75" fmla="*/ 135 h 494"/>
                <a:gd name="T76" fmla="*/ 188 w 357"/>
                <a:gd name="T77" fmla="*/ 106 h 494"/>
                <a:gd name="T78" fmla="*/ 125 w 357"/>
                <a:gd name="T79" fmla="*/ 84 h 494"/>
                <a:gd name="T80" fmla="*/ 98 w 357"/>
                <a:gd name="T81" fmla="*/ 71 h 494"/>
                <a:gd name="T82" fmla="*/ 51 w 357"/>
                <a:gd name="T83" fmla="*/ 42 h 494"/>
                <a:gd name="T84" fmla="*/ 43 w 357"/>
                <a:gd name="T85" fmla="*/ 31 h 494"/>
                <a:gd name="T86" fmla="*/ 46 w 357"/>
                <a:gd name="T87" fmla="*/ 20 h 494"/>
                <a:gd name="T88" fmla="*/ 71 w 357"/>
                <a:gd name="T89" fmla="*/ 6 h 494"/>
                <a:gd name="T90" fmla="*/ 215 w 357"/>
                <a:gd name="T91" fmla="*/ 162 h 494"/>
                <a:gd name="T92" fmla="*/ 222 w 357"/>
                <a:gd name="T93" fmla="*/ 157 h 494"/>
                <a:gd name="T94" fmla="*/ 260 w 357"/>
                <a:gd name="T95" fmla="*/ 166 h 494"/>
                <a:gd name="T96" fmla="*/ 282 w 357"/>
                <a:gd name="T97" fmla="*/ 183 h 494"/>
                <a:gd name="T98" fmla="*/ 278 w 357"/>
                <a:gd name="T99" fmla="*/ 193 h 494"/>
                <a:gd name="T100" fmla="*/ 253 w 357"/>
                <a:gd name="T101" fmla="*/ 183 h 494"/>
                <a:gd name="T102" fmla="*/ 289 w 357"/>
                <a:gd name="T103" fmla="*/ 175 h 494"/>
                <a:gd name="T104" fmla="*/ 293 w 357"/>
                <a:gd name="T105" fmla="*/ 171 h 494"/>
                <a:gd name="T106" fmla="*/ 319 w 357"/>
                <a:gd name="T107" fmla="*/ 189 h 494"/>
                <a:gd name="T108" fmla="*/ 315 w 357"/>
                <a:gd name="T109" fmla="*/ 194 h 494"/>
                <a:gd name="T110" fmla="*/ 295 w 357"/>
                <a:gd name="T111" fmla="*/ 187 h 494"/>
                <a:gd name="T112" fmla="*/ 289 w 357"/>
                <a:gd name="T113" fmla="*/ 17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 cmpd="sng">
              <a:solidFill>
                <a:schemeClr val="bg2">
                  <a:lumMod val="50000"/>
                </a:schemeClr>
              </a:solidFill>
              <a:round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F6394B9-F170-45DF-8738-D29F55A66C45}"/>
                </a:ext>
              </a:extLst>
            </p:cNvPr>
            <p:cNvSpPr txBox="1"/>
            <p:nvPr/>
          </p:nvSpPr>
          <p:spPr>
            <a:xfrm>
              <a:off x="3441931" y="2265841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338891E-9E79-4C10-A99F-CA30FD6323F3}"/>
              </a:ext>
            </a:extLst>
          </p:cNvPr>
          <p:cNvGrpSpPr/>
          <p:nvPr/>
        </p:nvGrpSpPr>
        <p:grpSpPr>
          <a:xfrm>
            <a:off x="1500758" y="3998817"/>
            <a:ext cx="3285252" cy="2003532"/>
            <a:chOff x="1760675" y="3848088"/>
            <a:chExt cx="3285252" cy="2003532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D9256BD0-0702-44A4-91A1-1EFFC720021E}"/>
                </a:ext>
              </a:extLst>
            </p:cNvPr>
            <p:cNvGrpSpPr/>
            <p:nvPr/>
          </p:nvGrpSpPr>
          <p:grpSpPr>
            <a:xfrm>
              <a:off x="1760675" y="3848088"/>
              <a:ext cx="3285252" cy="2003532"/>
              <a:chOff x="1211744" y="4012065"/>
              <a:chExt cx="3285252" cy="2003532"/>
            </a:xfrm>
          </p:grpSpPr>
          <p:graphicFrame>
            <p:nvGraphicFramePr>
              <p:cNvPr id="61" name="图示 60">
                <a:extLst>
                  <a:ext uri="{FF2B5EF4-FFF2-40B4-BE49-F238E27FC236}">
                    <a16:creationId xmlns:a16="http://schemas.microsoft.com/office/drawing/2014/main" id="{EF42DBF4-0A63-4CF1-9954-4C2B01F5805B}"/>
                  </a:ext>
                </a:extLst>
              </p:cNvPr>
              <p:cNvGraphicFramePr/>
              <p:nvPr/>
            </p:nvGraphicFramePr>
            <p:xfrm>
              <a:off x="1211744" y="4012065"/>
              <a:ext cx="3285252" cy="20035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2" r:lo="rId13" r:qs="rId14" r:cs="rId15"/>
              </a:graphicData>
            </a:graphic>
          </p:graphicFrame>
          <p:sp>
            <p:nvSpPr>
              <p:cNvPr id="62" name="四川">
                <a:extLst>
                  <a:ext uri="{FF2B5EF4-FFF2-40B4-BE49-F238E27FC236}">
                    <a16:creationId xmlns:a16="http://schemas.microsoft.com/office/drawing/2014/main" id="{A121CFDD-7474-4136-A1E6-4AAA98973728}"/>
                  </a:ext>
                </a:extLst>
              </p:cNvPr>
              <p:cNvSpPr/>
              <p:nvPr/>
            </p:nvSpPr>
            <p:spPr>
              <a:xfrm>
                <a:off x="1507795" y="4684920"/>
                <a:ext cx="793750" cy="749300"/>
              </a:xfrm>
              <a:custGeom>
                <a:avLst/>
                <a:gdLst>
                  <a:gd name="T0" fmla="*/ 3666 w 4006"/>
                  <a:gd name="T1" fmla="*/ 1742 h 3723"/>
                  <a:gd name="T2" fmla="*/ 3823 w 4006"/>
                  <a:gd name="T3" fmla="*/ 1601 h 3723"/>
                  <a:gd name="T4" fmla="*/ 3955 w 4006"/>
                  <a:gd name="T5" fmla="*/ 1338 h 3723"/>
                  <a:gd name="T6" fmla="*/ 3994 w 4006"/>
                  <a:gd name="T7" fmla="*/ 1152 h 3723"/>
                  <a:gd name="T8" fmla="*/ 3670 w 4006"/>
                  <a:gd name="T9" fmla="*/ 1062 h 3723"/>
                  <a:gd name="T10" fmla="*/ 3471 w 4006"/>
                  <a:gd name="T11" fmla="*/ 1017 h 3723"/>
                  <a:gd name="T12" fmla="*/ 3203 w 4006"/>
                  <a:gd name="T13" fmla="*/ 929 h 3723"/>
                  <a:gd name="T14" fmla="*/ 3003 w 4006"/>
                  <a:gd name="T15" fmla="*/ 892 h 3723"/>
                  <a:gd name="T16" fmla="*/ 2846 w 4006"/>
                  <a:gd name="T17" fmla="*/ 922 h 3723"/>
                  <a:gd name="T18" fmla="*/ 2611 w 4006"/>
                  <a:gd name="T19" fmla="*/ 912 h 3723"/>
                  <a:gd name="T20" fmla="*/ 2522 w 4006"/>
                  <a:gd name="T21" fmla="*/ 721 h 3723"/>
                  <a:gd name="T22" fmla="*/ 2442 w 4006"/>
                  <a:gd name="T23" fmla="*/ 463 h 3723"/>
                  <a:gd name="T24" fmla="*/ 2206 w 4006"/>
                  <a:gd name="T25" fmla="*/ 399 h 3723"/>
                  <a:gd name="T26" fmla="*/ 2064 w 4006"/>
                  <a:gd name="T27" fmla="*/ 192 h 3723"/>
                  <a:gd name="T28" fmla="*/ 1864 w 4006"/>
                  <a:gd name="T29" fmla="*/ 238 h 3723"/>
                  <a:gd name="T30" fmla="*/ 1815 w 4006"/>
                  <a:gd name="T31" fmla="*/ 430 h 3723"/>
                  <a:gd name="T32" fmla="*/ 1712 w 4006"/>
                  <a:gd name="T33" fmla="*/ 569 h 3723"/>
                  <a:gd name="T34" fmla="*/ 1667 w 4006"/>
                  <a:gd name="T35" fmla="*/ 495 h 3723"/>
                  <a:gd name="T36" fmla="*/ 1565 w 4006"/>
                  <a:gd name="T37" fmla="*/ 556 h 3723"/>
                  <a:gd name="T38" fmla="*/ 1396 w 4006"/>
                  <a:gd name="T39" fmla="*/ 590 h 3723"/>
                  <a:gd name="T40" fmla="*/ 1269 w 4006"/>
                  <a:gd name="T41" fmla="*/ 824 h 3723"/>
                  <a:gd name="T42" fmla="*/ 1097 w 4006"/>
                  <a:gd name="T43" fmla="*/ 880 h 3723"/>
                  <a:gd name="T44" fmla="*/ 995 w 4006"/>
                  <a:gd name="T45" fmla="*/ 800 h 3723"/>
                  <a:gd name="T46" fmla="*/ 904 w 4006"/>
                  <a:gd name="T47" fmla="*/ 630 h 3723"/>
                  <a:gd name="T48" fmla="*/ 677 w 4006"/>
                  <a:gd name="T49" fmla="*/ 592 h 3723"/>
                  <a:gd name="T50" fmla="*/ 508 w 4006"/>
                  <a:gd name="T51" fmla="*/ 306 h 3723"/>
                  <a:gd name="T52" fmla="*/ 310 w 4006"/>
                  <a:gd name="T53" fmla="*/ 43 h 3723"/>
                  <a:gd name="T54" fmla="*/ 145 w 4006"/>
                  <a:gd name="T55" fmla="*/ 131 h 3723"/>
                  <a:gd name="T56" fmla="*/ 120 w 4006"/>
                  <a:gd name="T57" fmla="*/ 326 h 3723"/>
                  <a:gd name="T58" fmla="*/ 79 w 4006"/>
                  <a:gd name="T59" fmla="*/ 523 h 3723"/>
                  <a:gd name="T60" fmla="*/ 213 w 4006"/>
                  <a:gd name="T61" fmla="*/ 791 h 3723"/>
                  <a:gd name="T62" fmla="*/ 373 w 4006"/>
                  <a:gd name="T63" fmla="*/ 1130 h 3723"/>
                  <a:gd name="T64" fmla="*/ 400 w 4006"/>
                  <a:gd name="T65" fmla="*/ 1380 h 3723"/>
                  <a:gd name="T66" fmla="*/ 471 w 4006"/>
                  <a:gd name="T67" fmla="*/ 1697 h 3723"/>
                  <a:gd name="T68" fmla="*/ 461 w 4006"/>
                  <a:gd name="T69" fmla="*/ 2216 h 3723"/>
                  <a:gd name="T70" fmla="*/ 490 w 4006"/>
                  <a:gd name="T71" fmla="*/ 2674 h 3723"/>
                  <a:gd name="T72" fmla="*/ 605 w 4006"/>
                  <a:gd name="T73" fmla="*/ 2482 h 3723"/>
                  <a:gd name="T74" fmla="*/ 759 w 4006"/>
                  <a:gd name="T75" fmla="*/ 2583 h 3723"/>
                  <a:gd name="T76" fmla="*/ 804 w 4006"/>
                  <a:gd name="T77" fmla="*/ 2832 h 3723"/>
                  <a:gd name="T78" fmla="*/ 914 w 4006"/>
                  <a:gd name="T79" fmla="*/ 2880 h 3723"/>
                  <a:gd name="T80" fmla="*/ 1075 w 4006"/>
                  <a:gd name="T81" fmla="*/ 3085 h 3723"/>
                  <a:gd name="T82" fmla="*/ 1182 w 4006"/>
                  <a:gd name="T83" fmla="*/ 3336 h 3723"/>
                  <a:gd name="T84" fmla="*/ 1221 w 4006"/>
                  <a:gd name="T85" fmla="*/ 3479 h 3723"/>
                  <a:gd name="T86" fmla="*/ 1314 w 4006"/>
                  <a:gd name="T87" fmla="*/ 3648 h 3723"/>
                  <a:gd name="T88" fmla="*/ 1579 w 4006"/>
                  <a:gd name="T89" fmla="*/ 3648 h 3723"/>
                  <a:gd name="T90" fmla="*/ 1814 w 4006"/>
                  <a:gd name="T91" fmla="*/ 3629 h 3723"/>
                  <a:gd name="T92" fmla="*/ 1804 w 4006"/>
                  <a:gd name="T93" fmla="*/ 3357 h 3723"/>
                  <a:gd name="T94" fmla="*/ 1953 w 4006"/>
                  <a:gd name="T95" fmla="*/ 3099 h 3723"/>
                  <a:gd name="T96" fmla="*/ 2164 w 4006"/>
                  <a:gd name="T97" fmla="*/ 2835 h 3723"/>
                  <a:gd name="T98" fmla="*/ 2340 w 4006"/>
                  <a:gd name="T99" fmla="*/ 2664 h 3723"/>
                  <a:gd name="T100" fmla="*/ 2399 w 4006"/>
                  <a:gd name="T101" fmla="*/ 2794 h 3723"/>
                  <a:gd name="T102" fmla="*/ 2444 w 4006"/>
                  <a:gd name="T103" fmla="*/ 2992 h 3723"/>
                  <a:gd name="T104" fmla="*/ 2714 w 4006"/>
                  <a:gd name="T105" fmla="*/ 2961 h 3723"/>
                  <a:gd name="T106" fmla="*/ 2820 w 4006"/>
                  <a:gd name="T107" fmla="*/ 3062 h 3723"/>
                  <a:gd name="T108" fmla="*/ 3140 w 4006"/>
                  <a:gd name="T109" fmla="*/ 3063 h 3723"/>
                  <a:gd name="T110" fmla="*/ 2965 w 4006"/>
                  <a:gd name="T111" fmla="*/ 2892 h 3723"/>
                  <a:gd name="T112" fmla="*/ 2959 w 4006"/>
                  <a:gd name="T113" fmla="*/ 2708 h 3723"/>
                  <a:gd name="T114" fmla="*/ 3169 w 4006"/>
                  <a:gd name="T115" fmla="*/ 2771 h 3723"/>
                  <a:gd name="T116" fmla="*/ 2979 w 4006"/>
                  <a:gd name="T117" fmla="*/ 2527 h 3723"/>
                  <a:gd name="T118" fmla="*/ 2841 w 4006"/>
                  <a:gd name="T119" fmla="*/ 2302 h 3723"/>
                  <a:gd name="T120" fmla="*/ 2898 w 4006"/>
                  <a:gd name="T121" fmla="*/ 2039 h 3723"/>
                  <a:gd name="T122" fmla="*/ 3080 w 4006"/>
                  <a:gd name="T123" fmla="*/ 1935 h 3723"/>
                  <a:gd name="T124" fmla="*/ 3371 w 4006"/>
                  <a:gd name="T125" fmla="*/ 2085 h 3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06" h="3723">
                    <a:moveTo>
                      <a:pt x="3509" y="1987"/>
                    </a:moveTo>
                    <a:lnTo>
                      <a:pt x="3516" y="1975"/>
                    </a:lnTo>
                    <a:lnTo>
                      <a:pt x="3525" y="1965"/>
                    </a:lnTo>
                    <a:lnTo>
                      <a:pt x="3532" y="1954"/>
                    </a:lnTo>
                    <a:lnTo>
                      <a:pt x="3540" y="1943"/>
                    </a:lnTo>
                    <a:lnTo>
                      <a:pt x="3549" y="1928"/>
                    </a:lnTo>
                    <a:lnTo>
                      <a:pt x="3557" y="1914"/>
                    </a:lnTo>
                    <a:lnTo>
                      <a:pt x="3568" y="1900"/>
                    </a:lnTo>
                    <a:lnTo>
                      <a:pt x="3582" y="1882"/>
                    </a:lnTo>
                    <a:lnTo>
                      <a:pt x="3589" y="1872"/>
                    </a:lnTo>
                    <a:lnTo>
                      <a:pt x="3595" y="1863"/>
                    </a:lnTo>
                    <a:lnTo>
                      <a:pt x="3601" y="1853"/>
                    </a:lnTo>
                    <a:lnTo>
                      <a:pt x="3603" y="1845"/>
                    </a:lnTo>
                    <a:lnTo>
                      <a:pt x="3604" y="1838"/>
                    </a:lnTo>
                    <a:lnTo>
                      <a:pt x="3602" y="1832"/>
                    </a:lnTo>
                    <a:lnTo>
                      <a:pt x="3600" y="1826"/>
                    </a:lnTo>
                    <a:lnTo>
                      <a:pt x="3596" y="1820"/>
                    </a:lnTo>
                    <a:lnTo>
                      <a:pt x="3593" y="1815"/>
                    </a:lnTo>
                    <a:lnTo>
                      <a:pt x="3590" y="1809"/>
                    </a:lnTo>
                    <a:lnTo>
                      <a:pt x="3588" y="1805"/>
                    </a:lnTo>
                    <a:lnTo>
                      <a:pt x="3587" y="1799"/>
                    </a:lnTo>
                    <a:lnTo>
                      <a:pt x="3587" y="1796"/>
                    </a:lnTo>
                    <a:lnTo>
                      <a:pt x="3588" y="1794"/>
                    </a:lnTo>
                    <a:lnTo>
                      <a:pt x="3588" y="1790"/>
                    </a:lnTo>
                    <a:lnTo>
                      <a:pt x="3590" y="1788"/>
                    </a:lnTo>
                    <a:lnTo>
                      <a:pt x="3593" y="1787"/>
                    </a:lnTo>
                    <a:lnTo>
                      <a:pt x="3595" y="1786"/>
                    </a:lnTo>
                    <a:lnTo>
                      <a:pt x="3600" y="1782"/>
                    </a:lnTo>
                    <a:lnTo>
                      <a:pt x="3602" y="1777"/>
                    </a:lnTo>
                    <a:lnTo>
                      <a:pt x="3602" y="1762"/>
                    </a:lnTo>
                    <a:lnTo>
                      <a:pt x="3601" y="1745"/>
                    </a:lnTo>
                    <a:lnTo>
                      <a:pt x="3601" y="1743"/>
                    </a:lnTo>
                    <a:lnTo>
                      <a:pt x="3601" y="1741"/>
                    </a:lnTo>
                    <a:lnTo>
                      <a:pt x="3601" y="1738"/>
                    </a:lnTo>
                    <a:lnTo>
                      <a:pt x="3602" y="1735"/>
                    </a:lnTo>
                    <a:lnTo>
                      <a:pt x="3604" y="1731"/>
                    </a:lnTo>
                    <a:lnTo>
                      <a:pt x="3608" y="1730"/>
                    </a:lnTo>
                    <a:lnTo>
                      <a:pt x="3610" y="1729"/>
                    </a:lnTo>
                    <a:lnTo>
                      <a:pt x="3614" y="1729"/>
                    </a:lnTo>
                    <a:lnTo>
                      <a:pt x="3626" y="1736"/>
                    </a:lnTo>
                    <a:lnTo>
                      <a:pt x="3639" y="1745"/>
                    </a:lnTo>
                    <a:lnTo>
                      <a:pt x="3643" y="1748"/>
                    </a:lnTo>
                    <a:lnTo>
                      <a:pt x="3648" y="1751"/>
                    </a:lnTo>
                    <a:lnTo>
                      <a:pt x="3653" y="1751"/>
                    </a:lnTo>
                    <a:lnTo>
                      <a:pt x="3657" y="1750"/>
                    </a:lnTo>
                    <a:lnTo>
                      <a:pt x="3666" y="1742"/>
                    </a:lnTo>
                    <a:lnTo>
                      <a:pt x="3675" y="1732"/>
                    </a:lnTo>
                    <a:lnTo>
                      <a:pt x="3677" y="1731"/>
                    </a:lnTo>
                    <a:lnTo>
                      <a:pt x="3679" y="1731"/>
                    </a:lnTo>
                    <a:lnTo>
                      <a:pt x="3682" y="1732"/>
                    </a:lnTo>
                    <a:lnTo>
                      <a:pt x="3683" y="1735"/>
                    </a:lnTo>
                    <a:lnTo>
                      <a:pt x="3685" y="1739"/>
                    </a:lnTo>
                    <a:lnTo>
                      <a:pt x="3686" y="1746"/>
                    </a:lnTo>
                    <a:lnTo>
                      <a:pt x="3688" y="1751"/>
                    </a:lnTo>
                    <a:lnTo>
                      <a:pt x="3690" y="1756"/>
                    </a:lnTo>
                    <a:lnTo>
                      <a:pt x="3692" y="1760"/>
                    </a:lnTo>
                    <a:lnTo>
                      <a:pt x="3695" y="1763"/>
                    </a:lnTo>
                    <a:lnTo>
                      <a:pt x="3700" y="1765"/>
                    </a:lnTo>
                    <a:lnTo>
                      <a:pt x="3704" y="1769"/>
                    </a:lnTo>
                    <a:lnTo>
                      <a:pt x="3709" y="1770"/>
                    </a:lnTo>
                    <a:lnTo>
                      <a:pt x="3714" y="1771"/>
                    </a:lnTo>
                    <a:lnTo>
                      <a:pt x="3720" y="1771"/>
                    </a:lnTo>
                    <a:lnTo>
                      <a:pt x="3725" y="1771"/>
                    </a:lnTo>
                    <a:lnTo>
                      <a:pt x="3729" y="1770"/>
                    </a:lnTo>
                    <a:lnTo>
                      <a:pt x="3734" y="1768"/>
                    </a:lnTo>
                    <a:lnTo>
                      <a:pt x="3738" y="1765"/>
                    </a:lnTo>
                    <a:lnTo>
                      <a:pt x="3741" y="1761"/>
                    </a:lnTo>
                    <a:lnTo>
                      <a:pt x="3742" y="1755"/>
                    </a:lnTo>
                    <a:lnTo>
                      <a:pt x="3744" y="1749"/>
                    </a:lnTo>
                    <a:lnTo>
                      <a:pt x="3745" y="1743"/>
                    </a:lnTo>
                    <a:lnTo>
                      <a:pt x="3745" y="1737"/>
                    </a:lnTo>
                    <a:lnTo>
                      <a:pt x="3746" y="1729"/>
                    </a:lnTo>
                    <a:lnTo>
                      <a:pt x="3748" y="1720"/>
                    </a:lnTo>
                    <a:lnTo>
                      <a:pt x="3753" y="1713"/>
                    </a:lnTo>
                    <a:lnTo>
                      <a:pt x="3757" y="1707"/>
                    </a:lnTo>
                    <a:lnTo>
                      <a:pt x="3761" y="1701"/>
                    </a:lnTo>
                    <a:lnTo>
                      <a:pt x="3765" y="1699"/>
                    </a:lnTo>
                    <a:lnTo>
                      <a:pt x="3777" y="1692"/>
                    </a:lnTo>
                    <a:lnTo>
                      <a:pt x="3788" y="1683"/>
                    </a:lnTo>
                    <a:lnTo>
                      <a:pt x="3791" y="1679"/>
                    </a:lnTo>
                    <a:lnTo>
                      <a:pt x="3795" y="1675"/>
                    </a:lnTo>
                    <a:lnTo>
                      <a:pt x="3797" y="1670"/>
                    </a:lnTo>
                    <a:lnTo>
                      <a:pt x="3799" y="1666"/>
                    </a:lnTo>
                    <a:lnTo>
                      <a:pt x="3796" y="1651"/>
                    </a:lnTo>
                    <a:lnTo>
                      <a:pt x="3793" y="1637"/>
                    </a:lnTo>
                    <a:lnTo>
                      <a:pt x="3796" y="1632"/>
                    </a:lnTo>
                    <a:lnTo>
                      <a:pt x="3801" y="1628"/>
                    </a:lnTo>
                    <a:lnTo>
                      <a:pt x="3807" y="1624"/>
                    </a:lnTo>
                    <a:lnTo>
                      <a:pt x="3812" y="1619"/>
                    </a:lnTo>
                    <a:lnTo>
                      <a:pt x="3820" y="1612"/>
                    </a:lnTo>
                    <a:lnTo>
                      <a:pt x="3823" y="1606"/>
                    </a:lnTo>
                    <a:lnTo>
                      <a:pt x="3823" y="1601"/>
                    </a:lnTo>
                    <a:lnTo>
                      <a:pt x="3821" y="1598"/>
                    </a:lnTo>
                    <a:lnTo>
                      <a:pt x="3818" y="1593"/>
                    </a:lnTo>
                    <a:lnTo>
                      <a:pt x="3816" y="1590"/>
                    </a:lnTo>
                    <a:lnTo>
                      <a:pt x="3815" y="1586"/>
                    </a:lnTo>
                    <a:lnTo>
                      <a:pt x="3815" y="1581"/>
                    </a:lnTo>
                    <a:lnTo>
                      <a:pt x="3817" y="1578"/>
                    </a:lnTo>
                    <a:lnTo>
                      <a:pt x="3818" y="1575"/>
                    </a:lnTo>
                    <a:lnTo>
                      <a:pt x="3834" y="1560"/>
                    </a:lnTo>
                    <a:lnTo>
                      <a:pt x="3847" y="1544"/>
                    </a:lnTo>
                    <a:lnTo>
                      <a:pt x="3853" y="1535"/>
                    </a:lnTo>
                    <a:lnTo>
                      <a:pt x="3859" y="1525"/>
                    </a:lnTo>
                    <a:lnTo>
                      <a:pt x="3866" y="1511"/>
                    </a:lnTo>
                    <a:lnTo>
                      <a:pt x="3871" y="1494"/>
                    </a:lnTo>
                    <a:lnTo>
                      <a:pt x="3873" y="1490"/>
                    </a:lnTo>
                    <a:lnTo>
                      <a:pt x="3875" y="1485"/>
                    </a:lnTo>
                    <a:lnTo>
                      <a:pt x="3879" y="1480"/>
                    </a:lnTo>
                    <a:lnTo>
                      <a:pt x="3883" y="1475"/>
                    </a:lnTo>
                    <a:lnTo>
                      <a:pt x="3891" y="1468"/>
                    </a:lnTo>
                    <a:lnTo>
                      <a:pt x="3900" y="1459"/>
                    </a:lnTo>
                    <a:lnTo>
                      <a:pt x="3909" y="1443"/>
                    </a:lnTo>
                    <a:lnTo>
                      <a:pt x="3918" y="1428"/>
                    </a:lnTo>
                    <a:lnTo>
                      <a:pt x="3924" y="1423"/>
                    </a:lnTo>
                    <a:lnTo>
                      <a:pt x="3933" y="1420"/>
                    </a:lnTo>
                    <a:lnTo>
                      <a:pt x="3942" y="1416"/>
                    </a:lnTo>
                    <a:lnTo>
                      <a:pt x="3953" y="1412"/>
                    </a:lnTo>
                    <a:lnTo>
                      <a:pt x="3963" y="1409"/>
                    </a:lnTo>
                    <a:lnTo>
                      <a:pt x="3973" y="1405"/>
                    </a:lnTo>
                    <a:lnTo>
                      <a:pt x="3980" y="1401"/>
                    </a:lnTo>
                    <a:lnTo>
                      <a:pt x="3985" y="1395"/>
                    </a:lnTo>
                    <a:lnTo>
                      <a:pt x="3988" y="1390"/>
                    </a:lnTo>
                    <a:lnTo>
                      <a:pt x="3991" y="1382"/>
                    </a:lnTo>
                    <a:lnTo>
                      <a:pt x="3992" y="1373"/>
                    </a:lnTo>
                    <a:lnTo>
                      <a:pt x="3993" y="1365"/>
                    </a:lnTo>
                    <a:lnTo>
                      <a:pt x="3994" y="1357"/>
                    </a:lnTo>
                    <a:lnTo>
                      <a:pt x="3994" y="1351"/>
                    </a:lnTo>
                    <a:lnTo>
                      <a:pt x="3992" y="1349"/>
                    </a:lnTo>
                    <a:lnTo>
                      <a:pt x="3990" y="1348"/>
                    </a:lnTo>
                    <a:lnTo>
                      <a:pt x="3987" y="1348"/>
                    </a:lnTo>
                    <a:lnTo>
                      <a:pt x="3985" y="1348"/>
                    </a:lnTo>
                    <a:lnTo>
                      <a:pt x="3979" y="1349"/>
                    </a:lnTo>
                    <a:lnTo>
                      <a:pt x="3973" y="1351"/>
                    </a:lnTo>
                    <a:lnTo>
                      <a:pt x="3968" y="1351"/>
                    </a:lnTo>
                    <a:lnTo>
                      <a:pt x="3965" y="1351"/>
                    </a:lnTo>
                    <a:lnTo>
                      <a:pt x="3962" y="1349"/>
                    </a:lnTo>
                    <a:lnTo>
                      <a:pt x="3961" y="1348"/>
                    </a:lnTo>
                    <a:lnTo>
                      <a:pt x="3955" y="1338"/>
                    </a:lnTo>
                    <a:lnTo>
                      <a:pt x="3949" y="1329"/>
                    </a:lnTo>
                    <a:lnTo>
                      <a:pt x="3941" y="1321"/>
                    </a:lnTo>
                    <a:lnTo>
                      <a:pt x="3930" y="1313"/>
                    </a:lnTo>
                    <a:lnTo>
                      <a:pt x="3922" y="1304"/>
                    </a:lnTo>
                    <a:lnTo>
                      <a:pt x="3911" y="1297"/>
                    </a:lnTo>
                    <a:lnTo>
                      <a:pt x="3902" y="1290"/>
                    </a:lnTo>
                    <a:lnTo>
                      <a:pt x="3895" y="1282"/>
                    </a:lnTo>
                    <a:lnTo>
                      <a:pt x="3890" y="1275"/>
                    </a:lnTo>
                    <a:lnTo>
                      <a:pt x="3887" y="1266"/>
                    </a:lnTo>
                    <a:lnTo>
                      <a:pt x="3887" y="1260"/>
                    </a:lnTo>
                    <a:lnTo>
                      <a:pt x="3887" y="1254"/>
                    </a:lnTo>
                    <a:lnTo>
                      <a:pt x="3889" y="1251"/>
                    </a:lnTo>
                    <a:lnTo>
                      <a:pt x="3892" y="1243"/>
                    </a:lnTo>
                    <a:lnTo>
                      <a:pt x="3897" y="1237"/>
                    </a:lnTo>
                    <a:lnTo>
                      <a:pt x="3900" y="1232"/>
                    </a:lnTo>
                    <a:lnTo>
                      <a:pt x="3904" y="1228"/>
                    </a:lnTo>
                    <a:lnTo>
                      <a:pt x="3910" y="1223"/>
                    </a:lnTo>
                    <a:lnTo>
                      <a:pt x="3914" y="1223"/>
                    </a:lnTo>
                    <a:lnTo>
                      <a:pt x="3918" y="1222"/>
                    </a:lnTo>
                    <a:lnTo>
                      <a:pt x="3924" y="1222"/>
                    </a:lnTo>
                    <a:lnTo>
                      <a:pt x="3930" y="1222"/>
                    </a:lnTo>
                    <a:lnTo>
                      <a:pt x="3934" y="1221"/>
                    </a:lnTo>
                    <a:lnTo>
                      <a:pt x="3937" y="1221"/>
                    </a:lnTo>
                    <a:lnTo>
                      <a:pt x="3943" y="1219"/>
                    </a:lnTo>
                    <a:lnTo>
                      <a:pt x="3949" y="1215"/>
                    </a:lnTo>
                    <a:lnTo>
                      <a:pt x="3954" y="1210"/>
                    </a:lnTo>
                    <a:lnTo>
                      <a:pt x="3958" y="1207"/>
                    </a:lnTo>
                    <a:lnTo>
                      <a:pt x="3961" y="1203"/>
                    </a:lnTo>
                    <a:lnTo>
                      <a:pt x="3963" y="1200"/>
                    </a:lnTo>
                    <a:lnTo>
                      <a:pt x="3967" y="1195"/>
                    </a:lnTo>
                    <a:lnTo>
                      <a:pt x="3968" y="1190"/>
                    </a:lnTo>
                    <a:lnTo>
                      <a:pt x="3968" y="1182"/>
                    </a:lnTo>
                    <a:lnTo>
                      <a:pt x="3968" y="1175"/>
                    </a:lnTo>
                    <a:lnTo>
                      <a:pt x="3968" y="1174"/>
                    </a:lnTo>
                    <a:lnTo>
                      <a:pt x="3969" y="1171"/>
                    </a:lnTo>
                    <a:lnTo>
                      <a:pt x="3972" y="1170"/>
                    </a:lnTo>
                    <a:lnTo>
                      <a:pt x="3975" y="1170"/>
                    </a:lnTo>
                    <a:lnTo>
                      <a:pt x="3985" y="1171"/>
                    </a:lnTo>
                    <a:lnTo>
                      <a:pt x="3998" y="1175"/>
                    </a:lnTo>
                    <a:lnTo>
                      <a:pt x="4004" y="1176"/>
                    </a:lnTo>
                    <a:lnTo>
                      <a:pt x="4006" y="1177"/>
                    </a:lnTo>
                    <a:lnTo>
                      <a:pt x="4006" y="1175"/>
                    </a:lnTo>
                    <a:lnTo>
                      <a:pt x="4006" y="1172"/>
                    </a:lnTo>
                    <a:lnTo>
                      <a:pt x="4004" y="1166"/>
                    </a:lnTo>
                    <a:lnTo>
                      <a:pt x="4000" y="1160"/>
                    </a:lnTo>
                    <a:lnTo>
                      <a:pt x="3994" y="1152"/>
                    </a:lnTo>
                    <a:lnTo>
                      <a:pt x="3987" y="1145"/>
                    </a:lnTo>
                    <a:lnTo>
                      <a:pt x="3979" y="1138"/>
                    </a:lnTo>
                    <a:lnTo>
                      <a:pt x="3973" y="1134"/>
                    </a:lnTo>
                    <a:lnTo>
                      <a:pt x="3966" y="1132"/>
                    </a:lnTo>
                    <a:lnTo>
                      <a:pt x="3956" y="1132"/>
                    </a:lnTo>
                    <a:lnTo>
                      <a:pt x="3942" y="1136"/>
                    </a:lnTo>
                    <a:lnTo>
                      <a:pt x="3930" y="1137"/>
                    </a:lnTo>
                    <a:lnTo>
                      <a:pt x="3919" y="1131"/>
                    </a:lnTo>
                    <a:lnTo>
                      <a:pt x="3909" y="1127"/>
                    </a:lnTo>
                    <a:lnTo>
                      <a:pt x="3897" y="1131"/>
                    </a:lnTo>
                    <a:lnTo>
                      <a:pt x="3886" y="1137"/>
                    </a:lnTo>
                    <a:lnTo>
                      <a:pt x="3875" y="1143"/>
                    </a:lnTo>
                    <a:lnTo>
                      <a:pt x="3865" y="1146"/>
                    </a:lnTo>
                    <a:lnTo>
                      <a:pt x="3854" y="1146"/>
                    </a:lnTo>
                    <a:lnTo>
                      <a:pt x="3840" y="1145"/>
                    </a:lnTo>
                    <a:lnTo>
                      <a:pt x="3832" y="1145"/>
                    </a:lnTo>
                    <a:lnTo>
                      <a:pt x="3824" y="1145"/>
                    </a:lnTo>
                    <a:lnTo>
                      <a:pt x="3818" y="1146"/>
                    </a:lnTo>
                    <a:lnTo>
                      <a:pt x="3812" y="1150"/>
                    </a:lnTo>
                    <a:lnTo>
                      <a:pt x="3809" y="1153"/>
                    </a:lnTo>
                    <a:lnTo>
                      <a:pt x="3807" y="1159"/>
                    </a:lnTo>
                    <a:lnTo>
                      <a:pt x="3805" y="1164"/>
                    </a:lnTo>
                    <a:lnTo>
                      <a:pt x="3804" y="1170"/>
                    </a:lnTo>
                    <a:lnTo>
                      <a:pt x="3802" y="1176"/>
                    </a:lnTo>
                    <a:lnTo>
                      <a:pt x="3798" y="1181"/>
                    </a:lnTo>
                    <a:lnTo>
                      <a:pt x="3797" y="1182"/>
                    </a:lnTo>
                    <a:lnTo>
                      <a:pt x="3795" y="1181"/>
                    </a:lnTo>
                    <a:lnTo>
                      <a:pt x="3792" y="1180"/>
                    </a:lnTo>
                    <a:lnTo>
                      <a:pt x="3789" y="1178"/>
                    </a:lnTo>
                    <a:lnTo>
                      <a:pt x="3778" y="1171"/>
                    </a:lnTo>
                    <a:lnTo>
                      <a:pt x="3766" y="1163"/>
                    </a:lnTo>
                    <a:lnTo>
                      <a:pt x="3755" y="1153"/>
                    </a:lnTo>
                    <a:lnTo>
                      <a:pt x="3744" y="1143"/>
                    </a:lnTo>
                    <a:lnTo>
                      <a:pt x="3735" y="1133"/>
                    </a:lnTo>
                    <a:lnTo>
                      <a:pt x="3726" y="1121"/>
                    </a:lnTo>
                    <a:lnTo>
                      <a:pt x="3722" y="1117"/>
                    </a:lnTo>
                    <a:lnTo>
                      <a:pt x="3715" y="1108"/>
                    </a:lnTo>
                    <a:lnTo>
                      <a:pt x="3704" y="1098"/>
                    </a:lnTo>
                    <a:lnTo>
                      <a:pt x="3696" y="1087"/>
                    </a:lnTo>
                    <a:lnTo>
                      <a:pt x="3692" y="1080"/>
                    </a:lnTo>
                    <a:lnTo>
                      <a:pt x="3690" y="1073"/>
                    </a:lnTo>
                    <a:lnTo>
                      <a:pt x="3688" y="1070"/>
                    </a:lnTo>
                    <a:lnTo>
                      <a:pt x="3685" y="1067"/>
                    </a:lnTo>
                    <a:lnTo>
                      <a:pt x="3683" y="1064"/>
                    </a:lnTo>
                    <a:lnTo>
                      <a:pt x="3681" y="1063"/>
                    </a:lnTo>
                    <a:lnTo>
                      <a:pt x="3670" y="1062"/>
                    </a:lnTo>
                    <a:lnTo>
                      <a:pt x="3658" y="1063"/>
                    </a:lnTo>
                    <a:lnTo>
                      <a:pt x="3646" y="1065"/>
                    </a:lnTo>
                    <a:lnTo>
                      <a:pt x="3634" y="1068"/>
                    </a:lnTo>
                    <a:lnTo>
                      <a:pt x="3626" y="1068"/>
                    </a:lnTo>
                    <a:lnTo>
                      <a:pt x="3619" y="1068"/>
                    </a:lnTo>
                    <a:lnTo>
                      <a:pt x="3612" y="1065"/>
                    </a:lnTo>
                    <a:lnTo>
                      <a:pt x="3604" y="1063"/>
                    </a:lnTo>
                    <a:lnTo>
                      <a:pt x="3603" y="1062"/>
                    </a:lnTo>
                    <a:lnTo>
                      <a:pt x="3601" y="1059"/>
                    </a:lnTo>
                    <a:lnTo>
                      <a:pt x="3599" y="1056"/>
                    </a:lnTo>
                    <a:lnTo>
                      <a:pt x="3596" y="1051"/>
                    </a:lnTo>
                    <a:lnTo>
                      <a:pt x="3597" y="1042"/>
                    </a:lnTo>
                    <a:lnTo>
                      <a:pt x="3600" y="1030"/>
                    </a:lnTo>
                    <a:lnTo>
                      <a:pt x="3602" y="1019"/>
                    </a:lnTo>
                    <a:lnTo>
                      <a:pt x="3603" y="1010"/>
                    </a:lnTo>
                    <a:lnTo>
                      <a:pt x="3602" y="1008"/>
                    </a:lnTo>
                    <a:lnTo>
                      <a:pt x="3601" y="1007"/>
                    </a:lnTo>
                    <a:lnTo>
                      <a:pt x="3599" y="1006"/>
                    </a:lnTo>
                    <a:lnTo>
                      <a:pt x="3597" y="1006"/>
                    </a:lnTo>
                    <a:lnTo>
                      <a:pt x="3593" y="1006"/>
                    </a:lnTo>
                    <a:lnTo>
                      <a:pt x="3589" y="1006"/>
                    </a:lnTo>
                    <a:lnTo>
                      <a:pt x="3584" y="1007"/>
                    </a:lnTo>
                    <a:lnTo>
                      <a:pt x="3577" y="1010"/>
                    </a:lnTo>
                    <a:lnTo>
                      <a:pt x="3570" y="1014"/>
                    </a:lnTo>
                    <a:lnTo>
                      <a:pt x="3563" y="1020"/>
                    </a:lnTo>
                    <a:lnTo>
                      <a:pt x="3555" y="1031"/>
                    </a:lnTo>
                    <a:lnTo>
                      <a:pt x="3549" y="1043"/>
                    </a:lnTo>
                    <a:lnTo>
                      <a:pt x="3541" y="1049"/>
                    </a:lnTo>
                    <a:lnTo>
                      <a:pt x="3538" y="1052"/>
                    </a:lnTo>
                    <a:lnTo>
                      <a:pt x="3530" y="1055"/>
                    </a:lnTo>
                    <a:lnTo>
                      <a:pt x="3524" y="1055"/>
                    </a:lnTo>
                    <a:lnTo>
                      <a:pt x="3520" y="1055"/>
                    </a:lnTo>
                    <a:lnTo>
                      <a:pt x="3512" y="1055"/>
                    </a:lnTo>
                    <a:lnTo>
                      <a:pt x="3507" y="1054"/>
                    </a:lnTo>
                    <a:lnTo>
                      <a:pt x="3503" y="1050"/>
                    </a:lnTo>
                    <a:lnTo>
                      <a:pt x="3501" y="1045"/>
                    </a:lnTo>
                    <a:lnTo>
                      <a:pt x="3500" y="1039"/>
                    </a:lnTo>
                    <a:lnTo>
                      <a:pt x="3500" y="1036"/>
                    </a:lnTo>
                    <a:lnTo>
                      <a:pt x="3499" y="1033"/>
                    </a:lnTo>
                    <a:lnTo>
                      <a:pt x="3496" y="1031"/>
                    </a:lnTo>
                    <a:lnTo>
                      <a:pt x="3495" y="1030"/>
                    </a:lnTo>
                    <a:lnTo>
                      <a:pt x="3490" y="1027"/>
                    </a:lnTo>
                    <a:lnTo>
                      <a:pt x="3486" y="1026"/>
                    </a:lnTo>
                    <a:lnTo>
                      <a:pt x="3481" y="1024"/>
                    </a:lnTo>
                    <a:lnTo>
                      <a:pt x="3476" y="1021"/>
                    </a:lnTo>
                    <a:lnTo>
                      <a:pt x="3471" y="1017"/>
                    </a:lnTo>
                    <a:lnTo>
                      <a:pt x="3469" y="1012"/>
                    </a:lnTo>
                    <a:lnTo>
                      <a:pt x="3469" y="1011"/>
                    </a:lnTo>
                    <a:lnTo>
                      <a:pt x="3469" y="1010"/>
                    </a:lnTo>
                    <a:lnTo>
                      <a:pt x="3470" y="996"/>
                    </a:lnTo>
                    <a:lnTo>
                      <a:pt x="3473" y="976"/>
                    </a:lnTo>
                    <a:lnTo>
                      <a:pt x="3474" y="963"/>
                    </a:lnTo>
                    <a:lnTo>
                      <a:pt x="3473" y="951"/>
                    </a:lnTo>
                    <a:lnTo>
                      <a:pt x="3471" y="945"/>
                    </a:lnTo>
                    <a:lnTo>
                      <a:pt x="3469" y="941"/>
                    </a:lnTo>
                    <a:lnTo>
                      <a:pt x="3467" y="937"/>
                    </a:lnTo>
                    <a:lnTo>
                      <a:pt x="3463" y="933"/>
                    </a:lnTo>
                    <a:lnTo>
                      <a:pt x="3453" y="929"/>
                    </a:lnTo>
                    <a:lnTo>
                      <a:pt x="3439" y="925"/>
                    </a:lnTo>
                    <a:lnTo>
                      <a:pt x="3423" y="923"/>
                    </a:lnTo>
                    <a:lnTo>
                      <a:pt x="3405" y="923"/>
                    </a:lnTo>
                    <a:lnTo>
                      <a:pt x="3396" y="922"/>
                    </a:lnTo>
                    <a:lnTo>
                      <a:pt x="3389" y="923"/>
                    </a:lnTo>
                    <a:lnTo>
                      <a:pt x="3381" y="923"/>
                    </a:lnTo>
                    <a:lnTo>
                      <a:pt x="3375" y="922"/>
                    </a:lnTo>
                    <a:lnTo>
                      <a:pt x="3371" y="920"/>
                    </a:lnTo>
                    <a:lnTo>
                      <a:pt x="3368" y="919"/>
                    </a:lnTo>
                    <a:lnTo>
                      <a:pt x="3364" y="914"/>
                    </a:lnTo>
                    <a:lnTo>
                      <a:pt x="3357" y="912"/>
                    </a:lnTo>
                    <a:lnTo>
                      <a:pt x="3354" y="912"/>
                    </a:lnTo>
                    <a:lnTo>
                      <a:pt x="3349" y="912"/>
                    </a:lnTo>
                    <a:lnTo>
                      <a:pt x="3345" y="913"/>
                    </a:lnTo>
                    <a:lnTo>
                      <a:pt x="3342" y="914"/>
                    </a:lnTo>
                    <a:lnTo>
                      <a:pt x="3335" y="920"/>
                    </a:lnTo>
                    <a:lnTo>
                      <a:pt x="3326" y="928"/>
                    </a:lnTo>
                    <a:lnTo>
                      <a:pt x="3325" y="928"/>
                    </a:lnTo>
                    <a:lnTo>
                      <a:pt x="3324" y="929"/>
                    </a:lnTo>
                    <a:lnTo>
                      <a:pt x="3314" y="933"/>
                    </a:lnTo>
                    <a:lnTo>
                      <a:pt x="3305" y="936"/>
                    </a:lnTo>
                    <a:lnTo>
                      <a:pt x="3295" y="937"/>
                    </a:lnTo>
                    <a:lnTo>
                      <a:pt x="3287" y="937"/>
                    </a:lnTo>
                    <a:lnTo>
                      <a:pt x="3279" y="937"/>
                    </a:lnTo>
                    <a:lnTo>
                      <a:pt x="3273" y="939"/>
                    </a:lnTo>
                    <a:lnTo>
                      <a:pt x="3268" y="942"/>
                    </a:lnTo>
                    <a:lnTo>
                      <a:pt x="3264" y="947"/>
                    </a:lnTo>
                    <a:lnTo>
                      <a:pt x="3261" y="950"/>
                    </a:lnTo>
                    <a:lnTo>
                      <a:pt x="3257" y="952"/>
                    </a:lnTo>
                    <a:lnTo>
                      <a:pt x="3253" y="954"/>
                    </a:lnTo>
                    <a:lnTo>
                      <a:pt x="3249" y="954"/>
                    </a:lnTo>
                    <a:lnTo>
                      <a:pt x="3238" y="945"/>
                    </a:lnTo>
                    <a:lnTo>
                      <a:pt x="3217" y="933"/>
                    </a:lnTo>
                    <a:lnTo>
                      <a:pt x="3203" y="929"/>
                    </a:lnTo>
                    <a:lnTo>
                      <a:pt x="3188" y="924"/>
                    </a:lnTo>
                    <a:lnTo>
                      <a:pt x="3175" y="920"/>
                    </a:lnTo>
                    <a:lnTo>
                      <a:pt x="3161" y="917"/>
                    </a:lnTo>
                    <a:lnTo>
                      <a:pt x="3154" y="913"/>
                    </a:lnTo>
                    <a:lnTo>
                      <a:pt x="3148" y="909"/>
                    </a:lnTo>
                    <a:lnTo>
                      <a:pt x="3143" y="903"/>
                    </a:lnTo>
                    <a:lnTo>
                      <a:pt x="3138" y="897"/>
                    </a:lnTo>
                    <a:lnTo>
                      <a:pt x="3136" y="891"/>
                    </a:lnTo>
                    <a:lnTo>
                      <a:pt x="3134" y="885"/>
                    </a:lnTo>
                    <a:lnTo>
                      <a:pt x="3135" y="880"/>
                    </a:lnTo>
                    <a:lnTo>
                      <a:pt x="3136" y="876"/>
                    </a:lnTo>
                    <a:lnTo>
                      <a:pt x="3140" y="870"/>
                    </a:lnTo>
                    <a:lnTo>
                      <a:pt x="3141" y="866"/>
                    </a:lnTo>
                    <a:lnTo>
                      <a:pt x="3140" y="860"/>
                    </a:lnTo>
                    <a:lnTo>
                      <a:pt x="3138" y="854"/>
                    </a:lnTo>
                    <a:lnTo>
                      <a:pt x="3136" y="851"/>
                    </a:lnTo>
                    <a:lnTo>
                      <a:pt x="3134" y="849"/>
                    </a:lnTo>
                    <a:lnTo>
                      <a:pt x="3131" y="848"/>
                    </a:lnTo>
                    <a:lnTo>
                      <a:pt x="3128" y="848"/>
                    </a:lnTo>
                    <a:lnTo>
                      <a:pt x="3123" y="848"/>
                    </a:lnTo>
                    <a:lnTo>
                      <a:pt x="3118" y="849"/>
                    </a:lnTo>
                    <a:lnTo>
                      <a:pt x="3112" y="853"/>
                    </a:lnTo>
                    <a:lnTo>
                      <a:pt x="3105" y="856"/>
                    </a:lnTo>
                    <a:lnTo>
                      <a:pt x="3098" y="860"/>
                    </a:lnTo>
                    <a:lnTo>
                      <a:pt x="3092" y="863"/>
                    </a:lnTo>
                    <a:lnTo>
                      <a:pt x="3086" y="865"/>
                    </a:lnTo>
                    <a:lnTo>
                      <a:pt x="3080" y="865"/>
                    </a:lnTo>
                    <a:lnTo>
                      <a:pt x="3070" y="865"/>
                    </a:lnTo>
                    <a:lnTo>
                      <a:pt x="3059" y="863"/>
                    </a:lnTo>
                    <a:lnTo>
                      <a:pt x="3053" y="863"/>
                    </a:lnTo>
                    <a:lnTo>
                      <a:pt x="3048" y="865"/>
                    </a:lnTo>
                    <a:lnTo>
                      <a:pt x="3045" y="866"/>
                    </a:lnTo>
                    <a:lnTo>
                      <a:pt x="3041" y="868"/>
                    </a:lnTo>
                    <a:lnTo>
                      <a:pt x="3039" y="870"/>
                    </a:lnTo>
                    <a:lnTo>
                      <a:pt x="3036" y="874"/>
                    </a:lnTo>
                    <a:lnTo>
                      <a:pt x="3035" y="878"/>
                    </a:lnTo>
                    <a:lnTo>
                      <a:pt x="3034" y="882"/>
                    </a:lnTo>
                    <a:lnTo>
                      <a:pt x="3033" y="887"/>
                    </a:lnTo>
                    <a:lnTo>
                      <a:pt x="3030" y="891"/>
                    </a:lnTo>
                    <a:lnTo>
                      <a:pt x="3028" y="893"/>
                    </a:lnTo>
                    <a:lnTo>
                      <a:pt x="3026" y="894"/>
                    </a:lnTo>
                    <a:lnTo>
                      <a:pt x="3022" y="895"/>
                    </a:lnTo>
                    <a:lnTo>
                      <a:pt x="3018" y="895"/>
                    </a:lnTo>
                    <a:lnTo>
                      <a:pt x="3014" y="894"/>
                    </a:lnTo>
                    <a:lnTo>
                      <a:pt x="3008" y="893"/>
                    </a:lnTo>
                    <a:lnTo>
                      <a:pt x="3003" y="892"/>
                    </a:lnTo>
                    <a:lnTo>
                      <a:pt x="2997" y="892"/>
                    </a:lnTo>
                    <a:lnTo>
                      <a:pt x="2992" y="894"/>
                    </a:lnTo>
                    <a:lnTo>
                      <a:pt x="2989" y="895"/>
                    </a:lnTo>
                    <a:lnTo>
                      <a:pt x="2980" y="903"/>
                    </a:lnTo>
                    <a:lnTo>
                      <a:pt x="2972" y="910"/>
                    </a:lnTo>
                    <a:lnTo>
                      <a:pt x="2968" y="913"/>
                    </a:lnTo>
                    <a:lnTo>
                      <a:pt x="2963" y="914"/>
                    </a:lnTo>
                    <a:lnTo>
                      <a:pt x="2957" y="914"/>
                    </a:lnTo>
                    <a:lnTo>
                      <a:pt x="2951" y="912"/>
                    </a:lnTo>
                    <a:lnTo>
                      <a:pt x="2946" y="910"/>
                    </a:lnTo>
                    <a:lnTo>
                      <a:pt x="2941" y="906"/>
                    </a:lnTo>
                    <a:lnTo>
                      <a:pt x="2936" y="903"/>
                    </a:lnTo>
                    <a:lnTo>
                      <a:pt x="2935" y="898"/>
                    </a:lnTo>
                    <a:lnTo>
                      <a:pt x="2932" y="886"/>
                    </a:lnTo>
                    <a:lnTo>
                      <a:pt x="2929" y="874"/>
                    </a:lnTo>
                    <a:lnTo>
                      <a:pt x="2927" y="862"/>
                    </a:lnTo>
                    <a:lnTo>
                      <a:pt x="2923" y="851"/>
                    </a:lnTo>
                    <a:lnTo>
                      <a:pt x="2921" y="838"/>
                    </a:lnTo>
                    <a:lnTo>
                      <a:pt x="2921" y="825"/>
                    </a:lnTo>
                    <a:lnTo>
                      <a:pt x="2921" y="819"/>
                    </a:lnTo>
                    <a:lnTo>
                      <a:pt x="2919" y="816"/>
                    </a:lnTo>
                    <a:lnTo>
                      <a:pt x="2915" y="813"/>
                    </a:lnTo>
                    <a:lnTo>
                      <a:pt x="2908" y="813"/>
                    </a:lnTo>
                    <a:lnTo>
                      <a:pt x="2902" y="813"/>
                    </a:lnTo>
                    <a:lnTo>
                      <a:pt x="2897" y="816"/>
                    </a:lnTo>
                    <a:lnTo>
                      <a:pt x="2892" y="818"/>
                    </a:lnTo>
                    <a:lnTo>
                      <a:pt x="2888" y="823"/>
                    </a:lnTo>
                    <a:lnTo>
                      <a:pt x="2883" y="829"/>
                    </a:lnTo>
                    <a:lnTo>
                      <a:pt x="2879" y="835"/>
                    </a:lnTo>
                    <a:lnTo>
                      <a:pt x="2878" y="842"/>
                    </a:lnTo>
                    <a:lnTo>
                      <a:pt x="2877" y="849"/>
                    </a:lnTo>
                    <a:lnTo>
                      <a:pt x="2878" y="856"/>
                    </a:lnTo>
                    <a:lnTo>
                      <a:pt x="2879" y="863"/>
                    </a:lnTo>
                    <a:lnTo>
                      <a:pt x="2883" y="869"/>
                    </a:lnTo>
                    <a:lnTo>
                      <a:pt x="2885" y="875"/>
                    </a:lnTo>
                    <a:lnTo>
                      <a:pt x="2888" y="881"/>
                    </a:lnTo>
                    <a:lnTo>
                      <a:pt x="2890" y="886"/>
                    </a:lnTo>
                    <a:lnTo>
                      <a:pt x="2891" y="892"/>
                    </a:lnTo>
                    <a:lnTo>
                      <a:pt x="2890" y="897"/>
                    </a:lnTo>
                    <a:lnTo>
                      <a:pt x="2888" y="900"/>
                    </a:lnTo>
                    <a:lnTo>
                      <a:pt x="2884" y="903"/>
                    </a:lnTo>
                    <a:lnTo>
                      <a:pt x="2881" y="905"/>
                    </a:lnTo>
                    <a:lnTo>
                      <a:pt x="2876" y="907"/>
                    </a:lnTo>
                    <a:lnTo>
                      <a:pt x="2866" y="912"/>
                    </a:lnTo>
                    <a:lnTo>
                      <a:pt x="2858" y="916"/>
                    </a:lnTo>
                    <a:lnTo>
                      <a:pt x="2846" y="922"/>
                    </a:lnTo>
                    <a:lnTo>
                      <a:pt x="2835" y="929"/>
                    </a:lnTo>
                    <a:lnTo>
                      <a:pt x="2829" y="931"/>
                    </a:lnTo>
                    <a:lnTo>
                      <a:pt x="2826" y="932"/>
                    </a:lnTo>
                    <a:lnTo>
                      <a:pt x="2821" y="932"/>
                    </a:lnTo>
                    <a:lnTo>
                      <a:pt x="2818" y="930"/>
                    </a:lnTo>
                    <a:lnTo>
                      <a:pt x="2815" y="928"/>
                    </a:lnTo>
                    <a:lnTo>
                      <a:pt x="2813" y="925"/>
                    </a:lnTo>
                    <a:lnTo>
                      <a:pt x="2810" y="925"/>
                    </a:lnTo>
                    <a:lnTo>
                      <a:pt x="2808" y="925"/>
                    </a:lnTo>
                    <a:lnTo>
                      <a:pt x="2804" y="929"/>
                    </a:lnTo>
                    <a:lnTo>
                      <a:pt x="2798" y="936"/>
                    </a:lnTo>
                    <a:lnTo>
                      <a:pt x="2795" y="942"/>
                    </a:lnTo>
                    <a:lnTo>
                      <a:pt x="2790" y="947"/>
                    </a:lnTo>
                    <a:lnTo>
                      <a:pt x="2785" y="949"/>
                    </a:lnTo>
                    <a:lnTo>
                      <a:pt x="2777" y="952"/>
                    </a:lnTo>
                    <a:lnTo>
                      <a:pt x="2774" y="952"/>
                    </a:lnTo>
                    <a:lnTo>
                      <a:pt x="2770" y="952"/>
                    </a:lnTo>
                    <a:lnTo>
                      <a:pt x="2766" y="950"/>
                    </a:lnTo>
                    <a:lnTo>
                      <a:pt x="2764" y="948"/>
                    </a:lnTo>
                    <a:lnTo>
                      <a:pt x="2759" y="942"/>
                    </a:lnTo>
                    <a:lnTo>
                      <a:pt x="2755" y="933"/>
                    </a:lnTo>
                    <a:lnTo>
                      <a:pt x="2751" y="930"/>
                    </a:lnTo>
                    <a:lnTo>
                      <a:pt x="2747" y="928"/>
                    </a:lnTo>
                    <a:lnTo>
                      <a:pt x="2741" y="928"/>
                    </a:lnTo>
                    <a:lnTo>
                      <a:pt x="2735" y="928"/>
                    </a:lnTo>
                    <a:lnTo>
                      <a:pt x="2724" y="930"/>
                    </a:lnTo>
                    <a:lnTo>
                      <a:pt x="2713" y="935"/>
                    </a:lnTo>
                    <a:lnTo>
                      <a:pt x="2709" y="937"/>
                    </a:lnTo>
                    <a:lnTo>
                      <a:pt x="2706" y="938"/>
                    </a:lnTo>
                    <a:lnTo>
                      <a:pt x="2702" y="939"/>
                    </a:lnTo>
                    <a:lnTo>
                      <a:pt x="2700" y="938"/>
                    </a:lnTo>
                    <a:lnTo>
                      <a:pt x="2696" y="938"/>
                    </a:lnTo>
                    <a:lnTo>
                      <a:pt x="2694" y="936"/>
                    </a:lnTo>
                    <a:lnTo>
                      <a:pt x="2692" y="932"/>
                    </a:lnTo>
                    <a:lnTo>
                      <a:pt x="2688" y="929"/>
                    </a:lnTo>
                    <a:lnTo>
                      <a:pt x="2684" y="925"/>
                    </a:lnTo>
                    <a:lnTo>
                      <a:pt x="2682" y="923"/>
                    </a:lnTo>
                    <a:lnTo>
                      <a:pt x="2677" y="920"/>
                    </a:lnTo>
                    <a:lnTo>
                      <a:pt x="2674" y="920"/>
                    </a:lnTo>
                    <a:lnTo>
                      <a:pt x="2667" y="920"/>
                    </a:lnTo>
                    <a:lnTo>
                      <a:pt x="2658" y="922"/>
                    </a:lnTo>
                    <a:lnTo>
                      <a:pt x="2650" y="922"/>
                    </a:lnTo>
                    <a:lnTo>
                      <a:pt x="2640" y="922"/>
                    </a:lnTo>
                    <a:lnTo>
                      <a:pt x="2630" y="920"/>
                    </a:lnTo>
                    <a:lnTo>
                      <a:pt x="2620" y="917"/>
                    </a:lnTo>
                    <a:lnTo>
                      <a:pt x="2611" y="912"/>
                    </a:lnTo>
                    <a:lnTo>
                      <a:pt x="2602" y="906"/>
                    </a:lnTo>
                    <a:lnTo>
                      <a:pt x="2599" y="903"/>
                    </a:lnTo>
                    <a:lnTo>
                      <a:pt x="2595" y="898"/>
                    </a:lnTo>
                    <a:lnTo>
                      <a:pt x="2592" y="893"/>
                    </a:lnTo>
                    <a:lnTo>
                      <a:pt x="2589" y="887"/>
                    </a:lnTo>
                    <a:lnTo>
                      <a:pt x="2587" y="882"/>
                    </a:lnTo>
                    <a:lnTo>
                      <a:pt x="2583" y="879"/>
                    </a:lnTo>
                    <a:lnTo>
                      <a:pt x="2580" y="876"/>
                    </a:lnTo>
                    <a:lnTo>
                      <a:pt x="2576" y="874"/>
                    </a:lnTo>
                    <a:lnTo>
                      <a:pt x="2568" y="873"/>
                    </a:lnTo>
                    <a:lnTo>
                      <a:pt x="2558" y="872"/>
                    </a:lnTo>
                    <a:lnTo>
                      <a:pt x="2550" y="869"/>
                    </a:lnTo>
                    <a:lnTo>
                      <a:pt x="2542" y="866"/>
                    </a:lnTo>
                    <a:lnTo>
                      <a:pt x="2532" y="859"/>
                    </a:lnTo>
                    <a:lnTo>
                      <a:pt x="2522" y="849"/>
                    </a:lnTo>
                    <a:lnTo>
                      <a:pt x="2508" y="837"/>
                    </a:lnTo>
                    <a:lnTo>
                      <a:pt x="2498" y="828"/>
                    </a:lnTo>
                    <a:lnTo>
                      <a:pt x="2493" y="823"/>
                    </a:lnTo>
                    <a:lnTo>
                      <a:pt x="2491" y="817"/>
                    </a:lnTo>
                    <a:lnTo>
                      <a:pt x="2488" y="812"/>
                    </a:lnTo>
                    <a:lnTo>
                      <a:pt x="2487" y="806"/>
                    </a:lnTo>
                    <a:lnTo>
                      <a:pt x="2487" y="800"/>
                    </a:lnTo>
                    <a:lnTo>
                      <a:pt x="2487" y="796"/>
                    </a:lnTo>
                    <a:lnTo>
                      <a:pt x="2488" y="792"/>
                    </a:lnTo>
                    <a:lnTo>
                      <a:pt x="2489" y="790"/>
                    </a:lnTo>
                    <a:lnTo>
                      <a:pt x="2494" y="785"/>
                    </a:lnTo>
                    <a:lnTo>
                      <a:pt x="2501" y="781"/>
                    </a:lnTo>
                    <a:lnTo>
                      <a:pt x="2508" y="779"/>
                    </a:lnTo>
                    <a:lnTo>
                      <a:pt x="2516" y="775"/>
                    </a:lnTo>
                    <a:lnTo>
                      <a:pt x="2524" y="771"/>
                    </a:lnTo>
                    <a:lnTo>
                      <a:pt x="2531" y="764"/>
                    </a:lnTo>
                    <a:lnTo>
                      <a:pt x="2533" y="759"/>
                    </a:lnTo>
                    <a:lnTo>
                      <a:pt x="2536" y="756"/>
                    </a:lnTo>
                    <a:lnTo>
                      <a:pt x="2537" y="753"/>
                    </a:lnTo>
                    <a:lnTo>
                      <a:pt x="2537" y="750"/>
                    </a:lnTo>
                    <a:lnTo>
                      <a:pt x="2536" y="748"/>
                    </a:lnTo>
                    <a:lnTo>
                      <a:pt x="2535" y="746"/>
                    </a:lnTo>
                    <a:lnTo>
                      <a:pt x="2532" y="744"/>
                    </a:lnTo>
                    <a:lnTo>
                      <a:pt x="2529" y="743"/>
                    </a:lnTo>
                    <a:lnTo>
                      <a:pt x="2523" y="742"/>
                    </a:lnTo>
                    <a:lnTo>
                      <a:pt x="2519" y="739"/>
                    </a:lnTo>
                    <a:lnTo>
                      <a:pt x="2518" y="736"/>
                    </a:lnTo>
                    <a:lnTo>
                      <a:pt x="2517" y="734"/>
                    </a:lnTo>
                    <a:lnTo>
                      <a:pt x="2518" y="731"/>
                    </a:lnTo>
                    <a:lnTo>
                      <a:pt x="2519" y="727"/>
                    </a:lnTo>
                    <a:lnTo>
                      <a:pt x="2522" y="721"/>
                    </a:lnTo>
                    <a:lnTo>
                      <a:pt x="2523" y="716"/>
                    </a:lnTo>
                    <a:lnTo>
                      <a:pt x="2524" y="710"/>
                    </a:lnTo>
                    <a:lnTo>
                      <a:pt x="2523" y="701"/>
                    </a:lnTo>
                    <a:lnTo>
                      <a:pt x="2520" y="686"/>
                    </a:lnTo>
                    <a:lnTo>
                      <a:pt x="2516" y="671"/>
                    </a:lnTo>
                    <a:lnTo>
                      <a:pt x="2511" y="655"/>
                    </a:lnTo>
                    <a:lnTo>
                      <a:pt x="2507" y="641"/>
                    </a:lnTo>
                    <a:lnTo>
                      <a:pt x="2507" y="635"/>
                    </a:lnTo>
                    <a:lnTo>
                      <a:pt x="2507" y="632"/>
                    </a:lnTo>
                    <a:lnTo>
                      <a:pt x="2507" y="628"/>
                    </a:lnTo>
                    <a:lnTo>
                      <a:pt x="2508" y="627"/>
                    </a:lnTo>
                    <a:lnTo>
                      <a:pt x="2514" y="624"/>
                    </a:lnTo>
                    <a:lnTo>
                      <a:pt x="2522" y="626"/>
                    </a:lnTo>
                    <a:lnTo>
                      <a:pt x="2530" y="626"/>
                    </a:lnTo>
                    <a:lnTo>
                      <a:pt x="2537" y="626"/>
                    </a:lnTo>
                    <a:lnTo>
                      <a:pt x="2539" y="626"/>
                    </a:lnTo>
                    <a:lnTo>
                      <a:pt x="2542" y="624"/>
                    </a:lnTo>
                    <a:lnTo>
                      <a:pt x="2544" y="622"/>
                    </a:lnTo>
                    <a:lnTo>
                      <a:pt x="2544" y="620"/>
                    </a:lnTo>
                    <a:lnTo>
                      <a:pt x="2543" y="617"/>
                    </a:lnTo>
                    <a:lnTo>
                      <a:pt x="2543" y="615"/>
                    </a:lnTo>
                    <a:lnTo>
                      <a:pt x="2542" y="613"/>
                    </a:lnTo>
                    <a:lnTo>
                      <a:pt x="2539" y="611"/>
                    </a:lnTo>
                    <a:lnTo>
                      <a:pt x="2533" y="609"/>
                    </a:lnTo>
                    <a:lnTo>
                      <a:pt x="2525" y="608"/>
                    </a:lnTo>
                    <a:lnTo>
                      <a:pt x="2516" y="605"/>
                    </a:lnTo>
                    <a:lnTo>
                      <a:pt x="2508" y="603"/>
                    </a:lnTo>
                    <a:lnTo>
                      <a:pt x="2502" y="599"/>
                    </a:lnTo>
                    <a:lnTo>
                      <a:pt x="2497" y="592"/>
                    </a:lnTo>
                    <a:lnTo>
                      <a:pt x="2488" y="585"/>
                    </a:lnTo>
                    <a:lnTo>
                      <a:pt x="2480" y="576"/>
                    </a:lnTo>
                    <a:lnTo>
                      <a:pt x="2475" y="571"/>
                    </a:lnTo>
                    <a:lnTo>
                      <a:pt x="2472" y="564"/>
                    </a:lnTo>
                    <a:lnTo>
                      <a:pt x="2467" y="557"/>
                    </a:lnTo>
                    <a:lnTo>
                      <a:pt x="2463" y="547"/>
                    </a:lnTo>
                    <a:lnTo>
                      <a:pt x="2460" y="538"/>
                    </a:lnTo>
                    <a:lnTo>
                      <a:pt x="2459" y="531"/>
                    </a:lnTo>
                    <a:lnTo>
                      <a:pt x="2457" y="523"/>
                    </a:lnTo>
                    <a:lnTo>
                      <a:pt x="2457" y="517"/>
                    </a:lnTo>
                    <a:lnTo>
                      <a:pt x="2459" y="506"/>
                    </a:lnTo>
                    <a:lnTo>
                      <a:pt x="2460" y="495"/>
                    </a:lnTo>
                    <a:lnTo>
                      <a:pt x="2459" y="488"/>
                    </a:lnTo>
                    <a:lnTo>
                      <a:pt x="2456" y="482"/>
                    </a:lnTo>
                    <a:lnTo>
                      <a:pt x="2453" y="475"/>
                    </a:lnTo>
                    <a:lnTo>
                      <a:pt x="2448" y="469"/>
                    </a:lnTo>
                    <a:lnTo>
                      <a:pt x="2442" y="463"/>
                    </a:lnTo>
                    <a:lnTo>
                      <a:pt x="2435" y="457"/>
                    </a:lnTo>
                    <a:lnTo>
                      <a:pt x="2426" y="453"/>
                    </a:lnTo>
                    <a:lnTo>
                      <a:pt x="2418" y="450"/>
                    </a:lnTo>
                    <a:lnTo>
                      <a:pt x="2409" y="447"/>
                    </a:lnTo>
                    <a:lnTo>
                      <a:pt x="2400" y="446"/>
                    </a:lnTo>
                    <a:lnTo>
                      <a:pt x="2391" y="446"/>
                    </a:lnTo>
                    <a:lnTo>
                      <a:pt x="2381" y="446"/>
                    </a:lnTo>
                    <a:lnTo>
                      <a:pt x="2362" y="449"/>
                    </a:lnTo>
                    <a:lnTo>
                      <a:pt x="2347" y="450"/>
                    </a:lnTo>
                    <a:lnTo>
                      <a:pt x="2331" y="450"/>
                    </a:lnTo>
                    <a:lnTo>
                      <a:pt x="2315" y="450"/>
                    </a:lnTo>
                    <a:lnTo>
                      <a:pt x="2308" y="449"/>
                    </a:lnTo>
                    <a:lnTo>
                      <a:pt x="2300" y="446"/>
                    </a:lnTo>
                    <a:lnTo>
                      <a:pt x="2294" y="444"/>
                    </a:lnTo>
                    <a:lnTo>
                      <a:pt x="2291" y="440"/>
                    </a:lnTo>
                    <a:lnTo>
                      <a:pt x="2287" y="437"/>
                    </a:lnTo>
                    <a:lnTo>
                      <a:pt x="2283" y="434"/>
                    </a:lnTo>
                    <a:lnTo>
                      <a:pt x="2279" y="433"/>
                    </a:lnTo>
                    <a:lnTo>
                      <a:pt x="2275" y="432"/>
                    </a:lnTo>
                    <a:lnTo>
                      <a:pt x="2271" y="431"/>
                    </a:lnTo>
                    <a:lnTo>
                      <a:pt x="2267" y="432"/>
                    </a:lnTo>
                    <a:lnTo>
                      <a:pt x="2264" y="432"/>
                    </a:lnTo>
                    <a:lnTo>
                      <a:pt x="2260" y="434"/>
                    </a:lnTo>
                    <a:lnTo>
                      <a:pt x="2254" y="437"/>
                    </a:lnTo>
                    <a:lnTo>
                      <a:pt x="2246" y="439"/>
                    </a:lnTo>
                    <a:lnTo>
                      <a:pt x="2241" y="438"/>
                    </a:lnTo>
                    <a:lnTo>
                      <a:pt x="2237" y="438"/>
                    </a:lnTo>
                    <a:lnTo>
                      <a:pt x="2234" y="435"/>
                    </a:lnTo>
                    <a:lnTo>
                      <a:pt x="2231" y="433"/>
                    </a:lnTo>
                    <a:lnTo>
                      <a:pt x="2229" y="428"/>
                    </a:lnTo>
                    <a:lnTo>
                      <a:pt x="2228" y="425"/>
                    </a:lnTo>
                    <a:lnTo>
                      <a:pt x="2228" y="420"/>
                    </a:lnTo>
                    <a:lnTo>
                      <a:pt x="2229" y="415"/>
                    </a:lnTo>
                    <a:lnTo>
                      <a:pt x="2231" y="405"/>
                    </a:lnTo>
                    <a:lnTo>
                      <a:pt x="2235" y="394"/>
                    </a:lnTo>
                    <a:lnTo>
                      <a:pt x="2237" y="389"/>
                    </a:lnTo>
                    <a:lnTo>
                      <a:pt x="2237" y="386"/>
                    </a:lnTo>
                    <a:lnTo>
                      <a:pt x="2237" y="383"/>
                    </a:lnTo>
                    <a:lnTo>
                      <a:pt x="2236" y="382"/>
                    </a:lnTo>
                    <a:lnTo>
                      <a:pt x="2234" y="381"/>
                    </a:lnTo>
                    <a:lnTo>
                      <a:pt x="2231" y="382"/>
                    </a:lnTo>
                    <a:lnTo>
                      <a:pt x="2228" y="383"/>
                    </a:lnTo>
                    <a:lnTo>
                      <a:pt x="2224" y="386"/>
                    </a:lnTo>
                    <a:lnTo>
                      <a:pt x="2217" y="393"/>
                    </a:lnTo>
                    <a:lnTo>
                      <a:pt x="2210" y="397"/>
                    </a:lnTo>
                    <a:lnTo>
                      <a:pt x="2206" y="399"/>
                    </a:lnTo>
                    <a:lnTo>
                      <a:pt x="2203" y="400"/>
                    </a:lnTo>
                    <a:lnTo>
                      <a:pt x="2197" y="401"/>
                    </a:lnTo>
                    <a:lnTo>
                      <a:pt x="2191" y="402"/>
                    </a:lnTo>
                    <a:lnTo>
                      <a:pt x="2183" y="402"/>
                    </a:lnTo>
                    <a:lnTo>
                      <a:pt x="2173" y="401"/>
                    </a:lnTo>
                    <a:lnTo>
                      <a:pt x="2164" y="399"/>
                    </a:lnTo>
                    <a:lnTo>
                      <a:pt x="2153" y="395"/>
                    </a:lnTo>
                    <a:lnTo>
                      <a:pt x="2142" y="391"/>
                    </a:lnTo>
                    <a:lnTo>
                      <a:pt x="2133" y="388"/>
                    </a:lnTo>
                    <a:lnTo>
                      <a:pt x="2124" y="384"/>
                    </a:lnTo>
                    <a:lnTo>
                      <a:pt x="2120" y="381"/>
                    </a:lnTo>
                    <a:lnTo>
                      <a:pt x="2116" y="376"/>
                    </a:lnTo>
                    <a:lnTo>
                      <a:pt x="2114" y="372"/>
                    </a:lnTo>
                    <a:lnTo>
                      <a:pt x="2113" y="368"/>
                    </a:lnTo>
                    <a:lnTo>
                      <a:pt x="2113" y="363"/>
                    </a:lnTo>
                    <a:lnTo>
                      <a:pt x="2114" y="352"/>
                    </a:lnTo>
                    <a:lnTo>
                      <a:pt x="2116" y="343"/>
                    </a:lnTo>
                    <a:lnTo>
                      <a:pt x="2117" y="339"/>
                    </a:lnTo>
                    <a:lnTo>
                      <a:pt x="2117" y="336"/>
                    </a:lnTo>
                    <a:lnTo>
                      <a:pt x="2117" y="332"/>
                    </a:lnTo>
                    <a:lnTo>
                      <a:pt x="2116" y="328"/>
                    </a:lnTo>
                    <a:lnTo>
                      <a:pt x="2110" y="320"/>
                    </a:lnTo>
                    <a:lnTo>
                      <a:pt x="2104" y="311"/>
                    </a:lnTo>
                    <a:lnTo>
                      <a:pt x="2101" y="306"/>
                    </a:lnTo>
                    <a:lnTo>
                      <a:pt x="2100" y="301"/>
                    </a:lnTo>
                    <a:lnTo>
                      <a:pt x="2098" y="296"/>
                    </a:lnTo>
                    <a:lnTo>
                      <a:pt x="2100" y="292"/>
                    </a:lnTo>
                    <a:lnTo>
                      <a:pt x="2101" y="287"/>
                    </a:lnTo>
                    <a:lnTo>
                      <a:pt x="2102" y="283"/>
                    </a:lnTo>
                    <a:lnTo>
                      <a:pt x="2105" y="279"/>
                    </a:lnTo>
                    <a:lnTo>
                      <a:pt x="2109" y="275"/>
                    </a:lnTo>
                    <a:lnTo>
                      <a:pt x="2111" y="271"/>
                    </a:lnTo>
                    <a:lnTo>
                      <a:pt x="2114" y="268"/>
                    </a:lnTo>
                    <a:lnTo>
                      <a:pt x="2115" y="264"/>
                    </a:lnTo>
                    <a:lnTo>
                      <a:pt x="2116" y="261"/>
                    </a:lnTo>
                    <a:lnTo>
                      <a:pt x="2115" y="251"/>
                    </a:lnTo>
                    <a:lnTo>
                      <a:pt x="2114" y="238"/>
                    </a:lnTo>
                    <a:lnTo>
                      <a:pt x="2113" y="230"/>
                    </a:lnTo>
                    <a:lnTo>
                      <a:pt x="2110" y="224"/>
                    </a:lnTo>
                    <a:lnTo>
                      <a:pt x="2105" y="220"/>
                    </a:lnTo>
                    <a:lnTo>
                      <a:pt x="2102" y="217"/>
                    </a:lnTo>
                    <a:lnTo>
                      <a:pt x="2090" y="211"/>
                    </a:lnTo>
                    <a:lnTo>
                      <a:pt x="2078" y="204"/>
                    </a:lnTo>
                    <a:lnTo>
                      <a:pt x="2072" y="200"/>
                    </a:lnTo>
                    <a:lnTo>
                      <a:pt x="2067" y="195"/>
                    </a:lnTo>
                    <a:lnTo>
                      <a:pt x="2064" y="192"/>
                    </a:lnTo>
                    <a:lnTo>
                      <a:pt x="2061" y="188"/>
                    </a:lnTo>
                    <a:lnTo>
                      <a:pt x="2058" y="179"/>
                    </a:lnTo>
                    <a:lnTo>
                      <a:pt x="2054" y="167"/>
                    </a:lnTo>
                    <a:lnTo>
                      <a:pt x="2052" y="161"/>
                    </a:lnTo>
                    <a:lnTo>
                      <a:pt x="2048" y="155"/>
                    </a:lnTo>
                    <a:lnTo>
                      <a:pt x="2042" y="149"/>
                    </a:lnTo>
                    <a:lnTo>
                      <a:pt x="2038" y="144"/>
                    </a:lnTo>
                    <a:lnTo>
                      <a:pt x="2032" y="141"/>
                    </a:lnTo>
                    <a:lnTo>
                      <a:pt x="2027" y="138"/>
                    </a:lnTo>
                    <a:lnTo>
                      <a:pt x="2023" y="138"/>
                    </a:lnTo>
                    <a:lnTo>
                      <a:pt x="2022" y="138"/>
                    </a:lnTo>
                    <a:lnTo>
                      <a:pt x="2020" y="140"/>
                    </a:lnTo>
                    <a:lnTo>
                      <a:pt x="2017" y="141"/>
                    </a:lnTo>
                    <a:lnTo>
                      <a:pt x="2013" y="147"/>
                    </a:lnTo>
                    <a:lnTo>
                      <a:pt x="2010" y="153"/>
                    </a:lnTo>
                    <a:lnTo>
                      <a:pt x="2008" y="155"/>
                    </a:lnTo>
                    <a:lnTo>
                      <a:pt x="2006" y="156"/>
                    </a:lnTo>
                    <a:lnTo>
                      <a:pt x="2002" y="156"/>
                    </a:lnTo>
                    <a:lnTo>
                      <a:pt x="1998" y="155"/>
                    </a:lnTo>
                    <a:lnTo>
                      <a:pt x="1993" y="155"/>
                    </a:lnTo>
                    <a:lnTo>
                      <a:pt x="1989" y="155"/>
                    </a:lnTo>
                    <a:lnTo>
                      <a:pt x="1985" y="156"/>
                    </a:lnTo>
                    <a:lnTo>
                      <a:pt x="1982" y="159"/>
                    </a:lnTo>
                    <a:lnTo>
                      <a:pt x="1975" y="168"/>
                    </a:lnTo>
                    <a:lnTo>
                      <a:pt x="1966" y="183"/>
                    </a:lnTo>
                    <a:lnTo>
                      <a:pt x="1960" y="191"/>
                    </a:lnTo>
                    <a:lnTo>
                      <a:pt x="1954" y="195"/>
                    </a:lnTo>
                    <a:lnTo>
                      <a:pt x="1949" y="198"/>
                    </a:lnTo>
                    <a:lnTo>
                      <a:pt x="1944" y="200"/>
                    </a:lnTo>
                    <a:lnTo>
                      <a:pt x="1939" y="201"/>
                    </a:lnTo>
                    <a:lnTo>
                      <a:pt x="1935" y="204"/>
                    </a:lnTo>
                    <a:lnTo>
                      <a:pt x="1933" y="206"/>
                    </a:lnTo>
                    <a:lnTo>
                      <a:pt x="1932" y="211"/>
                    </a:lnTo>
                    <a:lnTo>
                      <a:pt x="1931" y="217"/>
                    </a:lnTo>
                    <a:lnTo>
                      <a:pt x="1928" y="222"/>
                    </a:lnTo>
                    <a:lnTo>
                      <a:pt x="1925" y="226"/>
                    </a:lnTo>
                    <a:lnTo>
                      <a:pt x="1921" y="230"/>
                    </a:lnTo>
                    <a:lnTo>
                      <a:pt x="1915" y="232"/>
                    </a:lnTo>
                    <a:lnTo>
                      <a:pt x="1909" y="233"/>
                    </a:lnTo>
                    <a:lnTo>
                      <a:pt x="1902" y="233"/>
                    </a:lnTo>
                    <a:lnTo>
                      <a:pt x="1894" y="232"/>
                    </a:lnTo>
                    <a:lnTo>
                      <a:pt x="1887" y="231"/>
                    </a:lnTo>
                    <a:lnTo>
                      <a:pt x="1880" y="231"/>
                    </a:lnTo>
                    <a:lnTo>
                      <a:pt x="1874" y="232"/>
                    </a:lnTo>
                    <a:lnTo>
                      <a:pt x="1869" y="235"/>
                    </a:lnTo>
                    <a:lnTo>
                      <a:pt x="1864" y="238"/>
                    </a:lnTo>
                    <a:lnTo>
                      <a:pt x="1861" y="243"/>
                    </a:lnTo>
                    <a:lnTo>
                      <a:pt x="1857" y="249"/>
                    </a:lnTo>
                    <a:lnTo>
                      <a:pt x="1855" y="255"/>
                    </a:lnTo>
                    <a:lnTo>
                      <a:pt x="1852" y="261"/>
                    </a:lnTo>
                    <a:lnTo>
                      <a:pt x="1850" y="265"/>
                    </a:lnTo>
                    <a:lnTo>
                      <a:pt x="1846" y="268"/>
                    </a:lnTo>
                    <a:lnTo>
                      <a:pt x="1842" y="270"/>
                    </a:lnTo>
                    <a:lnTo>
                      <a:pt x="1837" y="270"/>
                    </a:lnTo>
                    <a:lnTo>
                      <a:pt x="1830" y="270"/>
                    </a:lnTo>
                    <a:lnTo>
                      <a:pt x="1821" y="268"/>
                    </a:lnTo>
                    <a:lnTo>
                      <a:pt x="1812" y="264"/>
                    </a:lnTo>
                    <a:lnTo>
                      <a:pt x="1798" y="261"/>
                    </a:lnTo>
                    <a:lnTo>
                      <a:pt x="1782" y="258"/>
                    </a:lnTo>
                    <a:lnTo>
                      <a:pt x="1768" y="258"/>
                    </a:lnTo>
                    <a:lnTo>
                      <a:pt x="1755" y="260"/>
                    </a:lnTo>
                    <a:lnTo>
                      <a:pt x="1746" y="261"/>
                    </a:lnTo>
                    <a:lnTo>
                      <a:pt x="1743" y="262"/>
                    </a:lnTo>
                    <a:lnTo>
                      <a:pt x="1741" y="264"/>
                    </a:lnTo>
                    <a:lnTo>
                      <a:pt x="1741" y="267"/>
                    </a:lnTo>
                    <a:lnTo>
                      <a:pt x="1742" y="270"/>
                    </a:lnTo>
                    <a:lnTo>
                      <a:pt x="1745" y="273"/>
                    </a:lnTo>
                    <a:lnTo>
                      <a:pt x="1749" y="274"/>
                    </a:lnTo>
                    <a:lnTo>
                      <a:pt x="1752" y="276"/>
                    </a:lnTo>
                    <a:lnTo>
                      <a:pt x="1761" y="282"/>
                    </a:lnTo>
                    <a:lnTo>
                      <a:pt x="1770" y="293"/>
                    </a:lnTo>
                    <a:lnTo>
                      <a:pt x="1777" y="304"/>
                    </a:lnTo>
                    <a:lnTo>
                      <a:pt x="1783" y="317"/>
                    </a:lnTo>
                    <a:lnTo>
                      <a:pt x="1788" y="327"/>
                    </a:lnTo>
                    <a:lnTo>
                      <a:pt x="1790" y="337"/>
                    </a:lnTo>
                    <a:lnTo>
                      <a:pt x="1790" y="344"/>
                    </a:lnTo>
                    <a:lnTo>
                      <a:pt x="1793" y="350"/>
                    </a:lnTo>
                    <a:lnTo>
                      <a:pt x="1795" y="353"/>
                    </a:lnTo>
                    <a:lnTo>
                      <a:pt x="1798" y="357"/>
                    </a:lnTo>
                    <a:lnTo>
                      <a:pt x="1800" y="359"/>
                    </a:lnTo>
                    <a:lnTo>
                      <a:pt x="1805" y="361"/>
                    </a:lnTo>
                    <a:lnTo>
                      <a:pt x="1806" y="363"/>
                    </a:lnTo>
                    <a:lnTo>
                      <a:pt x="1808" y="364"/>
                    </a:lnTo>
                    <a:lnTo>
                      <a:pt x="1809" y="367"/>
                    </a:lnTo>
                    <a:lnTo>
                      <a:pt x="1811" y="370"/>
                    </a:lnTo>
                    <a:lnTo>
                      <a:pt x="1812" y="378"/>
                    </a:lnTo>
                    <a:lnTo>
                      <a:pt x="1812" y="387"/>
                    </a:lnTo>
                    <a:lnTo>
                      <a:pt x="1812" y="405"/>
                    </a:lnTo>
                    <a:lnTo>
                      <a:pt x="1811" y="418"/>
                    </a:lnTo>
                    <a:lnTo>
                      <a:pt x="1811" y="422"/>
                    </a:lnTo>
                    <a:lnTo>
                      <a:pt x="1813" y="426"/>
                    </a:lnTo>
                    <a:lnTo>
                      <a:pt x="1815" y="430"/>
                    </a:lnTo>
                    <a:lnTo>
                      <a:pt x="1820" y="433"/>
                    </a:lnTo>
                    <a:lnTo>
                      <a:pt x="1830" y="438"/>
                    </a:lnTo>
                    <a:lnTo>
                      <a:pt x="1843" y="444"/>
                    </a:lnTo>
                    <a:lnTo>
                      <a:pt x="1847" y="447"/>
                    </a:lnTo>
                    <a:lnTo>
                      <a:pt x="1851" y="451"/>
                    </a:lnTo>
                    <a:lnTo>
                      <a:pt x="1855" y="454"/>
                    </a:lnTo>
                    <a:lnTo>
                      <a:pt x="1856" y="459"/>
                    </a:lnTo>
                    <a:lnTo>
                      <a:pt x="1856" y="468"/>
                    </a:lnTo>
                    <a:lnTo>
                      <a:pt x="1853" y="476"/>
                    </a:lnTo>
                    <a:lnTo>
                      <a:pt x="1851" y="487"/>
                    </a:lnTo>
                    <a:lnTo>
                      <a:pt x="1846" y="497"/>
                    </a:lnTo>
                    <a:lnTo>
                      <a:pt x="1842" y="508"/>
                    </a:lnTo>
                    <a:lnTo>
                      <a:pt x="1838" y="516"/>
                    </a:lnTo>
                    <a:lnTo>
                      <a:pt x="1836" y="520"/>
                    </a:lnTo>
                    <a:lnTo>
                      <a:pt x="1831" y="521"/>
                    </a:lnTo>
                    <a:lnTo>
                      <a:pt x="1826" y="522"/>
                    </a:lnTo>
                    <a:lnTo>
                      <a:pt x="1820" y="523"/>
                    </a:lnTo>
                    <a:lnTo>
                      <a:pt x="1806" y="523"/>
                    </a:lnTo>
                    <a:lnTo>
                      <a:pt x="1790" y="522"/>
                    </a:lnTo>
                    <a:lnTo>
                      <a:pt x="1784" y="522"/>
                    </a:lnTo>
                    <a:lnTo>
                      <a:pt x="1780" y="523"/>
                    </a:lnTo>
                    <a:lnTo>
                      <a:pt x="1776" y="525"/>
                    </a:lnTo>
                    <a:lnTo>
                      <a:pt x="1774" y="526"/>
                    </a:lnTo>
                    <a:lnTo>
                      <a:pt x="1769" y="529"/>
                    </a:lnTo>
                    <a:lnTo>
                      <a:pt x="1764" y="533"/>
                    </a:lnTo>
                    <a:lnTo>
                      <a:pt x="1762" y="535"/>
                    </a:lnTo>
                    <a:lnTo>
                      <a:pt x="1761" y="539"/>
                    </a:lnTo>
                    <a:lnTo>
                      <a:pt x="1760" y="541"/>
                    </a:lnTo>
                    <a:lnTo>
                      <a:pt x="1760" y="545"/>
                    </a:lnTo>
                    <a:lnTo>
                      <a:pt x="1760" y="551"/>
                    </a:lnTo>
                    <a:lnTo>
                      <a:pt x="1760" y="557"/>
                    </a:lnTo>
                    <a:lnTo>
                      <a:pt x="1760" y="578"/>
                    </a:lnTo>
                    <a:lnTo>
                      <a:pt x="1757" y="591"/>
                    </a:lnTo>
                    <a:lnTo>
                      <a:pt x="1755" y="594"/>
                    </a:lnTo>
                    <a:lnTo>
                      <a:pt x="1751" y="594"/>
                    </a:lnTo>
                    <a:lnTo>
                      <a:pt x="1746" y="591"/>
                    </a:lnTo>
                    <a:lnTo>
                      <a:pt x="1743" y="588"/>
                    </a:lnTo>
                    <a:lnTo>
                      <a:pt x="1735" y="578"/>
                    </a:lnTo>
                    <a:lnTo>
                      <a:pt x="1727" y="569"/>
                    </a:lnTo>
                    <a:lnTo>
                      <a:pt x="1724" y="564"/>
                    </a:lnTo>
                    <a:lnTo>
                      <a:pt x="1721" y="561"/>
                    </a:lnTo>
                    <a:lnTo>
                      <a:pt x="1719" y="560"/>
                    </a:lnTo>
                    <a:lnTo>
                      <a:pt x="1717" y="561"/>
                    </a:lnTo>
                    <a:lnTo>
                      <a:pt x="1714" y="563"/>
                    </a:lnTo>
                    <a:lnTo>
                      <a:pt x="1713" y="566"/>
                    </a:lnTo>
                    <a:lnTo>
                      <a:pt x="1712" y="569"/>
                    </a:lnTo>
                    <a:lnTo>
                      <a:pt x="1712" y="573"/>
                    </a:lnTo>
                    <a:lnTo>
                      <a:pt x="1712" y="582"/>
                    </a:lnTo>
                    <a:lnTo>
                      <a:pt x="1711" y="591"/>
                    </a:lnTo>
                    <a:lnTo>
                      <a:pt x="1708" y="599"/>
                    </a:lnTo>
                    <a:lnTo>
                      <a:pt x="1706" y="607"/>
                    </a:lnTo>
                    <a:lnTo>
                      <a:pt x="1704" y="608"/>
                    </a:lnTo>
                    <a:lnTo>
                      <a:pt x="1701" y="609"/>
                    </a:lnTo>
                    <a:lnTo>
                      <a:pt x="1699" y="609"/>
                    </a:lnTo>
                    <a:lnTo>
                      <a:pt x="1697" y="610"/>
                    </a:lnTo>
                    <a:lnTo>
                      <a:pt x="1687" y="610"/>
                    </a:lnTo>
                    <a:lnTo>
                      <a:pt x="1672" y="614"/>
                    </a:lnTo>
                    <a:lnTo>
                      <a:pt x="1664" y="616"/>
                    </a:lnTo>
                    <a:lnTo>
                      <a:pt x="1657" y="621"/>
                    </a:lnTo>
                    <a:lnTo>
                      <a:pt x="1651" y="624"/>
                    </a:lnTo>
                    <a:lnTo>
                      <a:pt x="1648" y="629"/>
                    </a:lnTo>
                    <a:lnTo>
                      <a:pt x="1644" y="634"/>
                    </a:lnTo>
                    <a:lnTo>
                      <a:pt x="1641" y="638"/>
                    </a:lnTo>
                    <a:lnTo>
                      <a:pt x="1637" y="640"/>
                    </a:lnTo>
                    <a:lnTo>
                      <a:pt x="1634" y="640"/>
                    </a:lnTo>
                    <a:lnTo>
                      <a:pt x="1631" y="640"/>
                    </a:lnTo>
                    <a:lnTo>
                      <a:pt x="1629" y="639"/>
                    </a:lnTo>
                    <a:lnTo>
                      <a:pt x="1628" y="638"/>
                    </a:lnTo>
                    <a:lnTo>
                      <a:pt x="1626" y="635"/>
                    </a:lnTo>
                    <a:lnTo>
                      <a:pt x="1626" y="629"/>
                    </a:lnTo>
                    <a:lnTo>
                      <a:pt x="1628" y="619"/>
                    </a:lnTo>
                    <a:lnTo>
                      <a:pt x="1628" y="613"/>
                    </a:lnTo>
                    <a:lnTo>
                      <a:pt x="1628" y="608"/>
                    </a:lnTo>
                    <a:lnTo>
                      <a:pt x="1625" y="603"/>
                    </a:lnTo>
                    <a:lnTo>
                      <a:pt x="1623" y="599"/>
                    </a:lnTo>
                    <a:lnTo>
                      <a:pt x="1617" y="592"/>
                    </a:lnTo>
                    <a:lnTo>
                      <a:pt x="1611" y="586"/>
                    </a:lnTo>
                    <a:lnTo>
                      <a:pt x="1607" y="584"/>
                    </a:lnTo>
                    <a:lnTo>
                      <a:pt x="1607" y="580"/>
                    </a:lnTo>
                    <a:lnTo>
                      <a:pt x="1607" y="578"/>
                    </a:lnTo>
                    <a:lnTo>
                      <a:pt x="1610" y="575"/>
                    </a:lnTo>
                    <a:lnTo>
                      <a:pt x="1617" y="569"/>
                    </a:lnTo>
                    <a:lnTo>
                      <a:pt x="1626" y="561"/>
                    </a:lnTo>
                    <a:lnTo>
                      <a:pt x="1635" y="553"/>
                    </a:lnTo>
                    <a:lnTo>
                      <a:pt x="1641" y="545"/>
                    </a:lnTo>
                    <a:lnTo>
                      <a:pt x="1644" y="535"/>
                    </a:lnTo>
                    <a:lnTo>
                      <a:pt x="1648" y="523"/>
                    </a:lnTo>
                    <a:lnTo>
                      <a:pt x="1650" y="516"/>
                    </a:lnTo>
                    <a:lnTo>
                      <a:pt x="1655" y="510"/>
                    </a:lnTo>
                    <a:lnTo>
                      <a:pt x="1658" y="504"/>
                    </a:lnTo>
                    <a:lnTo>
                      <a:pt x="1663" y="498"/>
                    </a:lnTo>
                    <a:lnTo>
                      <a:pt x="1667" y="495"/>
                    </a:lnTo>
                    <a:lnTo>
                      <a:pt x="1668" y="493"/>
                    </a:lnTo>
                    <a:lnTo>
                      <a:pt x="1667" y="490"/>
                    </a:lnTo>
                    <a:lnTo>
                      <a:pt x="1664" y="484"/>
                    </a:lnTo>
                    <a:lnTo>
                      <a:pt x="1661" y="470"/>
                    </a:lnTo>
                    <a:lnTo>
                      <a:pt x="1660" y="456"/>
                    </a:lnTo>
                    <a:lnTo>
                      <a:pt x="1658" y="450"/>
                    </a:lnTo>
                    <a:lnTo>
                      <a:pt x="1657" y="445"/>
                    </a:lnTo>
                    <a:lnTo>
                      <a:pt x="1655" y="440"/>
                    </a:lnTo>
                    <a:lnTo>
                      <a:pt x="1653" y="437"/>
                    </a:lnTo>
                    <a:lnTo>
                      <a:pt x="1648" y="428"/>
                    </a:lnTo>
                    <a:lnTo>
                      <a:pt x="1642" y="421"/>
                    </a:lnTo>
                    <a:lnTo>
                      <a:pt x="1639" y="416"/>
                    </a:lnTo>
                    <a:lnTo>
                      <a:pt x="1637" y="412"/>
                    </a:lnTo>
                    <a:lnTo>
                      <a:pt x="1636" y="411"/>
                    </a:lnTo>
                    <a:lnTo>
                      <a:pt x="1635" y="411"/>
                    </a:lnTo>
                    <a:lnTo>
                      <a:pt x="1634" y="412"/>
                    </a:lnTo>
                    <a:lnTo>
                      <a:pt x="1632" y="414"/>
                    </a:lnTo>
                    <a:lnTo>
                      <a:pt x="1628" y="422"/>
                    </a:lnTo>
                    <a:lnTo>
                      <a:pt x="1623" y="428"/>
                    </a:lnTo>
                    <a:lnTo>
                      <a:pt x="1620" y="431"/>
                    </a:lnTo>
                    <a:lnTo>
                      <a:pt x="1618" y="434"/>
                    </a:lnTo>
                    <a:lnTo>
                      <a:pt x="1617" y="439"/>
                    </a:lnTo>
                    <a:lnTo>
                      <a:pt x="1617" y="446"/>
                    </a:lnTo>
                    <a:lnTo>
                      <a:pt x="1617" y="464"/>
                    </a:lnTo>
                    <a:lnTo>
                      <a:pt x="1617" y="479"/>
                    </a:lnTo>
                    <a:lnTo>
                      <a:pt x="1616" y="483"/>
                    </a:lnTo>
                    <a:lnTo>
                      <a:pt x="1616" y="488"/>
                    </a:lnTo>
                    <a:lnTo>
                      <a:pt x="1613" y="490"/>
                    </a:lnTo>
                    <a:lnTo>
                      <a:pt x="1611" y="494"/>
                    </a:lnTo>
                    <a:lnTo>
                      <a:pt x="1609" y="496"/>
                    </a:lnTo>
                    <a:lnTo>
                      <a:pt x="1604" y="498"/>
                    </a:lnTo>
                    <a:lnTo>
                      <a:pt x="1599" y="501"/>
                    </a:lnTo>
                    <a:lnTo>
                      <a:pt x="1593" y="502"/>
                    </a:lnTo>
                    <a:lnTo>
                      <a:pt x="1587" y="503"/>
                    </a:lnTo>
                    <a:lnTo>
                      <a:pt x="1581" y="506"/>
                    </a:lnTo>
                    <a:lnTo>
                      <a:pt x="1576" y="509"/>
                    </a:lnTo>
                    <a:lnTo>
                      <a:pt x="1572" y="513"/>
                    </a:lnTo>
                    <a:lnTo>
                      <a:pt x="1567" y="517"/>
                    </a:lnTo>
                    <a:lnTo>
                      <a:pt x="1563" y="522"/>
                    </a:lnTo>
                    <a:lnTo>
                      <a:pt x="1560" y="528"/>
                    </a:lnTo>
                    <a:lnTo>
                      <a:pt x="1556" y="534"/>
                    </a:lnTo>
                    <a:lnTo>
                      <a:pt x="1555" y="539"/>
                    </a:lnTo>
                    <a:lnTo>
                      <a:pt x="1555" y="544"/>
                    </a:lnTo>
                    <a:lnTo>
                      <a:pt x="1555" y="548"/>
                    </a:lnTo>
                    <a:lnTo>
                      <a:pt x="1557" y="551"/>
                    </a:lnTo>
                    <a:lnTo>
                      <a:pt x="1565" y="556"/>
                    </a:lnTo>
                    <a:lnTo>
                      <a:pt x="1572" y="560"/>
                    </a:lnTo>
                    <a:lnTo>
                      <a:pt x="1575" y="563"/>
                    </a:lnTo>
                    <a:lnTo>
                      <a:pt x="1578" y="567"/>
                    </a:lnTo>
                    <a:lnTo>
                      <a:pt x="1579" y="572"/>
                    </a:lnTo>
                    <a:lnTo>
                      <a:pt x="1579" y="578"/>
                    </a:lnTo>
                    <a:lnTo>
                      <a:pt x="1578" y="584"/>
                    </a:lnTo>
                    <a:lnTo>
                      <a:pt x="1576" y="590"/>
                    </a:lnTo>
                    <a:lnTo>
                      <a:pt x="1574" y="596"/>
                    </a:lnTo>
                    <a:lnTo>
                      <a:pt x="1571" y="601"/>
                    </a:lnTo>
                    <a:lnTo>
                      <a:pt x="1563" y="609"/>
                    </a:lnTo>
                    <a:lnTo>
                      <a:pt x="1557" y="619"/>
                    </a:lnTo>
                    <a:lnTo>
                      <a:pt x="1555" y="622"/>
                    </a:lnTo>
                    <a:lnTo>
                      <a:pt x="1553" y="626"/>
                    </a:lnTo>
                    <a:lnTo>
                      <a:pt x="1549" y="627"/>
                    </a:lnTo>
                    <a:lnTo>
                      <a:pt x="1547" y="628"/>
                    </a:lnTo>
                    <a:lnTo>
                      <a:pt x="1544" y="627"/>
                    </a:lnTo>
                    <a:lnTo>
                      <a:pt x="1541" y="626"/>
                    </a:lnTo>
                    <a:lnTo>
                      <a:pt x="1537" y="622"/>
                    </a:lnTo>
                    <a:lnTo>
                      <a:pt x="1534" y="619"/>
                    </a:lnTo>
                    <a:lnTo>
                      <a:pt x="1525" y="610"/>
                    </a:lnTo>
                    <a:lnTo>
                      <a:pt x="1517" y="599"/>
                    </a:lnTo>
                    <a:lnTo>
                      <a:pt x="1509" y="589"/>
                    </a:lnTo>
                    <a:lnTo>
                      <a:pt x="1499" y="582"/>
                    </a:lnTo>
                    <a:lnTo>
                      <a:pt x="1494" y="578"/>
                    </a:lnTo>
                    <a:lnTo>
                      <a:pt x="1490" y="577"/>
                    </a:lnTo>
                    <a:lnTo>
                      <a:pt x="1485" y="576"/>
                    </a:lnTo>
                    <a:lnTo>
                      <a:pt x="1480" y="575"/>
                    </a:lnTo>
                    <a:lnTo>
                      <a:pt x="1477" y="575"/>
                    </a:lnTo>
                    <a:lnTo>
                      <a:pt x="1473" y="576"/>
                    </a:lnTo>
                    <a:lnTo>
                      <a:pt x="1469" y="578"/>
                    </a:lnTo>
                    <a:lnTo>
                      <a:pt x="1467" y="580"/>
                    </a:lnTo>
                    <a:lnTo>
                      <a:pt x="1465" y="588"/>
                    </a:lnTo>
                    <a:lnTo>
                      <a:pt x="1462" y="596"/>
                    </a:lnTo>
                    <a:lnTo>
                      <a:pt x="1462" y="599"/>
                    </a:lnTo>
                    <a:lnTo>
                      <a:pt x="1461" y="601"/>
                    </a:lnTo>
                    <a:lnTo>
                      <a:pt x="1460" y="602"/>
                    </a:lnTo>
                    <a:lnTo>
                      <a:pt x="1458" y="602"/>
                    </a:lnTo>
                    <a:lnTo>
                      <a:pt x="1454" y="598"/>
                    </a:lnTo>
                    <a:lnTo>
                      <a:pt x="1449" y="592"/>
                    </a:lnTo>
                    <a:lnTo>
                      <a:pt x="1447" y="589"/>
                    </a:lnTo>
                    <a:lnTo>
                      <a:pt x="1443" y="586"/>
                    </a:lnTo>
                    <a:lnTo>
                      <a:pt x="1439" y="585"/>
                    </a:lnTo>
                    <a:lnTo>
                      <a:pt x="1434" y="585"/>
                    </a:lnTo>
                    <a:lnTo>
                      <a:pt x="1421" y="585"/>
                    </a:lnTo>
                    <a:lnTo>
                      <a:pt x="1404" y="588"/>
                    </a:lnTo>
                    <a:lnTo>
                      <a:pt x="1396" y="590"/>
                    </a:lnTo>
                    <a:lnTo>
                      <a:pt x="1390" y="591"/>
                    </a:lnTo>
                    <a:lnTo>
                      <a:pt x="1385" y="594"/>
                    </a:lnTo>
                    <a:lnTo>
                      <a:pt x="1380" y="597"/>
                    </a:lnTo>
                    <a:lnTo>
                      <a:pt x="1377" y="601"/>
                    </a:lnTo>
                    <a:lnTo>
                      <a:pt x="1373" y="605"/>
                    </a:lnTo>
                    <a:lnTo>
                      <a:pt x="1371" y="610"/>
                    </a:lnTo>
                    <a:lnTo>
                      <a:pt x="1368" y="617"/>
                    </a:lnTo>
                    <a:lnTo>
                      <a:pt x="1362" y="635"/>
                    </a:lnTo>
                    <a:lnTo>
                      <a:pt x="1358" y="657"/>
                    </a:lnTo>
                    <a:lnTo>
                      <a:pt x="1355" y="667"/>
                    </a:lnTo>
                    <a:lnTo>
                      <a:pt x="1354" y="677"/>
                    </a:lnTo>
                    <a:lnTo>
                      <a:pt x="1354" y="685"/>
                    </a:lnTo>
                    <a:lnTo>
                      <a:pt x="1355" y="693"/>
                    </a:lnTo>
                    <a:lnTo>
                      <a:pt x="1358" y="699"/>
                    </a:lnTo>
                    <a:lnTo>
                      <a:pt x="1360" y="705"/>
                    </a:lnTo>
                    <a:lnTo>
                      <a:pt x="1365" y="710"/>
                    </a:lnTo>
                    <a:lnTo>
                      <a:pt x="1370" y="716"/>
                    </a:lnTo>
                    <a:lnTo>
                      <a:pt x="1379" y="725"/>
                    </a:lnTo>
                    <a:lnTo>
                      <a:pt x="1387" y="734"/>
                    </a:lnTo>
                    <a:lnTo>
                      <a:pt x="1391" y="739"/>
                    </a:lnTo>
                    <a:lnTo>
                      <a:pt x="1392" y="744"/>
                    </a:lnTo>
                    <a:lnTo>
                      <a:pt x="1392" y="750"/>
                    </a:lnTo>
                    <a:lnTo>
                      <a:pt x="1392" y="758"/>
                    </a:lnTo>
                    <a:lnTo>
                      <a:pt x="1391" y="764"/>
                    </a:lnTo>
                    <a:lnTo>
                      <a:pt x="1389" y="769"/>
                    </a:lnTo>
                    <a:lnTo>
                      <a:pt x="1386" y="775"/>
                    </a:lnTo>
                    <a:lnTo>
                      <a:pt x="1384" y="780"/>
                    </a:lnTo>
                    <a:lnTo>
                      <a:pt x="1376" y="790"/>
                    </a:lnTo>
                    <a:lnTo>
                      <a:pt x="1367" y="799"/>
                    </a:lnTo>
                    <a:lnTo>
                      <a:pt x="1360" y="807"/>
                    </a:lnTo>
                    <a:lnTo>
                      <a:pt x="1355" y="811"/>
                    </a:lnTo>
                    <a:lnTo>
                      <a:pt x="1353" y="812"/>
                    </a:lnTo>
                    <a:lnTo>
                      <a:pt x="1351" y="812"/>
                    </a:lnTo>
                    <a:lnTo>
                      <a:pt x="1348" y="810"/>
                    </a:lnTo>
                    <a:lnTo>
                      <a:pt x="1343" y="807"/>
                    </a:lnTo>
                    <a:lnTo>
                      <a:pt x="1340" y="806"/>
                    </a:lnTo>
                    <a:lnTo>
                      <a:pt x="1336" y="806"/>
                    </a:lnTo>
                    <a:lnTo>
                      <a:pt x="1332" y="806"/>
                    </a:lnTo>
                    <a:lnTo>
                      <a:pt x="1326" y="807"/>
                    </a:lnTo>
                    <a:lnTo>
                      <a:pt x="1314" y="810"/>
                    </a:lnTo>
                    <a:lnTo>
                      <a:pt x="1302" y="815"/>
                    </a:lnTo>
                    <a:lnTo>
                      <a:pt x="1296" y="818"/>
                    </a:lnTo>
                    <a:lnTo>
                      <a:pt x="1286" y="823"/>
                    </a:lnTo>
                    <a:lnTo>
                      <a:pt x="1279" y="825"/>
                    </a:lnTo>
                    <a:lnTo>
                      <a:pt x="1273" y="827"/>
                    </a:lnTo>
                    <a:lnTo>
                      <a:pt x="1269" y="824"/>
                    </a:lnTo>
                    <a:lnTo>
                      <a:pt x="1264" y="819"/>
                    </a:lnTo>
                    <a:lnTo>
                      <a:pt x="1258" y="815"/>
                    </a:lnTo>
                    <a:lnTo>
                      <a:pt x="1251" y="811"/>
                    </a:lnTo>
                    <a:lnTo>
                      <a:pt x="1242" y="809"/>
                    </a:lnTo>
                    <a:lnTo>
                      <a:pt x="1235" y="809"/>
                    </a:lnTo>
                    <a:lnTo>
                      <a:pt x="1228" y="806"/>
                    </a:lnTo>
                    <a:lnTo>
                      <a:pt x="1220" y="802"/>
                    </a:lnTo>
                    <a:lnTo>
                      <a:pt x="1210" y="796"/>
                    </a:lnTo>
                    <a:lnTo>
                      <a:pt x="1200" y="791"/>
                    </a:lnTo>
                    <a:lnTo>
                      <a:pt x="1195" y="790"/>
                    </a:lnTo>
                    <a:lnTo>
                      <a:pt x="1190" y="788"/>
                    </a:lnTo>
                    <a:lnTo>
                      <a:pt x="1188" y="788"/>
                    </a:lnTo>
                    <a:lnTo>
                      <a:pt x="1185" y="788"/>
                    </a:lnTo>
                    <a:lnTo>
                      <a:pt x="1185" y="791"/>
                    </a:lnTo>
                    <a:lnTo>
                      <a:pt x="1185" y="793"/>
                    </a:lnTo>
                    <a:lnTo>
                      <a:pt x="1187" y="796"/>
                    </a:lnTo>
                    <a:lnTo>
                      <a:pt x="1188" y="800"/>
                    </a:lnTo>
                    <a:lnTo>
                      <a:pt x="1190" y="804"/>
                    </a:lnTo>
                    <a:lnTo>
                      <a:pt x="1191" y="807"/>
                    </a:lnTo>
                    <a:lnTo>
                      <a:pt x="1191" y="811"/>
                    </a:lnTo>
                    <a:lnTo>
                      <a:pt x="1191" y="813"/>
                    </a:lnTo>
                    <a:lnTo>
                      <a:pt x="1190" y="816"/>
                    </a:lnTo>
                    <a:lnTo>
                      <a:pt x="1189" y="818"/>
                    </a:lnTo>
                    <a:lnTo>
                      <a:pt x="1187" y="821"/>
                    </a:lnTo>
                    <a:lnTo>
                      <a:pt x="1184" y="822"/>
                    </a:lnTo>
                    <a:lnTo>
                      <a:pt x="1181" y="824"/>
                    </a:lnTo>
                    <a:lnTo>
                      <a:pt x="1179" y="828"/>
                    </a:lnTo>
                    <a:lnTo>
                      <a:pt x="1178" y="831"/>
                    </a:lnTo>
                    <a:lnTo>
                      <a:pt x="1177" y="836"/>
                    </a:lnTo>
                    <a:lnTo>
                      <a:pt x="1175" y="847"/>
                    </a:lnTo>
                    <a:lnTo>
                      <a:pt x="1170" y="859"/>
                    </a:lnTo>
                    <a:lnTo>
                      <a:pt x="1162" y="872"/>
                    </a:lnTo>
                    <a:lnTo>
                      <a:pt x="1153" y="884"/>
                    </a:lnTo>
                    <a:lnTo>
                      <a:pt x="1147" y="890"/>
                    </a:lnTo>
                    <a:lnTo>
                      <a:pt x="1143" y="894"/>
                    </a:lnTo>
                    <a:lnTo>
                      <a:pt x="1138" y="898"/>
                    </a:lnTo>
                    <a:lnTo>
                      <a:pt x="1132" y="900"/>
                    </a:lnTo>
                    <a:lnTo>
                      <a:pt x="1127" y="903"/>
                    </a:lnTo>
                    <a:lnTo>
                      <a:pt x="1121" y="903"/>
                    </a:lnTo>
                    <a:lnTo>
                      <a:pt x="1116" y="901"/>
                    </a:lnTo>
                    <a:lnTo>
                      <a:pt x="1112" y="899"/>
                    </a:lnTo>
                    <a:lnTo>
                      <a:pt x="1107" y="897"/>
                    </a:lnTo>
                    <a:lnTo>
                      <a:pt x="1103" y="893"/>
                    </a:lnTo>
                    <a:lnTo>
                      <a:pt x="1100" y="890"/>
                    </a:lnTo>
                    <a:lnTo>
                      <a:pt x="1099" y="885"/>
                    </a:lnTo>
                    <a:lnTo>
                      <a:pt x="1097" y="880"/>
                    </a:lnTo>
                    <a:lnTo>
                      <a:pt x="1097" y="875"/>
                    </a:lnTo>
                    <a:lnTo>
                      <a:pt x="1099" y="872"/>
                    </a:lnTo>
                    <a:lnTo>
                      <a:pt x="1100" y="868"/>
                    </a:lnTo>
                    <a:lnTo>
                      <a:pt x="1103" y="861"/>
                    </a:lnTo>
                    <a:lnTo>
                      <a:pt x="1109" y="856"/>
                    </a:lnTo>
                    <a:lnTo>
                      <a:pt x="1121" y="848"/>
                    </a:lnTo>
                    <a:lnTo>
                      <a:pt x="1135" y="837"/>
                    </a:lnTo>
                    <a:lnTo>
                      <a:pt x="1139" y="835"/>
                    </a:lnTo>
                    <a:lnTo>
                      <a:pt x="1141" y="834"/>
                    </a:lnTo>
                    <a:lnTo>
                      <a:pt x="1141" y="831"/>
                    </a:lnTo>
                    <a:lnTo>
                      <a:pt x="1141" y="829"/>
                    </a:lnTo>
                    <a:lnTo>
                      <a:pt x="1137" y="819"/>
                    </a:lnTo>
                    <a:lnTo>
                      <a:pt x="1128" y="806"/>
                    </a:lnTo>
                    <a:lnTo>
                      <a:pt x="1121" y="793"/>
                    </a:lnTo>
                    <a:lnTo>
                      <a:pt x="1115" y="777"/>
                    </a:lnTo>
                    <a:lnTo>
                      <a:pt x="1112" y="771"/>
                    </a:lnTo>
                    <a:lnTo>
                      <a:pt x="1106" y="765"/>
                    </a:lnTo>
                    <a:lnTo>
                      <a:pt x="1100" y="759"/>
                    </a:lnTo>
                    <a:lnTo>
                      <a:pt x="1094" y="755"/>
                    </a:lnTo>
                    <a:lnTo>
                      <a:pt x="1090" y="753"/>
                    </a:lnTo>
                    <a:lnTo>
                      <a:pt x="1087" y="753"/>
                    </a:lnTo>
                    <a:lnTo>
                      <a:pt x="1082" y="755"/>
                    </a:lnTo>
                    <a:lnTo>
                      <a:pt x="1076" y="758"/>
                    </a:lnTo>
                    <a:lnTo>
                      <a:pt x="1068" y="760"/>
                    </a:lnTo>
                    <a:lnTo>
                      <a:pt x="1059" y="760"/>
                    </a:lnTo>
                    <a:lnTo>
                      <a:pt x="1053" y="759"/>
                    </a:lnTo>
                    <a:lnTo>
                      <a:pt x="1047" y="755"/>
                    </a:lnTo>
                    <a:lnTo>
                      <a:pt x="1044" y="754"/>
                    </a:lnTo>
                    <a:lnTo>
                      <a:pt x="1040" y="753"/>
                    </a:lnTo>
                    <a:lnTo>
                      <a:pt x="1038" y="753"/>
                    </a:lnTo>
                    <a:lnTo>
                      <a:pt x="1037" y="753"/>
                    </a:lnTo>
                    <a:lnTo>
                      <a:pt x="1034" y="754"/>
                    </a:lnTo>
                    <a:lnTo>
                      <a:pt x="1033" y="758"/>
                    </a:lnTo>
                    <a:lnTo>
                      <a:pt x="1033" y="760"/>
                    </a:lnTo>
                    <a:lnTo>
                      <a:pt x="1032" y="765"/>
                    </a:lnTo>
                    <a:lnTo>
                      <a:pt x="1032" y="775"/>
                    </a:lnTo>
                    <a:lnTo>
                      <a:pt x="1031" y="785"/>
                    </a:lnTo>
                    <a:lnTo>
                      <a:pt x="1031" y="790"/>
                    </a:lnTo>
                    <a:lnTo>
                      <a:pt x="1028" y="793"/>
                    </a:lnTo>
                    <a:lnTo>
                      <a:pt x="1026" y="797"/>
                    </a:lnTo>
                    <a:lnTo>
                      <a:pt x="1022" y="800"/>
                    </a:lnTo>
                    <a:lnTo>
                      <a:pt x="1018" y="802"/>
                    </a:lnTo>
                    <a:lnTo>
                      <a:pt x="1013" y="803"/>
                    </a:lnTo>
                    <a:lnTo>
                      <a:pt x="1007" y="803"/>
                    </a:lnTo>
                    <a:lnTo>
                      <a:pt x="1001" y="803"/>
                    </a:lnTo>
                    <a:lnTo>
                      <a:pt x="995" y="800"/>
                    </a:lnTo>
                    <a:lnTo>
                      <a:pt x="990" y="798"/>
                    </a:lnTo>
                    <a:lnTo>
                      <a:pt x="986" y="794"/>
                    </a:lnTo>
                    <a:lnTo>
                      <a:pt x="982" y="791"/>
                    </a:lnTo>
                    <a:lnTo>
                      <a:pt x="980" y="786"/>
                    </a:lnTo>
                    <a:lnTo>
                      <a:pt x="979" y="781"/>
                    </a:lnTo>
                    <a:lnTo>
                      <a:pt x="979" y="777"/>
                    </a:lnTo>
                    <a:lnTo>
                      <a:pt x="980" y="772"/>
                    </a:lnTo>
                    <a:lnTo>
                      <a:pt x="983" y="762"/>
                    </a:lnTo>
                    <a:lnTo>
                      <a:pt x="988" y="755"/>
                    </a:lnTo>
                    <a:lnTo>
                      <a:pt x="992" y="748"/>
                    </a:lnTo>
                    <a:lnTo>
                      <a:pt x="994" y="739"/>
                    </a:lnTo>
                    <a:lnTo>
                      <a:pt x="995" y="728"/>
                    </a:lnTo>
                    <a:lnTo>
                      <a:pt x="994" y="715"/>
                    </a:lnTo>
                    <a:lnTo>
                      <a:pt x="994" y="703"/>
                    </a:lnTo>
                    <a:lnTo>
                      <a:pt x="994" y="692"/>
                    </a:lnTo>
                    <a:lnTo>
                      <a:pt x="994" y="684"/>
                    </a:lnTo>
                    <a:lnTo>
                      <a:pt x="992" y="674"/>
                    </a:lnTo>
                    <a:lnTo>
                      <a:pt x="988" y="662"/>
                    </a:lnTo>
                    <a:lnTo>
                      <a:pt x="984" y="651"/>
                    </a:lnTo>
                    <a:lnTo>
                      <a:pt x="981" y="643"/>
                    </a:lnTo>
                    <a:lnTo>
                      <a:pt x="977" y="638"/>
                    </a:lnTo>
                    <a:lnTo>
                      <a:pt x="971" y="633"/>
                    </a:lnTo>
                    <a:lnTo>
                      <a:pt x="965" y="628"/>
                    </a:lnTo>
                    <a:lnTo>
                      <a:pt x="954" y="622"/>
                    </a:lnTo>
                    <a:lnTo>
                      <a:pt x="946" y="617"/>
                    </a:lnTo>
                    <a:lnTo>
                      <a:pt x="944" y="615"/>
                    </a:lnTo>
                    <a:lnTo>
                      <a:pt x="942" y="611"/>
                    </a:lnTo>
                    <a:lnTo>
                      <a:pt x="940" y="608"/>
                    </a:lnTo>
                    <a:lnTo>
                      <a:pt x="940" y="603"/>
                    </a:lnTo>
                    <a:lnTo>
                      <a:pt x="939" y="596"/>
                    </a:lnTo>
                    <a:lnTo>
                      <a:pt x="937" y="591"/>
                    </a:lnTo>
                    <a:lnTo>
                      <a:pt x="936" y="590"/>
                    </a:lnTo>
                    <a:lnTo>
                      <a:pt x="933" y="589"/>
                    </a:lnTo>
                    <a:lnTo>
                      <a:pt x="931" y="589"/>
                    </a:lnTo>
                    <a:lnTo>
                      <a:pt x="930" y="590"/>
                    </a:lnTo>
                    <a:lnTo>
                      <a:pt x="925" y="592"/>
                    </a:lnTo>
                    <a:lnTo>
                      <a:pt x="920" y="596"/>
                    </a:lnTo>
                    <a:lnTo>
                      <a:pt x="918" y="598"/>
                    </a:lnTo>
                    <a:lnTo>
                      <a:pt x="917" y="602"/>
                    </a:lnTo>
                    <a:lnTo>
                      <a:pt x="916" y="607"/>
                    </a:lnTo>
                    <a:lnTo>
                      <a:pt x="916" y="614"/>
                    </a:lnTo>
                    <a:lnTo>
                      <a:pt x="916" y="620"/>
                    </a:lnTo>
                    <a:lnTo>
                      <a:pt x="914" y="623"/>
                    </a:lnTo>
                    <a:lnTo>
                      <a:pt x="913" y="626"/>
                    </a:lnTo>
                    <a:lnTo>
                      <a:pt x="911" y="628"/>
                    </a:lnTo>
                    <a:lnTo>
                      <a:pt x="904" y="630"/>
                    </a:lnTo>
                    <a:lnTo>
                      <a:pt x="894" y="634"/>
                    </a:lnTo>
                    <a:lnTo>
                      <a:pt x="886" y="639"/>
                    </a:lnTo>
                    <a:lnTo>
                      <a:pt x="880" y="642"/>
                    </a:lnTo>
                    <a:lnTo>
                      <a:pt x="879" y="643"/>
                    </a:lnTo>
                    <a:lnTo>
                      <a:pt x="877" y="646"/>
                    </a:lnTo>
                    <a:lnTo>
                      <a:pt x="877" y="649"/>
                    </a:lnTo>
                    <a:lnTo>
                      <a:pt x="877" y="653"/>
                    </a:lnTo>
                    <a:lnTo>
                      <a:pt x="877" y="670"/>
                    </a:lnTo>
                    <a:lnTo>
                      <a:pt x="877" y="684"/>
                    </a:lnTo>
                    <a:lnTo>
                      <a:pt x="876" y="696"/>
                    </a:lnTo>
                    <a:lnTo>
                      <a:pt x="875" y="706"/>
                    </a:lnTo>
                    <a:lnTo>
                      <a:pt x="874" y="714"/>
                    </a:lnTo>
                    <a:lnTo>
                      <a:pt x="872" y="721"/>
                    </a:lnTo>
                    <a:lnTo>
                      <a:pt x="869" y="725"/>
                    </a:lnTo>
                    <a:lnTo>
                      <a:pt x="866" y="728"/>
                    </a:lnTo>
                    <a:lnTo>
                      <a:pt x="863" y="730"/>
                    </a:lnTo>
                    <a:lnTo>
                      <a:pt x="860" y="731"/>
                    </a:lnTo>
                    <a:lnTo>
                      <a:pt x="857" y="731"/>
                    </a:lnTo>
                    <a:lnTo>
                      <a:pt x="854" y="731"/>
                    </a:lnTo>
                    <a:lnTo>
                      <a:pt x="849" y="730"/>
                    </a:lnTo>
                    <a:lnTo>
                      <a:pt x="844" y="728"/>
                    </a:lnTo>
                    <a:lnTo>
                      <a:pt x="835" y="723"/>
                    </a:lnTo>
                    <a:lnTo>
                      <a:pt x="824" y="716"/>
                    </a:lnTo>
                    <a:lnTo>
                      <a:pt x="813" y="706"/>
                    </a:lnTo>
                    <a:lnTo>
                      <a:pt x="804" y="697"/>
                    </a:lnTo>
                    <a:lnTo>
                      <a:pt x="786" y="679"/>
                    </a:lnTo>
                    <a:lnTo>
                      <a:pt x="775" y="671"/>
                    </a:lnTo>
                    <a:lnTo>
                      <a:pt x="769" y="670"/>
                    </a:lnTo>
                    <a:lnTo>
                      <a:pt x="761" y="668"/>
                    </a:lnTo>
                    <a:lnTo>
                      <a:pt x="751" y="666"/>
                    </a:lnTo>
                    <a:lnTo>
                      <a:pt x="744" y="661"/>
                    </a:lnTo>
                    <a:lnTo>
                      <a:pt x="738" y="657"/>
                    </a:lnTo>
                    <a:lnTo>
                      <a:pt x="735" y="655"/>
                    </a:lnTo>
                    <a:lnTo>
                      <a:pt x="730" y="654"/>
                    </a:lnTo>
                    <a:lnTo>
                      <a:pt x="722" y="654"/>
                    </a:lnTo>
                    <a:lnTo>
                      <a:pt x="717" y="654"/>
                    </a:lnTo>
                    <a:lnTo>
                      <a:pt x="712" y="653"/>
                    </a:lnTo>
                    <a:lnTo>
                      <a:pt x="706" y="651"/>
                    </a:lnTo>
                    <a:lnTo>
                      <a:pt x="703" y="647"/>
                    </a:lnTo>
                    <a:lnTo>
                      <a:pt x="698" y="643"/>
                    </a:lnTo>
                    <a:lnTo>
                      <a:pt x="696" y="639"/>
                    </a:lnTo>
                    <a:lnTo>
                      <a:pt x="692" y="634"/>
                    </a:lnTo>
                    <a:lnTo>
                      <a:pt x="691" y="628"/>
                    </a:lnTo>
                    <a:lnTo>
                      <a:pt x="688" y="616"/>
                    </a:lnTo>
                    <a:lnTo>
                      <a:pt x="684" y="604"/>
                    </a:lnTo>
                    <a:lnTo>
                      <a:pt x="677" y="592"/>
                    </a:lnTo>
                    <a:lnTo>
                      <a:pt x="667" y="579"/>
                    </a:lnTo>
                    <a:lnTo>
                      <a:pt x="660" y="573"/>
                    </a:lnTo>
                    <a:lnTo>
                      <a:pt x="654" y="569"/>
                    </a:lnTo>
                    <a:lnTo>
                      <a:pt x="647" y="565"/>
                    </a:lnTo>
                    <a:lnTo>
                      <a:pt x="640" y="563"/>
                    </a:lnTo>
                    <a:lnTo>
                      <a:pt x="627" y="561"/>
                    </a:lnTo>
                    <a:lnTo>
                      <a:pt x="617" y="561"/>
                    </a:lnTo>
                    <a:lnTo>
                      <a:pt x="614" y="560"/>
                    </a:lnTo>
                    <a:lnTo>
                      <a:pt x="610" y="560"/>
                    </a:lnTo>
                    <a:lnTo>
                      <a:pt x="606" y="558"/>
                    </a:lnTo>
                    <a:lnTo>
                      <a:pt x="604" y="557"/>
                    </a:lnTo>
                    <a:lnTo>
                      <a:pt x="599" y="551"/>
                    </a:lnTo>
                    <a:lnTo>
                      <a:pt x="596" y="542"/>
                    </a:lnTo>
                    <a:lnTo>
                      <a:pt x="593" y="539"/>
                    </a:lnTo>
                    <a:lnTo>
                      <a:pt x="590" y="535"/>
                    </a:lnTo>
                    <a:lnTo>
                      <a:pt x="585" y="532"/>
                    </a:lnTo>
                    <a:lnTo>
                      <a:pt x="580" y="528"/>
                    </a:lnTo>
                    <a:lnTo>
                      <a:pt x="568" y="523"/>
                    </a:lnTo>
                    <a:lnTo>
                      <a:pt x="558" y="516"/>
                    </a:lnTo>
                    <a:lnTo>
                      <a:pt x="554" y="512"/>
                    </a:lnTo>
                    <a:lnTo>
                      <a:pt x="551" y="507"/>
                    </a:lnTo>
                    <a:lnTo>
                      <a:pt x="549" y="501"/>
                    </a:lnTo>
                    <a:lnTo>
                      <a:pt x="547" y="494"/>
                    </a:lnTo>
                    <a:lnTo>
                      <a:pt x="547" y="485"/>
                    </a:lnTo>
                    <a:lnTo>
                      <a:pt x="547" y="478"/>
                    </a:lnTo>
                    <a:lnTo>
                      <a:pt x="547" y="470"/>
                    </a:lnTo>
                    <a:lnTo>
                      <a:pt x="548" y="462"/>
                    </a:lnTo>
                    <a:lnTo>
                      <a:pt x="548" y="453"/>
                    </a:lnTo>
                    <a:lnTo>
                      <a:pt x="548" y="446"/>
                    </a:lnTo>
                    <a:lnTo>
                      <a:pt x="546" y="439"/>
                    </a:lnTo>
                    <a:lnTo>
                      <a:pt x="545" y="433"/>
                    </a:lnTo>
                    <a:lnTo>
                      <a:pt x="539" y="421"/>
                    </a:lnTo>
                    <a:lnTo>
                      <a:pt x="535" y="409"/>
                    </a:lnTo>
                    <a:lnTo>
                      <a:pt x="534" y="397"/>
                    </a:lnTo>
                    <a:lnTo>
                      <a:pt x="534" y="386"/>
                    </a:lnTo>
                    <a:lnTo>
                      <a:pt x="533" y="376"/>
                    </a:lnTo>
                    <a:lnTo>
                      <a:pt x="530" y="367"/>
                    </a:lnTo>
                    <a:lnTo>
                      <a:pt x="524" y="358"/>
                    </a:lnTo>
                    <a:lnTo>
                      <a:pt x="517" y="349"/>
                    </a:lnTo>
                    <a:lnTo>
                      <a:pt x="513" y="343"/>
                    </a:lnTo>
                    <a:lnTo>
                      <a:pt x="509" y="337"/>
                    </a:lnTo>
                    <a:lnTo>
                      <a:pt x="507" y="330"/>
                    </a:lnTo>
                    <a:lnTo>
                      <a:pt x="504" y="323"/>
                    </a:lnTo>
                    <a:lnTo>
                      <a:pt x="504" y="315"/>
                    </a:lnTo>
                    <a:lnTo>
                      <a:pt x="505" y="311"/>
                    </a:lnTo>
                    <a:lnTo>
                      <a:pt x="508" y="306"/>
                    </a:lnTo>
                    <a:lnTo>
                      <a:pt x="511" y="304"/>
                    </a:lnTo>
                    <a:lnTo>
                      <a:pt x="515" y="300"/>
                    </a:lnTo>
                    <a:lnTo>
                      <a:pt x="518" y="298"/>
                    </a:lnTo>
                    <a:lnTo>
                      <a:pt x="521" y="294"/>
                    </a:lnTo>
                    <a:lnTo>
                      <a:pt x="522" y="289"/>
                    </a:lnTo>
                    <a:lnTo>
                      <a:pt x="520" y="285"/>
                    </a:lnTo>
                    <a:lnTo>
                      <a:pt x="516" y="277"/>
                    </a:lnTo>
                    <a:lnTo>
                      <a:pt x="509" y="269"/>
                    </a:lnTo>
                    <a:lnTo>
                      <a:pt x="502" y="261"/>
                    </a:lnTo>
                    <a:lnTo>
                      <a:pt x="486" y="244"/>
                    </a:lnTo>
                    <a:lnTo>
                      <a:pt x="478" y="232"/>
                    </a:lnTo>
                    <a:lnTo>
                      <a:pt x="474" y="225"/>
                    </a:lnTo>
                    <a:lnTo>
                      <a:pt x="473" y="219"/>
                    </a:lnTo>
                    <a:lnTo>
                      <a:pt x="470" y="214"/>
                    </a:lnTo>
                    <a:lnTo>
                      <a:pt x="464" y="207"/>
                    </a:lnTo>
                    <a:lnTo>
                      <a:pt x="463" y="204"/>
                    </a:lnTo>
                    <a:lnTo>
                      <a:pt x="461" y="198"/>
                    </a:lnTo>
                    <a:lnTo>
                      <a:pt x="461" y="191"/>
                    </a:lnTo>
                    <a:lnTo>
                      <a:pt x="461" y="182"/>
                    </a:lnTo>
                    <a:lnTo>
                      <a:pt x="463" y="161"/>
                    </a:lnTo>
                    <a:lnTo>
                      <a:pt x="464" y="137"/>
                    </a:lnTo>
                    <a:lnTo>
                      <a:pt x="464" y="125"/>
                    </a:lnTo>
                    <a:lnTo>
                      <a:pt x="464" y="115"/>
                    </a:lnTo>
                    <a:lnTo>
                      <a:pt x="461" y="105"/>
                    </a:lnTo>
                    <a:lnTo>
                      <a:pt x="460" y="96"/>
                    </a:lnTo>
                    <a:lnTo>
                      <a:pt x="457" y="88"/>
                    </a:lnTo>
                    <a:lnTo>
                      <a:pt x="452" y="84"/>
                    </a:lnTo>
                    <a:lnTo>
                      <a:pt x="450" y="82"/>
                    </a:lnTo>
                    <a:lnTo>
                      <a:pt x="446" y="81"/>
                    </a:lnTo>
                    <a:lnTo>
                      <a:pt x="442" y="81"/>
                    </a:lnTo>
                    <a:lnTo>
                      <a:pt x="439" y="81"/>
                    </a:lnTo>
                    <a:lnTo>
                      <a:pt x="423" y="82"/>
                    </a:lnTo>
                    <a:lnTo>
                      <a:pt x="410" y="84"/>
                    </a:lnTo>
                    <a:lnTo>
                      <a:pt x="400" y="82"/>
                    </a:lnTo>
                    <a:lnTo>
                      <a:pt x="390" y="81"/>
                    </a:lnTo>
                    <a:lnTo>
                      <a:pt x="383" y="79"/>
                    </a:lnTo>
                    <a:lnTo>
                      <a:pt x="378" y="77"/>
                    </a:lnTo>
                    <a:lnTo>
                      <a:pt x="373" y="74"/>
                    </a:lnTo>
                    <a:lnTo>
                      <a:pt x="370" y="71"/>
                    </a:lnTo>
                    <a:lnTo>
                      <a:pt x="360" y="67"/>
                    </a:lnTo>
                    <a:lnTo>
                      <a:pt x="347" y="62"/>
                    </a:lnTo>
                    <a:lnTo>
                      <a:pt x="333" y="60"/>
                    </a:lnTo>
                    <a:lnTo>
                      <a:pt x="321" y="55"/>
                    </a:lnTo>
                    <a:lnTo>
                      <a:pt x="316" y="53"/>
                    </a:lnTo>
                    <a:lnTo>
                      <a:pt x="313" y="48"/>
                    </a:lnTo>
                    <a:lnTo>
                      <a:pt x="310" y="43"/>
                    </a:lnTo>
                    <a:lnTo>
                      <a:pt x="307" y="37"/>
                    </a:lnTo>
                    <a:lnTo>
                      <a:pt x="302" y="24"/>
                    </a:lnTo>
                    <a:lnTo>
                      <a:pt x="294" y="11"/>
                    </a:lnTo>
                    <a:lnTo>
                      <a:pt x="289" y="6"/>
                    </a:lnTo>
                    <a:lnTo>
                      <a:pt x="285" y="3"/>
                    </a:lnTo>
                    <a:lnTo>
                      <a:pt x="278" y="0"/>
                    </a:lnTo>
                    <a:lnTo>
                      <a:pt x="265" y="2"/>
                    </a:lnTo>
                    <a:lnTo>
                      <a:pt x="257" y="2"/>
                    </a:lnTo>
                    <a:lnTo>
                      <a:pt x="252" y="4"/>
                    </a:lnTo>
                    <a:lnTo>
                      <a:pt x="249" y="6"/>
                    </a:lnTo>
                    <a:lnTo>
                      <a:pt x="245" y="9"/>
                    </a:lnTo>
                    <a:lnTo>
                      <a:pt x="243" y="11"/>
                    </a:lnTo>
                    <a:lnTo>
                      <a:pt x="240" y="12"/>
                    </a:lnTo>
                    <a:lnTo>
                      <a:pt x="237" y="14"/>
                    </a:lnTo>
                    <a:lnTo>
                      <a:pt x="232" y="14"/>
                    </a:lnTo>
                    <a:lnTo>
                      <a:pt x="227" y="14"/>
                    </a:lnTo>
                    <a:lnTo>
                      <a:pt x="222" y="15"/>
                    </a:lnTo>
                    <a:lnTo>
                      <a:pt x="217" y="17"/>
                    </a:lnTo>
                    <a:lnTo>
                      <a:pt x="212" y="19"/>
                    </a:lnTo>
                    <a:lnTo>
                      <a:pt x="208" y="24"/>
                    </a:lnTo>
                    <a:lnTo>
                      <a:pt x="203" y="28"/>
                    </a:lnTo>
                    <a:lnTo>
                      <a:pt x="200" y="33"/>
                    </a:lnTo>
                    <a:lnTo>
                      <a:pt x="198" y="37"/>
                    </a:lnTo>
                    <a:lnTo>
                      <a:pt x="196" y="43"/>
                    </a:lnTo>
                    <a:lnTo>
                      <a:pt x="196" y="53"/>
                    </a:lnTo>
                    <a:lnTo>
                      <a:pt x="198" y="62"/>
                    </a:lnTo>
                    <a:lnTo>
                      <a:pt x="198" y="73"/>
                    </a:lnTo>
                    <a:lnTo>
                      <a:pt x="199" y="82"/>
                    </a:lnTo>
                    <a:lnTo>
                      <a:pt x="199" y="91"/>
                    </a:lnTo>
                    <a:lnTo>
                      <a:pt x="198" y="93"/>
                    </a:lnTo>
                    <a:lnTo>
                      <a:pt x="198" y="96"/>
                    </a:lnTo>
                    <a:lnTo>
                      <a:pt x="195" y="97"/>
                    </a:lnTo>
                    <a:lnTo>
                      <a:pt x="194" y="97"/>
                    </a:lnTo>
                    <a:lnTo>
                      <a:pt x="190" y="96"/>
                    </a:lnTo>
                    <a:lnTo>
                      <a:pt x="187" y="94"/>
                    </a:lnTo>
                    <a:lnTo>
                      <a:pt x="183" y="94"/>
                    </a:lnTo>
                    <a:lnTo>
                      <a:pt x="180" y="96"/>
                    </a:lnTo>
                    <a:lnTo>
                      <a:pt x="176" y="98"/>
                    </a:lnTo>
                    <a:lnTo>
                      <a:pt x="174" y="101"/>
                    </a:lnTo>
                    <a:lnTo>
                      <a:pt x="170" y="106"/>
                    </a:lnTo>
                    <a:lnTo>
                      <a:pt x="168" y="112"/>
                    </a:lnTo>
                    <a:lnTo>
                      <a:pt x="164" y="118"/>
                    </a:lnTo>
                    <a:lnTo>
                      <a:pt x="162" y="123"/>
                    </a:lnTo>
                    <a:lnTo>
                      <a:pt x="158" y="126"/>
                    </a:lnTo>
                    <a:lnTo>
                      <a:pt x="155" y="129"/>
                    </a:lnTo>
                    <a:lnTo>
                      <a:pt x="145" y="131"/>
                    </a:lnTo>
                    <a:lnTo>
                      <a:pt x="134" y="134"/>
                    </a:lnTo>
                    <a:lnTo>
                      <a:pt x="120" y="136"/>
                    </a:lnTo>
                    <a:lnTo>
                      <a:pt x="107" y="138"/>
                    </a:lnTo>
                    <a:lnTo>
                      <a:pt x="94" y="141"/>
                    </a:lnTo>
                    <a:lnTo>
                      <a:pt x="82" y="143"/>
                    </a:lnTo>
                    <a:lnTo>
                      <a:pt x="77" y="144"/>
                    </a:lnTo>
                    <a:lnTo>
                      <a:pt x="73" y="147"/>
                    </a:lnTo>
                    <a:lnTo>
                      <a:pt x="68" y="150"/>
                    </a:lnTo>
                    <a:lnTo>
                      <a:pt x="66" y="153"/>
                    </a:lnTo>
                    <a:lnTo>
                      <a:pt x="63" y="157"/>
                    </a:lnTo>
                    <a:lnTo>
                      <a:pt x="62" y="161"/>
                    </a:lnTo>
                    <a:lnTo>
                      <a:pt x="61" y="164"/>
                    </a:lnTo>
                    <a:lnTo>
                      <a:pt x="62" y="169"/>
                    </a:lnTo>
                    <a:lnTo>
                      <a:pt x="66" y="178"/>
                    </a:lnTo>
                    <a:lnTo>
                      <a:pt x="69" y="185"/>
                    </a:lnTo>
                    <a:lnTo>
                      <a:pt x="74" y="194"/>
                    </a:lnTo>
                    <a:lnTo>
                      <a:pt x="77" y="208"/>
                    </a:lnTo>
                    <a:lnTo>
                      <a:pt x="79" y="217"/>
                    </a:lnTo>
                    <a:lnTo>
                      <a:pt x="79" y="224"/>
                    </a:lnTo>
                    <a:lnTo>
                      <a:pt x="79" y="230"/>
                    </a:lnTo>
                    <a:lnTo>
                      <a:pt x="77" y="236"/>
                    </a:lnTo>
                    <a:lnTo>
                      <a:pt x="74" y="245"/>
                    </a:lnTo>
                    <a:lnTo>
                      <a:pt x="69" y="255"/>
                    </a:lnTo>
                    <a:lnTo>
                      <a:pt x="69" y="260"/>
                    </a:lnTo>
                    <a:lnTo>
                      <a:pt x="69" y="264"/>
                    </a:lnTo>
                    <a:lnTo>
                      <a:pt x="70" y="268"/>
                    </a:lnTo>
                    <a:lnTo>
                      <a:pt x="74" y="271"/>
                    </a:lnTo>
                    <a:lnTo>
                      <a:pt x="76" y="275"/>
                    </a:lnTo>
                    <a:lnTo>
                      <a:pt x="81" y="276"/>
                    </a:lnTo>
                    <a:lnTo>
                      <a:pt x="85" y="279"/>
                    </a:lnTo>
                    <a:lnTo>
                      <a:pt x="89" y="280"/>
                    </a:lnTo>
                    <a:lnTo>
                      <a:pt x="96" y="280"/>
                    </a:lnTo>
                    <a:lnTo>
                      <a:pt x="101" y="282"/>
                    </a:lnTo>
                    <a:lnTo>
                      <a:pt x="102" y="283"/>
                    </a:lnTo>
                    <a:lnTo>
                      <a:pt x="102" y="285"/>
                    </a:lnTo>
                    <a:lnTo>
                      <a:pt x="102" y="287"/>
                    </a:lnTo>
                    <a:lnTo>
                      <a:pt x="101" y="290"/>
                    </a:lnTo>
                    <a:lnTo>
                      <a:pt x="100" y="294"/>
                    </a:lnTo>
                    <a:lnTo>
                      <a:pt x="99" y="298"/>
                    </a:lnTo>
                    <a:lnTo>
                      <a:pt x="99" y="301"/>
                    </a:lnTo>
                    <a:lnTo>
                      <a:pt x="99" y="306"/>
                    </a:lnTo>
                    <a:lnTo>
                      <a:pt x="101" y="309"/>
                    </a:lnTo>
                    <a:lnTo>
                      <a:pt x="104" y="313"/>
                    </a:lnTo>
                    <a:lnTo>
                      <a:pt x="106" y="317"/>
                    </a:lnTo>
                    <a:lnTo>
                      <a:pt x="111" y="320"/>
                    </a:lnTo>
                    <a:lnTo>
                      <a:pt x="120" y="326"/>
                    </a:lnTo>
                    <a:lnTo>
                      <a:pt x="132" y="333"/>
                    </a:lnTo>
                    <a:lnTo>
                      <a:pt x="138" y="337"/>
                    </a:lnTo>
                    <a:lnTo>
                      <a:pt x="144" y="340"/>
                    </a:lnTo>
                    <a:lnTo>
                      <a:pt x="151" y="343"/>
                    </a:lnTo>
                    <a:lnTo>
                      <a:pt x="158" y="345"/>
                    </a:lnTo>
                    <a:lnTo>
                      <a:pt x="165" y="348"/>
                    </a:lnTo>
                    <a:lnTo>
                      <a:pt x="171" y="350"/>
                    </a:lnTo>
                    <a:lnTo>
                      <a:pt x="176" y="352"/>
                    </a:lnTo>
                    <a:lnTo>
                      <a:pt x="181" y="355"/>
                    </a:lnTo>
                    <a:lnTo>
                      <a:pt x="183" y="358"/>
                    </a:lnTo>
                    <a:lnTo>
                      <a:pt x="184" y="361"/>
                    </a:lnTo>
                    <a:lnTo>
                      <a:pt x="184" y="363"/>
                    </a:lnTo>
                    <a:lnTo>
                      <a:pt x="182" y="364"/>
                    </a:lnTo>
                    <a:lnTo>
                      <a:pt x="174" y="367"/>
                    </a:lnTo>
                    <a:lnTo>
                      <a:pt x="164" y="370"/>
                    </a:lnTo>
                    <a:lnTo>
                      <a:pt x="152" y="372"/>
                    </a:lnTo>
                    <a:lnTo>
                      <a:pt x="140" y="374"/>
                    </a:lnTo>
                    <a:lnTo>
                      <a:pt x="136" y="375"/>
                    </a:lnTo>
                    <a:lnTo>
                      <a:pt x="131" y="377"/>
                    </a:lnTo>
                    <a:lnTo>
                      <a:pt x="127" y="380"/>
                    </a:lnTo>
                    <a:lnTo>
                      <a:pt x="124" y="384"/>
                    </a:lnTo>
                    <a:lnTo>
                      <a:pt x="121" y="389"/>
                    </a:lnTo>
                    <a:lnTo>
                      <a:pt x="119" y="395"/>
                    </a:lnTo>
                    <a:lnTo>
                      <a:pt x="118" y="401"/>
                    </a:lnTo>
                    <a:lnTo>
                      <a:pt x="117" y="408"/>
                    </a:lnTo>
                    <a:lnTo>
                      <a:pt x="115" y="414"/>
                    </a:lnTo>
                    <a:lnTo>
                      <a:pt x="113" y="420"/>
                    </a:lnTo>
                    <a:lnTo>
                      <a:pt x="111" y="425"/>
                    </a:lnTo>
                    <a:lnTo>
                      <a:pt x="107" y="430"/>
                    </a:lnTo>
                    <a:lnTo>
                      <a:pt x="98" y="438"/>
                    </a:lnTo>
                    <a:lnTo>
                      <a:pt x="86" y="445"/>
                    </a:lnTo>
                    <a:lnTo>
                      <a:pt x="81" y="447"/>
                    </a:lnTo>
                    <a:lnTo>
                      <a:pt x="76" y="451"/>
                    </a:lnTo>
                    <a:lnTo>
                      <a:pt x="73" y="454"/>
                    </a:lnTo>
                    <a:lnTo>
                      <a:pt x="70" y="458"/>
                    </a:lnTo>
                    <a:lnTo>
                      <a:pt x="69" y="462"/>
                    </a:lnTo>
                    <a:lnTo>
                      <a:pt x="68" y="465"/>
                    </a:lnTo>
                    <a:lnTo>
                      <a:pt x="68" y="468"/>
                    </a:lnTo>
                    <a:lnTo>
                      <a:pt x="69" y="471"/>
                    </a:lnTo>
                    <a:lnTo>
                      <a:pt x="74" y="481"/>
                    </a:lnTo>
                    <a:lnTo>
                      <a:pt x="80" y="491"/>
                    </a:lnTo>
                    <a:lnTo>
                      <a:pt x="82" y="498"/>
                    </a:lnTo>
                    <a:lnTo>
                      <a:pt x="83" y="504"/>
                    </a:lnTo>
                    <a:lnTo>
                      <a:pt x="83" y="512"/>
                    </a:lnTo>
                    <a:lnTo>
                      <a:pt x="82" y="517"/>
                    </a:lnTo>
                    <a:lnTo>
                      <a:pt x="79" y="523"/>
                    </a:lnTo>
                    <a:lnTo>
                      <a:pt x="75" y="527"/>
                    </a:lnTo>
                    <a:lnTo>
                      <a:pt x="71" y="529"/>
                    </a:lnTo>
                    <a:lnTo>
                      <a:pt x="66" y="532"/>
                    </a:lnTo>
                    <a:lnTo>
                      <a:pt x="54" y="533"/>
                    </a:lnTo>
                    <a:lnTo>
                      <a:pt x="37" y="533"/>
                    </a:lnTo>
                    <a:lnTo>
                      <a:pt x="28" y="533"/>
                    </a:lnTo>
                    <a:lnTo>
                      <a:pt x="22" y="535"/>
                    </a:lnTo>
                    <a:lnTo>
                      <a:pt x="16" y="538"/>
                    </a:lnTo>
                    <a:lnTo>
                      <a:pt x="10" y="541"/>
                    </a:lnTo>
                    <a:lnTo>
                      <a:pt x="3" y="548"/>
                    </a:lnTo>
                    <a:lnTo>
                      <a:pt x="0" y="552"/>
                    </a:lnTo>
                    <a:lnTo>
                      <a:pt x="0" y="554"/>
                    </a:lnTo>
                    <a:lnTo>
                      <a:pt x="1" y="557"/>
                    </a:lnTo>
                    <a:lnTo>
                      <a:pt x="3" y="560"/>
                    </a:lnTo>
                    <a:lnTo>
                      <a:pt x="6" y="564"/>
                    </a:lnTo>
                    <a:lnTo>
                      <a:pt x="7" y="566"/>
                    </a:lnTo>
                    <a:lnTo>
                      <a:pt x="10" y="570"/>
                    </a:lnTo>
                    <a:lnTo>
                      <a:pt x="11" y="572"/>
                    </a:lnTo>
                    <a:lnTo>
                      <a:pt x="11" y="577"/>
                    </a:lnTo>
                    <a:lnTo>
                      <a:pt x="11" y="588"/>
                    </a:lnTo>
                    <a:lnTo>
                      <a:pt x="12" y="601"/>
                    </a:lnTo>
                    <a:lnTo>
                      <a:pt x="13" y="613"/>
                    </a:lnTo>
                    <a:lnTo>
                      <a:pt x="14" y="622"/>
                    </a:lnTo>
                    <a:lnTo>
                      <a:pt x="18" y="630"/>
                    </a:lnTo>
                    <a:lnTo>
                      <a:pt x="24" y="638"/>
                    </a:lnTo>
                    <a:lnTo>
                      <a:pt x="31" y="643"/>
                    </a:lnTo>
                    <a:lnTo>
                      <a:pt x="37" y="648"/>
                    </a:lnTo>
                    <a:lnTo>
                      <a:pt x="44" y="651"/>
                    </a:lnTo>
                    <a:lnTo>
                      <a:pt x="51" y="655"/>
                    </a:lnTo>
                    <a:lnTo>
                      <a:pt x="58" y="660"/>
                    </a:lnTo>
                    <a:lnTo>
                      <a:pt x="66" y="667"/>
                    </a:lnTo>
                    <a:lnTo>
                      <a:pt x="73" y="677"/>
                    </a:lnTo>
                    <a:lnTo>
                      <a:pt x="82" y="689"/>
                    </a:lnTo>
                    <a:lnTo>
                      <a:pt x="94" y="701"/>
                    </a:lnTo>
                    <a:lnTo>
                      <a:pt x="105" y="714"/>
                    </a:lnTo>
                    <a:lnTo>
                      <a:pt x="113" y="722"/>
                    </a:lnTo>
                    <a:lnTo>
                      <a:pt x="120" y="730"/>
                    </a:lnTo>
                    <a:lnTo>
                      <a:pt x="127" y="736"/>
                    </a:lnTo>
                    <a:lnTo>
                      <a:pt x="134" y="743"/>
                    </a:lnTo>
                    <a:lnTo>
                      <a:pt x="145" y="752"/>
                    </a:lnTo>
                    <a:lnTo>
                      <a:pt x="154" y="759"/>
                    </a:lnTo>
                    <a:lnTo>
                      <a:pt x="165" y="766"/>
                    </a:lnTo>
                    <a:lnTo>
                      <a:pt x="180" y="774"/>
                    </a:lnTo>
                    <a:lnTo>
                      <a:pt x="193" y="783"/>
                    </a:lnTo>
                    <a:lnTo>
                      <a:pt x="203" y="787"/>
                    </a:lnTo>
                    <a:lnTo>
                      <a:pt x="213" y="791"/>
                    </a:lnTo>
                    <a:lnTo>
                      <a:pt x="226" y="796"/>
                    </a:lnTo>
                    <a:lnTo>
                      <a:pt x="238" y="800"/>
                    </a:lnTo>
                    <a:lnTo>
                      <a:pt x="247" y="805"/>
                    </a:lnTo>
                    <a:lnTo>
                      <a:pt x="255" y="812"/>
                    </a:lnTo>
                    <a:lnTo>
                      <a:pt x="263" y="821"/>
                    </a:lnTo>
                    <a:lnTo>
                      <a:pt x="270" y="829"/>
                    </a:lnTo>
                    <a:lnTo>
                      <a:pt x="274" y="837"/>
                    </a:lnTo>
                    <a:lnTo>
                      <a:pt x="277" y="844"/>
                    </a:lnTo>
                    <a:lnTo>
                      <a:pt x="278" y="853"/>
                    </a:lnTo>
                    <a:lnTo>
                      <a:pt x="281" y="861"/>
                    </a:lnTo>
                    <a:lnTo>
                      <a:pt x="281" y="870"/>
                    </a:lnTo>
                    <a:lnTo>
                      <a:pt x="281" y="881"/>
                    </a:lnTo>
                    <a:lnTo>
                      <a:pt x="282" y="890"/>
                    </a:lnTo>
                    <a:lnTo>
                      <a:pt x="284" y="898"/>
                    </a:lnTo>
                    <a:lnTo>
                      <a:pt x="287" y="904"/>
                    </a:lnTo>
                    <a:lnTo>
                      <a:pt x="294" y="916"/>
                    </a:lnTo>
                    <a:lnTo>
                      <a:pt x="300" y="928"/>
                    </a:lnTo>
                    <a:lnTo>
                      <a:pt x="303" y="937"/>
                    </a:lnTo>
                    <a:lnTo>
                      <a:pt x="310" y="947"/>
                    </a:lnTo>
                    <a:lnTo>
                      <a:pt x="318" y="957"/>
                    </a:lnTo>
                    <a:lnTo>
                      <a:pt x="324" y="966"/>
                    </a:lnTo>
                    <a:lnTo>
                      <a:pt x="328" y="973"/>
                    </a:lnTo>
                    <a:lnTo>
                      <a:pt x="333" y="980"/>
                    </a:lnTo>
                    <a:lnTo>
                      <a:pt x="337" y="988"/>
                    </a:lnTo>
                    <a:lnTo>
                      <a:pt x="339" y="998"/>
                    </a:lnTo>
                    <a:lnTo>
                      <a:pt x="339" y="1008"/>
                    </a:lnTo>
                    <a:lnTo>
                      <a:pt x="338" y="1017"/>
                    </a:lnTo>
                    <a:lnTo>
                      <a:pt x="337" y="1025"/>
                    </a:lnTo>
                    <a:lnTo>
                      <a:pt x="334" y="1031"/>
                    </a:lnTo>
                    <a:lnTo>
                      <a:pt x="328" y="1038"/>
                    </a:lnTo>
                    <a:lnTo>
                      <a:pt x="325" y="1045"/>
                    </a:lnTo>
                    <a:lnTo>
                      <a:pt x="325" y="1049"/>
                    </a:lnTo>
                    <a:lnTo>
                      <a:pt x="326" y="1052"/>
                    </a:lnTo>
                    <a:lnTo>
                      <a:pt x="329" y="1057"/>
                    </a:lnTo>
                    <a:lnTo>
                      <a:pt x="333" y="1059"/>
                    </a:lnTo>
                    <a:lnTo>
                      <a:pt x="335" y="1063"/>
                    </a:lnTo>
                    <a:lnTo>
                      <a:pt x="338" y="1067"/>
                    </a:lnTo>
                    <a:lnTo>
                      <a:pt x="340" y="1071"/>
                    </a:lnTo>
                    <a:lnTo>
                      <a:pt x="341" y="1077"/>
                    </a:lnTo>
                    <a:lnTo>
                      <a:pt x="343" y="1086"/>
                    </a:lnTo>
                    <a:lnTo>
                      <a:pt x="346" y="1094"/>
                    </a:lnTo>
                    <a:lnTo>
                      <a:pt x="352" y="1102"/>
                    </a:lnTo>
                    <a:lnTo>
                      <a:pt x="357" y="1109"/>
                    </a:lnTo>
                    <a:lnTo>
                      <a:pt x="363" y="1117"/>
                    </a:lnTo>
                    <a:lnTo>
                      <a:pt x="369" y="1124"/>
                    </a:lnTo>
                    <a:lnTo>
                      <a:pt x="373" y="1130"/>
                    </a:lnTo>
                    <a:lnTo>
                      <a:pt x="376" y="1137"/>
                    </a:lnTo>
                    <a:lnTo>
                      <a:pt x="377" y="1146"/>
                    </a:lnTo>
                    <a:lnTo>
                      <a:pt x="381" y="1156"/>
                    </a:lnTo>
                    <a:lnTo>
                      <a:pt x="384" y="1165"/>
                    </a:lnTo>
                    <a:lnTo>
                      <a:pt x="390" y="1174"/>
                    </a:lnTo>
                    <a:lnTo>
                      <a:pt x="397" y="1183"/>
                    </a:lnTo>
                    <a:lnTo>
                      <a:pt x="409" y="1195"/>
                    </a:lnTo>
                    <a:lnTo>
                      <a:pt x="421" y="1208"/>
                    </a:lnTo>
                    <a:lnTo>
                      <a:pt x="430" y="1219"/>
                    </a:lnTo>
                    <a:lnTo>
                      <a:pt x="440" y="1229"/>
                    </a:lnTo>
                    <a:lnTo>
                      <a:pt x="452" y="1245"/>
                    </a:lnTo>
                    <a:lnTo>
                      <a:pt x="464" y="1258"/>
                    </a:lnTo>
                    <a:lnTo>
                      <a:pt x="471" y="1267"/>
                    </a:lnTo>
                    <a:lnTo>
                      <a:pt x="476" y="1273"/>
                    </a:lnTo>
                    <a:lnTo>
                      <a:pt x="479" y="1282"/>
                    </a:lnTo>
                    <a:lnTo>
                      <a:pt x="480" y="1285"/>
                    </a:lnTo>
                    <a:lnTo>
                      <a:pt x="480" y="1289"/>
                    </a:lnTo>
                    <a:lnTo>
                      <a:pt x="480" y="1292"/>
                    </a:lnTo>
                    <a:lnTo>
                      <a:pt x="479" y="1296"/>
                    </a:lnTo>
                    <a:lnTo>
                      <a:pt x="473" y="1302"/>
                    </a:lnTo>
                    <a:lnTo>
                      <a:pt x="463" y="1310"/>
                    </a:lnTo>
                    <a:lnTo>
                      <a:pt x="452" y="1317"/>
                    </a:lnTo>
                    <a:lnTo>
                      <a:pt x="445" y="1323"/>
                    </a:lnTo>
                    <a:lnTo>
                      <a:pt x="441" y="1325"/>
                    </a:lnTo>
                    <a:lnTo>
                      <a:pt x="438" y="1326"/>
                    </a:lnTo>
                    <a:lnTo>
                      <a:pt x="435" y="1326"/>
                    </a:lnTo>
                    <a:lnTo>
                      <a:pt x="432" y="1325"/>
                    </a:lnTo>
                    <a:lnTo>
                      <a:pt x="426" y="1321"/>
                    </a:lnTo>
                    <a:lnTo>
                      <a:pt x="421" y="1316"/>
                    </a:lnTo>
                    <a:lnTo>
                      <a:pt x="416" y="1309"/>
                    </a:lnTo>
                    <a:lnTo>
                      <a:pt x="411" y="1303"/>
                    </a:lnTo>
                    <a:lnTo>
                      <a:pt x="408" y="1298"/>
                    </a:lnTo>
                    <a:lnTo>
                      <a:pt x="403" y="1296"/>
                    </a:lnTo>
                    <a:lnTo>
                      <a:pt x="397" y="1297"/>
                    </a:lnTo>
                    <a:lnTo>
                      <a:pt x="391" y="1300"/>
                    </a:lnTo>
                    <a:lnTo>
                      <a:pt x="389" y="1302"/>
                    </a:lnTo>
                    <a:lnTo>
                      <a:pt x="387" y="1306"/>
                    </a:lnTo>
                    <a:lnTo>
                      <a:pt x="384" y="1309"/>
                    </a:lnTo>
                    <a:lnTo>
                      <a:pt x="382" y="1313"/>
                    </a:lnTo>
                    <a:lnTo>
                      <a:pt x="381" y="1325"/>
                    </a:lnTo>
                    <a:lnTo>
                      <a:pt x="381" y="1340"/>
                    </a:lnTo>
                    <a:lnTo>
                      <a:pt x="382" y="1347"/>
                    </a:lnTo>
                    <a:lnTo>
                      <a:pt x="383" y="1354"/>
                    </a:lnTo>
                    <a:lnTo>
                      <a:pt x="384" y="1361"/>
                    </a:lnTo>
                    <a:lnTo>
                      <a:pt x="388" y="1366"/>
                    </a:lnTo>
                    <a:lnTo>
                      <a:pt x="400" y="1380"/>
                    </a:lnTo>
                    <a:lnTo>
                      <a:pt x="410" y="1393"/>
                    </a:lnTo>
                    <a:lnTo>
                      <a:pt x="414" y="1398"/>
                    </a:lnTo>
                    <a:lnTo>
                      <a:pt x="415" y="1403"/>
                    </a:lnTo>
                    <a:lnTo>
                      <a:pt x="416" y="1408"/>
                    </a:lnTo>
                    <a:lnTo>
                      <a:pt x="416" y="1415"/>
                    </a:lnTo>
                    <a:lnTo>
                      <a:pt x="417" y="1422"/>
                    </a:lnTo>
                    <a:lnTo>
                      <a:pt x="419" y="1428"/>
                    </a:lnTo>
                    <a:lnTo>
                      <a:pt x="421" y="1434"/>
                    </a:lnTo>
                    <a:lnTo>
                      <a:pt x="426" y="1439"/>
                    </a:lnTo>
                    <a:lnTo>
                      <a:pt x="430" y="1443"/>
                    </a:lnTo>
                    <a:lnTo>
                      <a:pt x="434" y="1448"/>
                    </a:lnTo>
                    <a:lnTo>
                      <a:pt x="436" y="1454"/>
                    </a:lnTo>
                    <a:lnTo>
                      <a:pt x="438" y="1461"/>
                    </a:lnTo>
                    <a:lnTo>
                      <a:pt x="436" y="1472"/>
                    </a:lnTo>
                    <a:lnTo>
                      <a:pt x="435" y="1484"/>
                    </a:lnTo>
                    <a:lnTo>
                      <a:pt x="435" y="1490"/>
                    </a:lnTo>
                    <a:lnTo>
                      <a:pt x="435" y="1496"/>
                    </a:lnTo>
                    <a:lnTo>
                      <a:pt x="436" y="1500"/>
                    </a:lnTo>
                    <a:lnTo>
                      <a:pt x="439" y="1504"/>
                    </a:lnTo>
                    <a:lnTo>
                      <a:pt x="452" y="1519"/>
                    </a:lnTo>
                    <a:lnTo>
                      <a:pt x="470" y="1537"/>
                    </a:lnTo>
                    <a:lnTo>
                      <a:pt x="476" y="1547"/>
                    </a:lnTo>
                    <a:lnTo>
                      <a:pt x="479" y="1554"/>
                    </a:lnTo>
                    <a:lnTo>
                      <a:pt x="480" y="1560"/>
                    </a:lnTo>
                    <a:lnTo>
                      <a:pt x="480" y="1566"/>
                    </a:lnTo>
                    <a:lnTo>
                      <a:pt x="480" y="1572"/>
                    </a:lnTo>
                    <a:lnTo>
                      <a:pt x="478" y="1578"/>
                    </a:lnTo>
                    <a:lnTo>
                      <a:pt x="473" y="1582"/>
                    </a:lnTo>
                    <a:lnTo>
                      <a:pt x="470" y="1587"/>
                    </a:lnTo>
                    <a:lnTo>
                      <a:pt x="467" y="1591"/>
                    </a:lnTo>
                    <a:lnTo>
                      <a:pt x="467" y="1593"/>
                    </a:lnTo>
                    <a:lnTo>
                      <a:pt x="467" y="1597"/>
                    </a:lnTo>
                    <a:lnTo>
                      <a:pt x="470" y="1600"/>
                    </a:lnTo>
                    <a:lnTo>
                      <a:pt x="473" y="1607"/>
                    </a:lnTo>
                    <a:lnTo>
                      <a:pt x="477" y="1615"/>
                    </a:lnTo>
                    <a:lnTo>
                      <a:pt x="477" y="1618"/>
                    </a:lnTo>
                    <a:lnTo>
                      <a:pt x="476" y="1623"/>
                    </a:lnTo>
                    <a:lnTo>
                      <a:pt x="474" y="1626"/>
                    </a:lnTo>
                    <a:lnTo>
                      <a:pt x="473" y="1631"/>
                    </a:lnTo>
                    <a:lnTo>
                      <a:pt x="471" y="1636"/>
                    </a:lnTo>
                    <a:lnTo>
                      <a:pt x="469" y="1642"/>
                    </a:lnTo>
                    <a:lnTo>
                      <a:pt x="467" y="1648"/>
                    </a:lnTo>
                    <a:lnTo>
                      <a:pt x="467" y="1654"/>
                    </a:lnTo>
                    <a:lnTo>
                      <a:pt x="469" y="1669"/>
                    </a:lnTo>
                    <a:lnTo>
                      <a:pt x="470" y="1683"/>
                    </a:lnTo>
                    <a:lnTo>
                      <a:pt x="471" y="1697"/>
                    </a:lnTo>
                    <a:lnTo>
                      <a:pt x="472" y="1707"/>
                    </a:lnTo>
                    <a:lnTo>
                      <a:pt x="471" y="1718"/>
                    </a:lnTo>
                    <a:lnTo>
                      <a:pt x="470" y="1727"/>
                    </a:lnTo>
                    <a:lnTo>
                      <a:pt x="470" y="1738"/>
                    </a:lnTo>
                    <a:lnTo>
                      <a:pt x="469" y="1748"/>
                    </a:lnTo>
                    <a:lnTo>
                      <a:pt x="467" y="1760"/>
                    </a:lnTo>
                    <a:lnTo>
                      <a:pt x="466" y="1775"/>
                    </a:lnTo>
                    <a:lnTo>
                      <a:pt x="465" y="1790"/>
                    </a:lnTo>
                    <a:lnTo>
                      <a:pt x="464" y="1802"/>
                    </a:lnTo>
                    <a:lnTo>
                      <a:pt x="464" y="1812"/>
                    </a:lnTo>
                    <a:lnTo>
                      <a:pt x="465" y="1823"/>
                    </a:lnTo>
                    <a:lnTo>
                      <a:pt x="466" y="1833"/>
                    </a:lnTo>
                    <a:lnTo>
                      <a:pt x="469" y="1840"/>
                    </a:lnTo>
                    <a:lnTo>
                      <a:pt x="471" y="1848"/>
                    </a:lnTo>
                    <a:lnTo>
                      <a:pt x="473" y="1857"/>
                    </a:lnTo>
                    <a:lnTo>
                      <a:pt x="476" y="1869"/>
                    </a:lnTo>
                    <a:lnTo>
                      <a:pt x="478" y="1881"/>
                    </a:lnTo>
                    <a:lnTo>
                      <a:pt x="480" y="1893"/>
                    </a:lnTo>
                    <a:lnTo>
                      <a:pt x="482" y="1905"/>
                    </a:lnTo>
                    <a:lnTo>
                      <a:pt x="482" y="1918"/>
                    </a:lnTo>
                    <a:lnTo>
                      <a:pt x="482" y="1932"/>
                    </a:lnTo>
                    <a:lnTo>
                      <a:pt x="479" y="1946"/>
                    </a:lnTo>
                    <a:lnTo>
                      <a:pt x="477" y="1957"/>
                    </a:lnTo>
                    <a:lnTo>
                      <a:pt x="473" y="1966"/>
                    </a:lnTo>
                    <a:lnTo>
                      <a:pt x="469" y="1975"/>
                    </a:lnTo>
                    <a:lnTo>
                      <a:pt x="463" y="1982"/>
                    </a:lnTo>
                    <a:lnTo>
                      <a:pt x="459" y="1989"/>
                    </a:lnTo>
                    <a:lnTo>
                      <a:pt x="454" y="1996"/>
                    </a:lnTo>
                    <a:lnTo>
                      <a:pt x="452" y="2004"/>
                    </a:lnTo>
                    <a:lnTo>
                      <a:pt x="448" y="2015"/>
                    </a:lnTo>
                    <a:lnTo>
                      <a:pt x="446" y="2027"/>
                    </a:lnTo>
                    <a:lnTo>
                      <a:pt x="444" y="2040"/>
                    </a:lnTo>
                    <a:lnTo>
                      <a:pt x="445" y="2053"/>
                    </a:lnTo>
                    <a:lnTo>
                      <a:pt x="447" y="2066"/>
                    </a:lnTo>
                    <a:lnTo>
                      <a:pt x="452" y="2079"/>
                    </a:lnTo>
                    <a:lnTo>
                      <a:pt x="455" y="2091"/>
                    </a:lnTo>
                    <a:lnTo>
                      <a:pt x="457" y="2099"/>
                    </a:lnTo>
                    <a:lnTo>
                      <a:pt x="458" y="2110"/>
                    </a:lnTo>
                    <a:lnTo>
                      <a:pt x="457" y="2122"/>
                    </a:lnTo>
                    <a:lnTo>
                      <a:pt x="455" y="2136"/>
                    </a:lnTo>
                    <a:lnTo>
                      <a:pt x="454" y="2148"/>
                    </a:lnTo>
                    <a:lnTo>
                      <a:pt x="454" y="2161"/>
                    </a:lnTo>
                    <a:lnTo>
                      <a:pt x="454" y="2178"/>
                    </a:lnTo>
                    <a:lnTo>
                      <a:pt x="455" y="2196"/>
                    </a:lnTo>
                    <a:lnTo>
                      <a:pt x="458" y="2208"/>
                    </a:lnTo>
                    <a:lnTo>
                      <a:pt x="461" y="2216"/>
                    </a:lnTo>
                    <a:lnTo>
                      <a:pt x="464" y="2224"/>
                    </a:lnTo>
                    <a:lnTo>
                      <a:pt x="466" y="2233"/>
                    </a:lnTo>
                    <a:lnTo>
                      <a:pt x="467" y="2241"/>
                    </a:lnTo>
                    <a:lnTo>
                      <a:pt x="467" y="2248"/>
                    </a:lnTo>
                    <a:lnTo>
                      <a:pt x="467" y="2256"/>
                    </a:lnTo>
                    <a:lnTo>
                      <a:pt x="467" y="2277"/>
                    </a:lnTo>
                    <a:lnTo>
                      <a:pt x="466" y="2293"/>
                    </a:lnTo>
                    <a:lnTo>
                      <a:pt x="466" y="2306"/>
                    </a:lnTo>
                    <a:lnTo>
                      <a:pt x="466" y="2317"/>
                    </a:lnTo>
                    <a:lnTo>
                      <a:pt x="464" y="2327"/>
                    </a:lnTo>
                    <a:lnTo>
                      <a:pt x="460" y="2338"/>
                    </a:lnTo>
                    <a:lnTo>
                      <a:pt x="457" y="2350"/>
                    </a:lnTo>
                    <a:lnTo>
                      <a:pt x="454" y="2361"/>
                    </a:lnTo>
                    <a:lnTo>
                      <a:pt x="454" y="2380"/>
                    </a:lnTo>
                    <a:lnTo>
                      <a:pt x="452" y="2395"/>
                    </a:lnTo>
                    <a:lnTo>
                      <a:pt x="450" y="2403"/>
                    </a:lnTo>
                    <a:lnTo>
                      <a:pt x="447" y="2412"/>
                    </a:lnTo>
                    <a:lnTo>
                      <a:pt x="445" y="2424"/>
                    </a:lnTo>
                    <a:lnTo>
                      <a:pt x="444" y="2436"/>
                    </a:lnTo>
                    <a:lnTo>
                      <a:pt x="444" y="2449"/>
                    </a:lnTo>
                    <a:lnTo>
                      <a:pt x="446" y="2463"/>
                    </a:lnTo>
                    <a:lnTo>
                      <a:pt x="448" y="2476"/>
                    </a:lnTo>
                    <a:lnTo>
                      <a:pt x="451" y="2487"/>
                    </a:lnTo>
                    <a:lnTo>
                      <a:pt x="454" y="2498"/>
                    </a:lnTo>
                    <a:lnTo>
                      <a:pt x="458" y="2508"/>
                    </a:lnTo>
                    <a:lnTo>
                      <a:pt x="460" y="2519"/>
                    </a:lnTo>
                    <a:lnTo>
                      <a:pt x="463" y="2530"/>
                    </a:lnTo>
                    <a:lnTo>
                      <a:pt x="464" y="2539"/>
                    </a:lnTo>
                    <a:lnTo>
                      <a:pt x="464" y="2550"/>
                    </a:lnTo>
                    <a:lnTo>
                      <a:pt x="464" y="2559"/>
                    </a:lnTo>
                    <a:lnTo>
                      <a:pt x="461" y="2568"/>
                    </a:lnTo>
                    <a:lnTo>
                      <a:pt x="459" y="2573"/>
                    </a:lnTo>
                    <a:lnTo>
                      <a:pt x="455" y="2578"/>
                    </a:lnTo>
                    <a:lnTo>
                      <a:pt x="453" y="2586"/>
                    </a:lnTo>
                    <a:lnTo>
                      <a:pt x="452" y="2593"/>
                    </a:lnTo>
                    <a:lnTo>
                      <a:pt x="452" y="2602"/>
                    </a:lnTo>
                    <a:lnTo>
                      <a:pt x="455" y="2612"/>
                    </a:lnTo>
                    <a:lnTo>
                      <a:pt x="459" y="2620"/>
                    </a:lnTo>
                    <a:lnTo>
                      <a:pt x="464" y="2627"/>
                    </a:lnTo>
                    <a:lnTo>
                      <a:pt x="470" y="2634"/>
                    </a:lnTo>
                    <a:lnTo>
                      <a:pt x="477" y="2643"/>
                    </a:lnTo>
                    <a:lnTo>
                      <a:pt x="480" y="2647"/>
                    </a:lnTo>
                    <a:lnTo>
                      <a:pt x="484" y="2652"/>
                    </a:lnTo>
                    <a:lnTo>
                      <a:pt x="486" y="2658"/>
                    </a:lnTo>
                    <a:lnTo>
                      <a:pt x="488" y="2663"/>
                    </a:lnTo>
                    <a:lnTo>
                      <a:pt x="490" y="2674"/>
                    </a:lnTo>
                    <a:lnTo>
                      <a:pt x="494" y="2682"/>
                    </a:lnTo>
                    <a:lnTo>
                      <a:pt x="497" y="2690"/>
                    </a:lnTo>
                    <a:lnTo>
                      <a:pt x="502" y="2697"/>
                    </a:lnTo>
                    <a:lnTo>
                      <a:pt x="505" y="2702"/>
                    </a:lnTo>
                    <a:lnTo>
                      <a:pt x="508" y="2703"/>
                    </a:lnTo>
                    <a:lnTo>
                      <a:pt x="510" y="2704"/>
                    </a:lnTo>
                    <a:lnTo>
                      <a:pt x="511" y="2703"/>
                    </a:lnTo>
                    <a:lnTo>
                      <a:pt x="513" y="2699"/>
                    </a:lnTo>
                    <a:lnTo>
                      <a:pt x="514" y="2691"/>
                    </a:lnTo>
                    <a:lnTo>
                      <a:pt x="515" y="2684"/>
                    </a:lnTo>
                    <a:lnTo>
                      <a:pt x="517" y="2678"/>
                    </a:lnTo>
                    <a:lnTo>
                      <a:pt x="521" y="2674"/>
                    </a:lnTo>
                    <a:lnTo>
                      <a:pt x="523" y="2669"/>
                    </a:lnTo>
                    <a:lnTo>
                      <a:pt x="526" y="2665"/>
                    </a:lnTo>
                    <a:lnTo>
                      <a:pt x="528" y="2660"/>
                    </a:lnTo>
                    <a:lnTo>
                      <a:pt x="530" y="2653"/>
                    </a:lnTo>
                    <a:lnTo>
                      <a:pt x="533" y="2647"/>
                    </a:lnTo>
                    <a:lnTo>
                      <a:pt x="535" y="2632"/>
                    </a:lnTo>
                    <a:lnTo>
                      <a:pt x="535" y="2615"/>
                    </a:lnTo>
                    <a:lnTo>
                      <a:pt x="535" y="2600"/>
                    </a:lnTo>
                    <a:lnTo>
                      <a:pt x="533" y="2587"/>
                    </a:lnTo>
                    <a:lnTo>
                      <a:pt x="529" y="2576"/>
                    </a:lnTo>
                    <a:lnTo>
                      <a:pt x="526" y="2568"/>
                    </a:lnTo>
                    <a:lnTo>
                      <a:pt x="524" y="2564"/>
                    </a:lnTo>
                    <a:lnTo>
                      <a:pt x="524" y="2561"/>
                    </a:lnTo>
                    <a:lnTo>
                      <a:pt x="526" y="2556"/>
                    </a:lnTo>
                    <a:lnTo>
                      <a:pt x="528" y="2552"/>
                    </a:lnTo>
                    <a:lnTo>
                      <a:pt x="532" y="2549"/>
                    </a:lnTo>
                    <a:lnTo>
                      <a:pt x="535" y="2546"/>
                    </a:lnTo>
                    <a:lnTo>
                      <a:pt x="540" y="2544"/>
                    </a:lnTo>
                    <a:lnTo>
                      <a:pt x="546" y="2544"/>
                    </a:lnTo>
                    <a:lnTo>
                      <a:pt x="558" y="2544"/>
                    </a:lnTo>
                    <a:lnTo>
                      <a:pt x="570" y="2543"/>
                    </a:lnTo>
                    <a:lnTo>
                      <a:pt x="574" y="2542"/>
                    </a:lnTo>
                    <a:lnTo>
                      <a:pt x="579" y="2539"/>
                    </a:lnTo>
                    <a:lnTo>
                      <a:pt x="585" y="2537"/>
                    </a:lnTo>
                    <a:lnTo>
                      <a:pt x="590" y="2533"/>
                    </a:lnTo>
                    <a:lnTo>
                      <a:pt x="593" y="2529"/>
                    </a:lnTo>
                    <a:lnTo>
                      <a:pt x="597" y="2524"/>
                    </a:lnTo>
                    <a:lnTo>
                      <a:pt x="598" y="2520"/>
                    </a:lnTo>
                    <a:lnTo>
                      <a:pt x="599" y="2515"/>
                    </a:lnTo>
                    <a:lnTo>
                      <a:pt x="599" y="2506"/>
                    </a:lnTo>
                    <a:lnTo>
                      <a:pt x="599" y="2499"/>
                    </a:lnTo>
                    <a:lnTo>
                      <a:pt x="600" y="2491"/>
                    </a:lnTo>
                    <a:lnTo>
                      <a:pt x="603" y="2485"/>
                    </a:lnTo>
                    <a:lnTo>
                      <a:pt x="605" y="2482"/>
                    </a:lnTo>
                    <a:lnTo>
                      <a:pt x="609" y="2480"/>
                    </a:lnTo>
                    <a:lnTo>
                      <a:pt x="612" y="2477"/>
                    </a:lnTo>
                    <a:lnTo>
                      <a:pt x="617" y="2476"/>
                    </a:lnTo>
                    <a:lnTo>
                      <a:pt x="622" y="2475"/>
                    </a:lnTo>
                    <a:lnTo>
                      <a:pt x="625" y="2474"/>
                    </a:lnTo>
                    <a:lnTo>
                      <a:pt x="629" y="2472"/>
                    </a:lnTo>
                    <a:lnTo>
                      <a:pt x="631" y="2469"/>
                    </a:lnTo>
                    <a:lnTo>
                      <a:pt x="634" y="2463"/>
                    </a:lnTo>
                    <a:lnTo>
                      <a:pt x="635" y="2454"/>
                    </a:lnTo>
                    <a:lnTo>
                      <a:pt x="636" y="2449"/>
                    </a:lnTo>
                    <a:lnTo>
                      <a:pt x="639" y="2445"/>
                    </a:lnTo>
                    <a:lnTo>
                      <a:pt x="642" y="2441"/>
                    </a:lnTo>
                    <a:lnTo>
                      <a:pt x="646" y="2437"/>
                    </a:lnTo>
                    <a:lnTo>
                      <a:pt x="655" y="2432"/>
                    </a:lnTo>
                    <a:lnTo>
                      <a:pt x="666" y="2429"/>
                    </a:lnTo>
                    <a:lnTo>
                      <a:pt x="669" y="2428"/>
                    </a:lnTo>
                    <a:lnTo>
                      <a:pt x="673" y="2429"/>
                    </a:lnTo>
                    <a:lnTo>
                      <a:pt x="677" y="2430"/>
                    </a:lnTo>
                    <a:lnTo>
                      <a:pt x="678" y="2432"/>
                    </a:lnTo>
                    <a:lnTo>
                      <a:pt x="679" y="2436"/>
                    </a:lnTo>
                    <a:lnTo>
                      <a:pt x="679" y="2439"/>
                    </a:lnTo>
                    <a:lnTo>
                      <a:pt x="679" y="2444"/>
                    </a:lnTo>
                    <a:lnTo>
                      <a:pt x="677" y="2449"/>
                    </a:lnTo>
                    <a:lnTo>
                      <a:pt x="673" y="2458"/>
                    </a:lnTo>
                    <a:lnTo>
                      <a:pt x="672" y="2467"/>
                    </a:lnTo>
                    <a:lnTo>
                      <a:pt x="672" y="2470"/>
                    </a:lnTo>
                    <a:lnTo>
                      <a:pt x="673" y="2475"/>
                    </a:lnTo>
                    <a:lnTo>
                      <a:pt x="675" y="2479"/>
                    </a:lnTo>
                    <a:lnTo>
                      <a:pt x="679" y="2481"/>
                    </a:lnTo>
                    <a:lnTo>
                      <a:pt x="690" y="2488"/>
                    </a:lnTo>
                    <a:lnTo>
                      <a:pt x="705" y="2496"/>
                    </a:lnTo>
                    <a:lnTo>
                      <a:pt x="712" y="2501"/>
                    </a:lnTo>
                    <a:lnTo>
                      <a:pt x="719" y="2506"/>
                    </a:lnTo>
                    <a:lnTo>
                      <a:pt x="722" y="2508"/>
                    </a:lnTo>
                    <a:lnTo>
                      <a:pt x="723" y="2511"/>
                    </a:lnTo>
                    <a:lnTo>
                      <a:pt x="724" y="2513"/>
                    </a:lnTo>
                    <a:lnTo>
                      <a:pt x="725" y="2517"/>
                    </a:lnTo>
                    <a:lnTo>
                      <a:pt x="716" y="2536"/>
                    </a:lnTo>
                    <a:lnTo>
                      <a:pt x="711" y="2550"/>
                    </a:lnTo>
                    <a:lnTo>
                      <a:pt x="724" y="2549"/>
                    </a:lnTo>
                    <a:lnTo>
                      <a:pt x="742" y="2548"/>
                    </a:lnTo>
                    <a:lnTo>
                      <a:pt x="744" y="2551"/>
                    </a:lnTo>
                    <a:lnTo>
                      <a:pt x="748" y="2556"/>
                    </a:lnTo>
                    <a:lnTo>
                      <a:pt x="750" y="2562"/>
                    </a:lnTo>
                    <a:lnTo>
                      <a:pt x="753" y="2568"/>
                    </a:lnTo>
                    <a:lnTo>
                      <a:pt x="759" y="2583"/>
                    </a:lnTo>
                    <a:lnTo>
                      <a:pt x="765" y="2596"/>
                    </a:lnTo>
                    <a:lnTo>
                      <a:pt x="770" y="2607"/>
                    </a:lnTo>
                    <a:lnTo>
                      <a:pt x="776" y="2617"/>
                    </a:lnTo>
                    <a:lnTo>
                      <a:pt x="780" y="2625"/>
                    </a:lnTo>
                    <a:lnTo>
                      <a:pt x="782" y="2634"/>
                    </a:lnTo>
                    <a:lnTo>
                      <a:pt x="782" y="2643"/>
                    </a:lnTo>
                    <a:lnTo>
                      <a:pt x="784" y="2651"/>
                    </a:lnTo>
                    <a:lnTo>
                      <a:pt x="785" y="2655"/>
                    </a:lnTo>
                    <a:lnTo>
                      <a:pt x="787" y="2657"/>
                    </a:lnTo>
                    <a:lnTo>
                      <a:pt x="790" y="2660"/>
                    </a:lnTo>
                    <a:lnTo>
                      <a:pt x="793" y="2663"/>
                    </a:lnTo>
                    <a:lnTo>
                      <a:pt x="800" y="2666"/>
                    </a:lnTo>
                    <a:lnTo>
                      <a:pt x="809" y="2670"/>
                    </a:lnTo>
                    <a:lnTo>
                      <a:pt x="812" y="2672"/>
                    </a:lnTo>
                    <a:lnTo>
                      <a:pt x="813" y="2675"/>
                    </a:lnTo>
                    <a:lnTo>
                      <a:pt x="814" y="2678"/>
                    </a:lnTo>
                    <a:lnTo>
                      <a:pt x="814" y="2682"/>
                    </a:lnTo>
                    <a:lnTo>
                      <a:pt x="811" y="2689"/>
                    </a:lnTo>
                    <a:lnTo>
                      <a:pt x="807" y="2694"/>
                    </a:lnTo>
                    <a:lnTo>
                      <a:pt x="806" y="2695"/>
                    </a:lnTo>
                    <a:lnTo>
                      <a:pt x="806" y="2697"/>
                    </a:lnTo>
                    <a:lnTo>
                      <a:pt x="807" y="2700"/>
                    </a:lnTo>
                    <a:lnTo>
                      <a:pt x="809" y="2702"/>
                    </a:lnTo>
                    <a:lnTo>
                      <a:pt x="812" y="2708"/>
                    </a:lnTo>
                    <a:lnTo>
                      <a:pt x="813" y="2714"/>
                    </a:lnTo>
                    <a:lnTo>
                      <a:pt x="813" y="2720"/>
                    </a:lnTo>
                    <a:lnTo>
                      <a:pt x="811" y="2726"/>
                    </a:lnTo>
                    <a:lnTo>
                      <a:pt x="809" y="2728"/>
                    </a:lnTo>
                    <a:lnTo>
                      <a:pt x="806" y="2729"/>
                    </a:lnTo>
                    <a:lnTo>
                      <a:pt x="803" y="2731"/>
                    </a:lnTo>
                    <a:lnTo>
                      <a:pt x="798" y="2732"/>
                    </a:lnTo>
                    <a:lnTo>
                      <a:pt x="788" y="2733"/>
                    </a:lnTo>
                    <a:lnTo>
                      <a:pt x="779" y="2733"/>
                    </a:lnTo>
                    <a:lnTo>
                      <a:pt x="774" y="2733"/>
                    </a:lnTo>
                    <a:lnTo>
                      <a:pt x="769" y="2734"/>
                    </a:lnTo>
                    <a:lnTo>
                      <a:pt x="766" y="2737"/>
                    </a:lnTo>
                    <a:lnTo>
                      <a:pt x="762" y="2739"/>
                    </a:lnTo>
                    <a:lnTo>
                      <a:pt x="760" y="2743"/>
                    </a:lnTo>
                    <a:lnTo>
                      <a:pt x="759" y="2746"/>
                    </a:lnTo>
                    <a:lnTo>
                      <a:pt x="760" y="2751"/>
                    </a:lnTo>
                    <a:lnTo>
                      <a:pt x="761" y="2757"/>
                    </a:lnTo>
                    <a:lnTo>
                      <a:pt x="768" y="2771"/>
                    </a:lnTo>
                    <a:lnTo>
                      <a:pt x="778" y="2789"/>
                    </a:lnTo>
                    <a:lnTo>
                      <a:pt x="788" y="2807"/>
                    </a:lnTo>
                    <a:lnTo>
                      <a:pt x="797" y="2821"/>
                    </a:lnTo>
                    <a:lnTo>
                      <a:pt x="804" y="2832"/>
                    </a:lnTo>
                    <a:lnTo>
                      <a:pt x="810" y="2839"/>
                    </a:lnTo>
                    <a:lnTo>
                      <a:pt x="812" y="2841"/>
                    </a:lnTo>
                    <a:lnTo>
                      <a:pt x="812" y="2844"/>
                    </a:lnTo>
                    <a:lnTo>
                      <a:pt x="812" y="2846"/>
                    </a:lnTo>
                    <a:lnTo>
                      <a:pt x="810" y="2849"/>
                    </a:lnTo>
                    <a:lnTo>
                      <a:pt x="803" y="2855"/>
                    </a:lnTo>
                    <a:lnTo>
                      <a:pt x="799" y="2860"/>
                    </a:lnTo>
                    <a:lnTo>
                      <a:pt x="798" y="2864"/>
                    </a:lnTo>
                    <a:lnTo>
                      <a:pt x="799" y="2866"/>
                    </a:lnTo>
                    <a:lnTo>
                      <a:pt x="801" y="2869"/>
                    </a:lnTo>
                    <a:lnTo>
                      <a:pt x="806" y="2872"/>
                    </a:lnTo>
                    <a:lnTo>
                      <a:pt x="819" y="2877"/>
                    </a:lnTo>
                    <a:lnTo>
                      <a:pt x="831" y="2879"/>
                    </a:lnTo>
                    <a:lnTo>
                      <a:pt x="837" y="2882"/>
                    </a:lnTo>
                    <a:lnTo>
                      <a:pt x="842" y="2883"/>
                    </a:lnTo>
                    <a:lnTo>
                      <a:pt x="844" y="2886"/>
                    </a:lnTo>
                    <a:lnTo>
                      <a:pt x="847" y="2890"/>
                    </a:lnTo>
                    <a:lnTo>
                      <a:pt x="847" y="2893"/>
                    </a:lnTo>
                    <a:lnTo>
                      <a:pt x="847" y="2897"/>
                    </a:lnTo>
                    <a:lnTo>
                      <a:pt x="845" y="2901"/>
                    </a:lnTo>
                    <a:lnTo>
                      <a:pt x="844" y="2905"/>
                    </a:lnTo>
                    <a:lnTo>
                      <a:pt x="841" y="2915"/>
                    </a:lnTo>
                    <a:lnTo>
                      <a:pt x="839" y="2927"/>
                    </a:lnTo>
                    <a:lnTo>
                      <a:pt x="841" y="2934"/>
                    </a:lnTo>
                    <a:lnTo>
                      <a:pt x="842" y="2939"/>
                    </a:lnTo>
                    <a:lnTo>
                      <a:pt x="844" y="2940"/>
                    </a:lnTo>
                    <a:lnTo>
                      <a:pt x="847" y="2941"/>
                    </a:lnTo>
                    <a:lnTo>
                      <a:pt x="850" y="2941"/>
                    </a:lnTo>
                    <a:lnTo>
                      <a:pt x="854" y="2940"/>
                    </a:lnTo>
                    <a:lnTo>
                      <a:pt x="861" y="2939"/>
                    </a:lnTo>
                    <a:lnTo>
                      <a:pt x="867" y="2935"/>
                    </a:lnTo>
                    <a:lnTo>
                      <a:pt x="873" y="2933"/>
                    </a:lnTo>
                    <a:lnTo>
                      <a:pt x="879" y="2931"/>
                    </a:lnTo>
                    <a:lnTo>
                      <a:pt x="881" y="2931"/>
                    </a:lnTo>
                    <a:lnTo>
                      <a:pt x="882" y="2931"/>
                    </a:lnTo>
                    <a:lnTo>
                      <a:pt x="883" y="2930"/>
                    </a:lnTo>
                    <a:lnTo>
                      <a:pt x="885" y="2928"/>
                    </a:lnTo>
                    <a:lnTo>
                      <a:pt x="887" y="2918"/>
                    </a:lnTo>
                    <a:lnTo>
                      <a:pt x="891" y="2910"/>
                    </a:lnTo>
                    <a:lnTo>
                      <a:pt x="898" y="2897"/>
                    </a:lnTo>
                    <a:lnTo>
                      <a:pt x="906" y="2885"/>
                    </a:lnTo>
                    <a:lnTo>
                      <a:pt x="908" y="2882"/>
                    </a:lnTo>
                    <a:lnTo>
                      <a:pt x="911" y="2879"/>
                    </a:lnTo>
                    <a:lnTo>
                      <a:pt x="912" y="2878"/>
                    </a:lnTo>
                    <a:lnTo>
                      <a:pt x="913" y="2879"/>
                    </a:lnTo>
                    <a:lnTo>
                      <a:pt x="914" y="2880"/>
                    </a:lnTo>
                    <a:lnTo>
                      <a:pt x="916" y="2882"/>
                    </a:lnTo>
                    <a:lnTo>
                      <a:pt x="920" y="2895"/>
                    </a:lnTo>
                    <a:lnTo>
                      <a:pt x="926" y="2907"/>
                    </a:lnTo>
                    <a:lnTo>
                      <a:pt x="930" y="2909"/>
                    </a:lnTo>
                    <a:lnTo>
                      <a:pt x="935" y="2911"/>
                    </a:lnTo>
                    <a:lnTo>
                      <a:pt x="938" y="2911"/>
                    </a:lnTo>
                    <a:lnTo>
                      <a:pt x="943" y="2910"/>
                    </a:lnTo>
                    <a:lnTo>
                      <a:pt x="946" y="2908"/>
                    </a:lnTo>
                    <a:lnTo>
                      <a:pt x="951" y="2904"/>
                    </a:lnTo>
                    <a:lnTo>
                      <a:pt x="955" y="2899"/>
                    </a:lnTo>
                    <a:lnTo>
                      <a:pt x="957" y="2893"/>
                    </a:lnTo>
                    <a:lnTo>
                      <a:pt x="959" y="2888"/>
                    </a:lnTo>
                    <a:lnTo>
                      <a:pt x="963" y="2883"/>
                    </a:lnTo>
                    <a:lnTo>
                      <a:pt x="968" y="2878"/>
                    </a:lnTo>
                    <a:lnTo>
                      <a:pt x="973" y="2876"/>
                    </a:lnTo>
                    <a:lnTo>
                      <a:pt x="976" y="2874"/>
                    </a:lnTo>
                    <a:lnTo>
                      <a:pt x="981" y="2874"/>
                    </a:lnTo>
                    <a:lnTo>
                      <a:pt x="986" y="2876"/>
                    </a:lnTo>
                    <a:lnTo>
                      <a:pt x="989" y="2878"/>
                    </a:lnTo>
                    <a:lnTo>
                      <a:pt x="994" y="2885"/>
                    </a:lnTo>
                    <a:lnTo>
                      <a:pt x="998" y="2897"/>
                    </a:lnTo>
                    <a:lnTo>
                      <a:pt x="1002" y="2911"/>
                    </a:lnTo>
                    <a:lnTo>
                      <a:pt x="1006" y="2926"/>
                    </a:lnTo>
                    <a:lnTo>
                      <a:pt x="1007" y="2935"/>
                    </a:lnTo>
                    <a:lnTo>
                      <a:pt x="1008" y="2943"/>
                    </a:lnTo>
                    <a:lnTo>
                      <a:pt x="1012" y="2952"/>
                    </a:lnTo>
                    <a:lnTo>
                      <a:pt x="1017" y="2960"/>
                    </a:lnTo>
                    <a:lnTo>
                      <a:pt x="1028" y="2973"/>
                    </a:lnTo>
                    <a:lnTo>
                      <a:pt x="1040" y="2985"/>
                    </a:lnTo>
                    <a:lnTo>
                      <a:pt x="1044" y="2990"/>
                    </a:lnTo>
                    <a:lnTo>
                      <a:pt x="1046" y="2993"/>
                    </a:lnTo>
                    <a:lnTo>
                      <a:pt x="1049" y="2998"/>
                    </a:lnTo>
                    <a:lnTo>
                      <a:pt x="1050" y="3002"/>
                    </a:lnTo>
                    <a:lnTo>
                      <a:pt x="1051" y="3010"/>
                    </a:lnTo>
                    <a:lnTo>
                      <a:pt x="1051" y="3019"/>
                    </a:lnTo>
                    <a:lnTo>
                      <a:pt x="1051" y="3029"/>
                    </a:lnTo>
                    <a:lnTo>
                      <a:pt x="1051" y="3040"/>
                    </a:lnTo>
                    <a:lnTo>
                      <a:pt x="1051" y="3048"/>
                    </a:lnTo>
                    <a:lnTo>
                      <a:pt x="1051" y="3056"/>
                    </a:lnTo>
                    <a:lnTo>
                      <a:pt x="1051" y="3065"/>
                    </a:lnTo>
                    <a:lnTo>
                      <a:pt x="1052" y="3071"/>
                    </a:lnTo>
                    <a:lnTo>
                      <a:pt x="1056" y="3074"/>
                    </a:lnTo>
                    <a:lnTo>
                      <a:pt x="1061" y="3077"/>
                    </a:lnTo>
                    <a:lnTo>
                      <a:pt x="1066" y="3079"/>
                    </a:lnTo>
                    <a:lnTo>
                      <a:pt x="1072" y="3082"/>
                    </a:lnTo>
                    <a:lnTo>
                      <a:pt x="1075" y="3085"/>
                    </a:lnTo>
                    <a:lnTo>
                      <a:pt x="1077" y="3088"/>
                    </a:lnTo>
                    <a:lnTo>
                      <a:pt x="1078" y="3093"/>
                    </a:lnTo>
                    <a:lnTo>
                      <a:pt x="1080" y="3098"/>
                    </a:lnTo>
                    <a:lnTo>
                      <a:pt x="1080" y="3104"/>
                    </a:lnTo>
                    <a:lnTo>
                      <a:pt x="1082" y="3109"/>
                    </a:lnTo>
                    <a:lnTo>
                      <a:pt x="1084" y="3115"/>
                    </a:lnTo>
                    <a:lnTo>
                      <a:pt x="1088" y="3120"/>
                    </a:lnTo>
                    <a:lnTo>
                      <a:pt x="1095" y="3132"/>
                    </a:lnTo>
                    <a:lnTo>
                      <a:pt x="1102" y="3144"/>
                    </a:lnTo>
                    <a:lnTo>
                      <a:pt x="1106" y="3155"/>
                    </a:lnTo>
                    <a:lnTo>
                      <a:pt x="1108" y="3164"/>
                    </a:lnTo>
                    <a:lnTo>
                      <a:pt x="1109" y="3174"/>
                    </a:lnTo>
                    <a:lnTo>
                      <a:pt x="1108" y="3183"/>
                    </a:lnTo>
                    <a:lnTo>
                      <a:pt x="1108" y="3193"/>
                    </a:lnTo>
                    <a:lnTo>
                      <a:pt x="1109" y="3199"/>
                    </a:lnTo>
                    <a:lnTo>
                      <a:pt x="1112" y="3201"/>
                    </a:lnTo>
                    <a:lnTo>
                      <a:pt x="1114" y="3202"/>
                    </a:lnTo>
                    <a:lnTo>
                      <a:pt x="1119" y="3202"/>
                    </a:lnTo>
                    <a:lnTo>
                      <a:pt x="1125" y="3204"/>
                    </a:lnTo>
                    <a:lnTo>
                      <a:pt x="1131" y="3204"/>
                    </a:lnTo>
                    <a:lnTo>
                      <a:pt x="1137" y="3204"/>
                    </a:lnTo>
                    <a:lnTo>
                      <a:pt x="1141" y="3206"/>
                    </a:lnTo>
                    <a:lnTo>
                      <a:pt x="1146" y="3207"/>
                    </a:lnTo>
                    <a:lnTo>
                      <a:pt x="1149" y="3211"/>
                    </a:lnTo>
                    <a:lnTo>
                      <a:pt x="1151" y="3214"/>
                    </a:lnTo>
                    <a:lnTo>
                      <a:pt x="1151" y="3220"/>
                    </a:lnTo>
                    <a:lnTo>
                      <a:pt x="1151" y="3227"/>
                    </a:lnTo>
                    <a:lnTo>
                      <a:pt x="1146" y="3242"/>
                    </a:lnTo>
                    <a:lnTo>
                      <a:pt x="1143" y="3254"/>
                    </a:lnTo>
                    <a:lnTo>
                      <a:pt x="1141" y="3258"/>
                    </a:lnTo>
                    <a:lnTo>
                      <a:pt x="1140" y="3264"/>
                    </a:lnTo>
                    <a:lnTo>
                      <a:pt x="1140" y="3270"/>
                    </a:lnTo>
                    <a:lnTo>
                      <a:pt x="1143" y="3276"/>
                    </a:lnTo>
                    <a:lnTo>
                      <a:pt x="1145" y="3282"/>
                    </a:lnTo>
                    <a:lnTo>
                      <a:pt x="1149" y="3287"/>
                    </a:lnTo>
                    <a:lnTo>
                      <a:pt x="1152" y="3290"/>
                    </a:lnTo>
                    <a:lnTo>
                      <a:pt x="1156" y="3294"/>
                    </a:lnTo>
                    <a:lnTo>
                      <a:pt x="1164" y="3299"/>
                    </a:lnTo>
                    <a:lnTo>
                      <a:pt x="1170" y="3304"/>
                    </a:lnTo>
                    <a:lnTo>
                      <a:pt x="1175" y="3308"/>
                    </a:lnTo>
                    <a:lnTo>
                      <a:pt x="1178" y="3312"/>
                    </a:lnTo>
                    <a:lnTo>
                      <a:pt x="1179" y="3317"/>
                    </a:lnTo>
                    <a:lnTo>
                      <a:pt x="1181" y="3325"/>
                    </a:lnTo>
                    <a:lnTo>
                      <a:pt x="1181" y="3328"/>
                    </a:lnTo>
                    <a:lnTo>
                      <a:pt x="1181" y="3332"/>
                    </a:lnTo>
                    <a:lnTo>
                      <a:pt x="1182" y="3336"/>
                    </a:lnTo>
                    <a:lnTo>
                      <a:pt x="1184" y="3338"/>
                    </a:lnTo>
                    <a:lnTo>
                      <a:pt x="1188" y="3340"/>
                    </a:lnTo>
                    <a:lnTo>
                      <a:pt x="1194" y="3342"/>
                    </a:lnTo>
                    <a:lnTo>
                      <a:pt x="1202" y="3343"/>
                    </a:lnTo>
                    <a:lnTo>
                      <a:pt x="1210" y="3346"/>
                    </a:lnTo>
                    <a:lnTo>
                      <a:pt x="1215" y="3349"/>
                    </a:lnTo>
                    <a:lnTo>
                      <a:pt x="1219" y="3351"/>
                    </a:lnTo>
                    <a:lnTo>
                      <a:pt x="1221" y="3356"/>
                    </a:lnTo>
                    <a:lnTo>
                      <a:pt x="1223" y="3361"/>
                    </a:lnTo>
                    <a:lnTo>
                      <a:pt x="1223" y="3365"/>
                    </a:lnTo>
                    <a:lnTo>
                      <a:pt x="1223" y="3370"/>
                    </a:lnTo>
                    <a:lnTo>
                      <a:pt x="1222" y="3376"/>
                    </a:lnTo>
                    <a:lnTo>
                      <a:pt x="1221" y="3382"/>
                    </a:lnTo>
                    <a:lnTo>
                      <a:pt x="1219" y="3393"/>
                    </a:lnTo>
                    <a:lnTo>
                      <a:pt x="1216" y="3403"/>
                    </a:lnTo>
                    <a:lnTo>
                      <a:pt x="1217" y="3408"/>
                    </a:lnTo>
                    <a:lnTo>
                      <a:pt x="1219" y="3410"/>
                    </a:lnTo>
                    <a:lnTo>
                      <a:pt x="1221" y="3413"/>
                    </a:lnTo>
                    <a:lnTo>
                      <a:pt x="1223" y="3415"/>
                    </a:lnTo>
                    <a:lnTo>
                      <a:pt x="1227" y="3416"/>
                    </a:lnTo>
                    <a:lnTo>
                      <a:pt x="1231" y="3416"/>
                    </a:lnTo>
                    <a:lnTo>
                      <a:pt x="1234" y="3415"/>
                    </a:lnTo>
                    <a:lnTo>
                      <a:pt x="1238" y="3414"/>
                    </a:lnTo>
                    <a:lnTo>
                      <a:pt x="1245" y="3401"/>
                    </a:lnTo>
                    <a:lnTo>
                      <a:pt x="1252" y="3390"/>
                    </a:lnTo>
                    <a:lnTo>
                      <a:pt x="1257" y="3390"/>
                    </a:lnTo>
                    <a:lnTo>
                      <a:pt x="1260" y="3391"/>
                    </a:lnTo>
                    <a:lnTo>
                      <a:pt x="1264" y="3393"/>
                    </a:lnTo>
                    <a:lnTo>
                      <a:pt x="1267" y="3395"/>
                    </a:lnTo>
                    <a:lnTo>
                      <a:pt x="1270" y="3397"/>
                    </a:lnTo>
                    <a:lnTo>
                      <a:pt x="1271" y="3400"/>
                    </a:lnTo>
                    <a:lnTo>
                      <a:pt x="1272" y="3402"/>
                    </a:lnTo>
                    <a:lnTo>
                      <a:pt x="1272" y="3406"/>
                    </a:lnTo>
                    <a:lnTo>
                      <a:pt x="1269" y="3409"/>
                    </a:lnTo>
                    <a:lnTo>
                      <a:pt x="1264" y="3413"/>
                    </a:lnTo>
                    <a:lnTo>
                      <a:pt x="1260" y="3415"/>
                    </a:lnTo>
                    <a:lnTo>
                      <a:pt x="1258" y="3419"/>
                    </a:lnTo>
                    <a:lnTo>
                      <a:pt x="1255" y="3424"/>
                    </a:lnTo>
                    <a:lnTo>
                      <a:pt x="1252" y="3428"/>
                    </a:lnTo>
                    <a:lnTo>
                      <a:pt x="1247" y="3441"/>
                    </a:lnTo>
                    <a:lnTo>
                      <a:pt x="1242" y="3453"/>
                    </a:lnTo>
                    <a:lnTo>
                      <a:pt x="1239" y="3459"/>
                    </a:lnTo>
                    <a:lnTo>
                      <a:pt x="1235" y="3465"/>
                    </a:lnTo>
                    <a:lnTo>
                      <a:pt x="1231" y="3470"/>
                    </a:lnTo>
                    <a:lnTo>
                      <a:pt x="1226" y="3475"/>
                    </a:lnTo>
                    <a:lnTo>
                      <a:pt x="1221" y="3479"/>
                    </a:lnTo>
                    <a:lnTo>
                      <a:pt x="1219" y="3483"/>
                    </a:lnTo>
                    <a:lnTo>
                      <a:pt x="1216" y="3487"/>
                    </a:lnTo>
                    <a:lnTo>
                      <a:pt x="1216" y="3490"/>
                    </a:lnTo>
                    <a:lnTo>
                      <a:pt x="1217" y="3493"/>
                    </a:lnTo>
                    <a:lnTo>
                      <a:pt x="1220" y="3495"/>
                    </a:lnTo>
                    <a:lnTo>
                      <a:pt x="1223" y="3497"/>
                    </a:lnTo>
                    <a:lnTo>
                      <a:pt x="1228" y="3498"/>
                    </a:lnTo>
                    <a:lnTo>
                      <a:pt x="1234" y="3501"/>
                    </a:lnTo>
                    <a:lnTo>
                      <a:pt x="1239" y="3503"/>
                    </a:lnTo>
                    <a:lnTo>
                      <a:pt x="1241" y="3506"/>
                    </a:lnTo>
                    <a:lnTo>
                      <a:pt x="1242" y="3508"/>
                    </a:lnTo>
                    <a:lnTo>
                      <a:pt x="1242" y="3510"/>
                    </a:lnTo>
                    <a:lnTo>
                      <a:pt x="1244" y="3515"/>
                    </a:lnTo>
                    <a:lnTo>
                      <a:pt x="1244" y="3521"/>
                    </a:lnTo>
                    <a:lnTo>
                      <a:pt x="1246" y="3526"/>
                    </a:lnTo>
                    <a:lnTo>
                      <a:pt x="1248" y="3532"/>
                    </a:lnTo>
                    <a:lnTo>
                      <a:pt x="1253" y="3538"/>
                    </a:lnTo>
                    <a:lnTo>
                      <a:pt x="1263" y="3548"/>
                    </a:lnTo>
                    <a:lnTo>
                      <a:pt x="1271" y="3556"/>
                    </a:lnTo>
                    <a:lnTo>
                      <a:pt x="1283" y="3564"/>
                    </a:lnTo>
                    <a:lnTo>
                      <a:pt x="1294" y="3571"/>
                    </a:lnTo>
                    <a:lnTo>
                      <a:pt x="1297" y="3575"/>
                    </a:lnTo>
                    <a:lnTo>
                      <a:pt x="1301" y="3579"/>
                    </a:lnTo>
                    <a:lnTo>
                      <a:pt x="1303" y="3584"/>
                    </a:lnTo>
                    <a:lnTo>
                      <a:pt x="1305" y="3590"/>
                    </a:lnTo>
                    <a:lnTo>
                      <a:pt x="1305" y="3592"/>
                    </a:lnTo>
                    <a:lnTo>
                      <a:pt x="1305" y="3595"/>
                    </a:lnTo>
                    <a:lnTo>
                      <a:pt x="1304" y="3596"/>
                    </a:lnTo>
                    <a:lnTo>
                      <a:pt x="1303" y="3597"/>
                    </a:lnTo>
                    <a:lnTo>
                      <a:pt x="1301" y="3597"/>
                    </a:lnTo>
                    <a:lnTo>
                      <a:pt x="1296" y="3597"/>
                    </a:lnTo>
                    <a:lnTo>
                      <a:pt x="1285" y="3594"/>
                    </a:lnTo>
                    <a:lnTo>
                      <a:pt x="1276" y="3594"/>
                    </a:lnTo>
                    <a:lnTo>
                      <a:pt x="1272" y="3595"/>
                    </a:lnTo>
                    <a:lnTo>
                      <a:pt x="1270" y="3597"/>
                    </a:lnTo>
                    <a:lnTo>
                      <a:pt x="1267" y="3599"/>
                    </a:lnTo>
                    <a:lnTo>
                      <a:pt x="1267" y="3603"/>
                    </a:lnTo>
                    <a:lnTo>
                      <a:pt x="1269" y="3611"/>
                    </a:lnTo>
                    <a:lnTo>
                      <a:pt x="1272" y="3622"/>
                    </a:lnTo>
                    <a:lnTo>
                      <a:pt x="1276" y="3633"/>
                    </a:lnTo>
                    <a:lnTo>
                      <a:pt x="1280" y="3642"/>
                    </a:lnTo>
                    <a:lnTo>
                      <a:pt x="1284" y="3646"/>
                    </a:lnTo>
                    <a:lnTo>
                      <a:pt x="1289" y="3648"/>
                    </a:lnTo>
                    <a:lnTo>
                      <a:pt x="1294" y="3649"/>
                    </a:lnTo>
                    <a:lnTo>
                      <a:pt x="1301" y="3649"/>
                    </a:lnTo>
                    <a:lnTo>
                      <a:pt x="1314" y="3648"/>
                    </a:lnTo>
                    <a:lnTo>
                      <a:pt x="1324" y="3647"/>
                    </a:lnTo>
                    <a:lnTo>
                      <a:pt x="1328" y="3648"/>
                    </a:lnTo>
                    <a:lnTo>
                      <a:pt x="1332" y="3649"/>
                    </a:lnTo>
                    <a:lnTo>
                      <a:pt x="1334" y="3653"/>
                    </a:lnTo>
                    <a:lnTo>
                      <a:pt x="1338" y="3657"/>
                    </a:lnTo>
                    <a:lnTo>
                      <a:pt x="1342" y="3670"/>
                    </a:lnTo>
                    <a:lnTo>
                      <a:pt x="1348" y="3687"/>
                    </a:lnTo>
                    <a:lnTo>
                      <a:pt x="1352" y="3696"/>
                    </a:lnTo>
                    <a:lnTo>
                      <a:pt x="1355" y="3704"/>
                    </a:lnTo>
                    <a:lnTo>
                      <a:pt x="1359" y="3711"/>
                    </a:lnTo>
                    <a:lnTo>
                      <a:pt x="1362" y="3716"/>
                    </a:lnTo>
                    <a:lnTo>
                      <a:pt x="1367" y="3720"/>
                    </a:lnTo>
                    <a:lnTo>
                      <a:pt x="1371" y="3722"/>
                    </a:lnTo>
                    <a:lnTo>
                      <a:pt x="1374" y="3723"/>
                    </a:lnTo>
                    <a:lnTo>
                      <a:pt x="1379" y="3723"/>
                    </a:lnTo>
                    <a:lnTo>
                      <a:pt x="1383" y="3722"/>
                    </a:lnTo>
                    <a:lnTo>
                      <a:pt x="1386" y="3720"/>
                    </a:lnTo>
                    <a:lnTo>
                      <a:pt x="1390" y="3716"/>
                    </a:lnTo>
                    <a:lnTo>
                      <a:pt x="1393" y="3712"/>
                    </a:lnTo>
                    <a:lnTo>
                      <a:pt x="1396" y="3708"/>
                    </a:lnTo>
                    <a:lnTo>
                      <a:pt x="1401" y="3704"/>
                    </a:lnTo>
                    <a:lnTo>
                      <a:pt x="1404" y="3702"/>
                    </a:lnTo>
                    <a:lnTo>
                      <a:pt x="1409" y="3701"/>
                    </a:lnTo>
                    <a:lnTo>
                      <a:pt x="1414" y="3701"/>
                    </a:lnTo>
                    <a:lnTo>
                      <a:pt x="1420" y="3701"/>
                    </a:lnTo>
                    <a:lnTo>
                      <a:pt x="1424" y="3703"/>
                    </a:lnTo>
                    <a:lnTo>
                      <a:pt x="1430" y="3706"/>
                    </a:lnTo>
                    <a:lnTo>
                      <a:pt x="1439" y="3711"/>
                    </a:lnTo>
                    <a:lnTo>
                      <a:pt x="1446" y="3715"/>
                    </a:lnTo>
                    <a:lnTo>
                      <a:pt x="1455" y="3717"/>
                    </a:lnTo>
                    <a:lnTo>
                      <a:pt x="1464" y="3718"/>
                    </a:lnTo>
                    <a:lnTo>
                      <a:pt x="1469" y="3718"/>
                    </a:lnTo>
                    <a:lnTo>
                      <a:pt x="1474" y="3718"/>
                    </a:lnTo>
                    <a:lnTo>
                      <a:pt x="1478" y="3716"/>
                    </a:lnTo>
                    <a:lnTo>
                      <a:pt x="1480" y="3715"/>
                    </a:lnTo>
                    <a:lnTo>
                      <a:pt x="1484" y="3709"/>
                    </a:lnTo>
                    <a:lnTo>
                      <a:pt x="1490" y="3701"/>
                    </a:lnTo>
                    <a:lnTo>
                      <a:pt x="1500" y="3689"/>
                    </a:lnTo>
                    <a:lnTo>
                      <a:pt x="1515" y="3674"/>
                    </a:lnTo>
                    <a:lnTo>
                      <a:pt x="1523" y="3668"/>
                    </a:lnTo>
                    <a:lnTo>
                      <a:pt x="1530" y="3662"/>
                    </a:lnTo>
                    <a:lnTo>
                      <a:pt x="1538" y="3659"/>
                    </a:lnTo>
                    <a:lnTo>
                      <a:pt x="1546" y="3657"/>
                    </a:lnTo>
                    <a:lnTo>
                      <a:pt x="1557" y="3655"/>
                    </a:lnTo>
                    <a:lnTo>
                      <a:pt x="1568" y="3653"/>
                    </a:lnTo>
                    <a:lnTo>
                      <a:pt x="1579" y="3648"/>
                    </a:lnTo>
                    <a:lnTo>
                      <a:pt x="1591" y="3642"/>
                    </a:lnTo>
                    <a:lnTo>
                      <a:pt x="1606" y="3634"/>
                    </a:lnTo>
                    <a:lnTo>
                      <a:pt x="1623" y="3624"/>
                    </a:lnTo>
                    <a:lnTo>
                      <a:pt x="1637" y="3617"/>
                    </a:lnTo>
                    <a:lnTo>
                      <a:pt x="1649" y="3611"/>
                    </a:lnTo>
                    <a:lnTo>
                      <a:pt x="1657" y="3610"/>
                    </a:lnTo>
                    <a:lnTo>
                      <a:pt x="1666" y="3610"/>
                    </a:lnTo>
                    <a:lnTo>
                      <a:pt x="1669" y="3610"/>
                    </a:lnTo>
                    <a:lnTo>
                      <a:pt x="1673" y="3611"/>
                    </a:lnTo>
                    <a:lnTo>
                      <a:pt x="1675" y="3614"/>
                    </a:lnTo>
                    <a:lnTo>
                      <a:pt x="1676" y="3617"/>
                    </a:lnTo>
                    <a:lnTo>
                      <a:pt x="1677" y="3623"/>
                    </a:lnTo>
                    <a:lnTo>
                      <a:pt x="1677" y="3632"/>
                    </a:lnTo>
                    <a:lnTo>
                      <a:pt x="1676" y="3639"/>
                    </a:lnTo>
                    <a:lnTo>
                      <a:pt x="1675" y="3645"/>
                    </a:lnTo>
                    <a:lnTo>
                      <a:pt x="1674" y="3649"/>
                    </a:lnTo>
                    <a:lnTo>
                      <a:pt x="1675" y="3655"/>
                    </a:lnTo>
                    <a:lnTo>
                      <a:pt x="1676" y="3660"/>
                    </a:lnTo>
                    <a:lnTo>
                      <a:pt x="1681" y="3666"/>
                    </a:lnTo>
                    <a:lnTo>
                      <a:pt x="1688" y="3672"/>
                    </a:lnTo>
                    <a:lnTo>
                      <a:pt x="1695" y="3674"/>
                    </a:lnTo>
                    <a:lnTo>
                      <a:pt x="1699" y="3676"/>
                    </a:lnTo>
                    <a:lnTo>
                      <a:pt x="1702" y="3674"/>
                    </a:lnTo>
                    <a:lnTo>
                      <a:pt x="1706" y="3674"/>
                    </a:lnTo>
                    <a:lnTo>
                      <a:pt x="1710" y="3672"/>
                    </a:lnTo>
                    <a:lnTo>
                      <a:pt x="1716" y="3666"/>
                    </a:lnTo>
                    <a:lnTo>
                      <a:pt x="1723" y="3657"/>
                    </a:lnTo>
                    <a:lnTo>
                      <a:pt x="1727" y="3653"/>
                    </a:lnTo>
                    <a:lnTo>
                      <a:pt x="1731" y="3649"/>
                    </a:lnTo>
                    <a:lnTo>
                      <a:pt x="1736" y="3647"/>
                    </a:lnTo>
                    <a:lnTo>
                      <a:pt x="1739" y="3646"/>
                    </a:lnTo>
                    <a:lnTo>
                      <a:pt x="1746" y="3646"/>
                    </a:lnTo>
                    <a:lnTo>
                      <a:pt x="1754" y="3645"/>
                    </a:lnTo>
                    <a:lnTo>
                      <a:pt x="1757" y="3645"/>
                    </a:lnTo>
                    <a:lnTo>
                      <a:pt x="1761" y="3643"/>
                    </a:lnTo>
                    <a:lnTo>
                      <a:pt x="1763" y="3641"/>
                    </a:lnTo>
                    <a:lnTo>
                      <a:pt x="1767" y="3638"/>
                    </a:lnTo>
                    <a:lnTo>
                      <a:pt x="1774" y="3632"/>
                    </a:lnTo>
                    <a:lnTo>
                      <a:pt x="1781" y="3628"/>
                    </a:lnTo>
                    <a:lnTo>
                      <a:pt x="1784" y="3627"/>
                    </a:lnTo>
                    <a:lnTo>
                      <a:pt x="1788" y="3626"/>
                    </a:lnTo>
                    <a:lnTo>
                      <a:pt x="1792" y="3626"/>
                    </a:lnTo>
                    <a:lnTo>
                      <a:pt x="1795" y="3627"/>
                    </a:lnTo>
                    <a:lnTo>
                      <a:pt x="1804" y="3629"/>
                    </a:lnTo>
                    <a:lnTo>
                      <a:pt x="1811" y="3629"/>
                    </a:lnTo>
                    <a:lnTo>
                      <a:pt x="1814" y="3629"/>
                    </a:lnTo>
                    <a:lnTo>
                      <a:pt x="1818" y="3628"/>
                    </a:lnTo>
                    <a:lnTo>
                      <a:pt x="1820" y="3626"/>
                    </a:lnTo>
                    <a:lnTo>
                      <a:pt x="1823" y="3623"/>
                    </a:lnTo>
                    <a:lnTo>
                      <a:pt x="1826" y="3614"/>
                    </a:lnTo>
                    <a:lnTo>
                      <a:pt x="1828" y="3602"/>
                    </a:lnTo>
                    <a:lnTo>
                      <a:pt x="1828" y="3590"/>
                    </a:lnTo>
                    <a:lnTo>
                      <a:pt x="1830" y="3579"/>
                    </a:lnTo>
                    <a:lnTo>
                      <a:pt x="1830" y="3571"/>
                    </a:lnTo>
                    <a:lnTo>
                      <a:pt x="1831" y="3565"/>
                    </a:lnTo>
                    <a:lnTo>
                      <a:pt x="1832" y="3561"/>
                    </a:lnTo>
                    <a:lnTo>
                      <a:pt x="1834" y="3559"/>
                    </a:lnTo>
                    <a:lnTo>
                      <a:pt x="1837" y="3558"/>
                    </a:lnTo>
                    <a:lnTo>
                      <a:pt x="1839" y="3557"/>
                    </a:lnTo>
                    <a:lnTo>
                      <a:pt x="1845" y="3554"/>
                    </a:lnTo>
                    <a:lnTo>
                      <a:pt x="1850" y="3552"/>
                    </a:lnTo>
                    <a:lnTo>
                      <a:pt x="1851" y="3551"/>
                    </a:lnTo>
                    <a:lnTo>
                      <a:pt x="1852" y="3548"/>
                    </a:lnTo>
                    <a:lnTo>
                      <a:pt x="1853" y="3545"/>
                    </a:lnTo>
                    <a:lnTo>
                      <a:pt x="1855" y="3541"/>
                    </a:lnTo>
                    <a:lnTo>
                      <a:pt x="1853" y="3533"/>
                    </a:lnTo>
                    <a:lnTo>
                      <a:pt x="1851" y="3527"/>
                    </a:lnTo>
                    <a:lnTo>
                      <a:pt x="1847" y="3521"/>
                    </a:lnTo>
                    <a:lnTo>
                      <a:pt x="1843" y="3517"/>
                    </a:lnTo>
                    <a:lnTo>
                      <a:pt x="1840" y="3515"/>
                    </a:lnTo>
                    <a:lnTo>
                      <a:pt x="1838" y="3513"/>
                    </a:lnTo>
                    <a:lnTo>
                      <a:pt x="1836" y="3509"/>
                    </a:lnTo>
                    <a:lnTo>
                      <a:pt x="1834" y="3506"/>
                    </a:lnTo>
                    <a:lnTo>
                      <a:pt x="1833" y="3501"/>
                    </a:lnTo>
                    <a:lnTo>
                      <a:pt x="1833" y="3496"/>
                    </a:lnTo>
                    <a:lnTo>
                      <a:pt x="1833" y="3491"/>
                    </a:lnTo>
                    <a:lnTo>
                      <a:pt x="1833" y="3487"/>
                    </a:lnTo>
                    <a:lnTo>
                      <a:pt x="1836" y="3476"/>
                    </a:lnTo>
                    <a:lnTo>
                      <a:pt x="1837" y="3465"/>
                    </a:lnTo>
                    <a:lnTo>
                      <a:pt x="1839" y="3456"/>
                    </a:lnTo>
                    <a:lnTo>
                      <a:pt x="1839" y="3446"/>
                    </a:lnTo>
                    <a:lnTo>
                      <a:pt x="1838" y="3437"/>
                    </a:lnTo>
                    <a:lnTo>
                      <a:pt x="1836" y="3426"/>
                    </a:lnTo>
                    <a:lnTo>
                      <a:pt x="1831" y="3414"/>
                    </a:lnTo>
                    <a:lnTo>
                      <a:pt x="1824" y="3403"/>
                    </a:lnTo>
                    <a:lnTo>
                      <a:pt x="1817" y="3395"/>
                    </a:lnTo>
                    <a:lnTo>
                      <a:pt x="1811" y="3387"/>
                    </a:lnTo>
                    <a:lnTo>
                      <a:pt x="1808" y="3383"/>
                    </a:lnTo>
                    <a:lnTo>
                      <a:pt x="1807" y="3378"/>
                    </a:lnTo>
                    <a:lnTo>
                      <a:pt x="1805" y="3375"/>
                    </a:lnTo>
                    <a:lnTo>
                      <a:pt x="1805" y="3370"/>
                    </a:lnTo>
                    <a:lnTo>
                      <a:pt x="1804" y="3357"/>
                    </a:lnTo>
                    <a:lnTo>
                      <a:pt x="1804" y="3339"/>
                    </a:lnTo>
                    <a:lnTo>
                      <a:pt x="1805" y="3321"/>
                    </a:lnTo>
                    <a:lnTo>
                      <a:pt x="1807" y="3308"/>
                    </a:lnTo>
                    <a:lnTo>
                      <a:pt x="1811" y="3299"/>
                    </a:lnTo>
                    <a:lnTo>
                      <a:pt x="1814" y="3289"/>
                    </a:lnTo>
                    <a:lnTo>
                      <a:pt x="1818" y="3277"/>
                    </a:lnTo>
                    <a:lnTo>
                      <a:pt x="1819" y="3264"/>
                    </a:lnTo>
                    <a:lnTo>
                      <a:pt x="1819" y="3249"/>
                    </a:lnTo>
                    <a:lnTo>
                      <a:pt x="1819" y="3232"/>
                    </a:lnTo>
                    <a:lnTo>
                      <a:pt x="1819" y="3225"/>
                    </a:lnTo>
                    <a:lnTo>
                      <a:pt x="1820" y="3217"/>
                    </a:lnTo>
                    <a:lnTo>
                      <a:pt x="1821" y="3211"/>
                    </a:lnTo>
                    <a:lnTo>
                      <a:pt x="1823" y="3207"/>
                    </a:lnTo>
                    <a:lnTo>
                      <a:pt x="1827" y="3201"/>
                    </a:lnTo>
                    <a:lnTo>
                      <a:pt x="1830" y="3197"/>
                    </a:lnTo>
                    <a:lnTo>
                      <a:pt x="1832" y="3192"/>
                    </a:lnTo>
                    <a:lnTo>
                      <a:pt x="1834" y="3185"/>
                    </a:lnTo>
                    <a:lnTo>
                      <a:pt x="1836" y="3176"/>
                    </a:lnTo>
                    <a:lnTo>
                      <a:pt x="1837" y="3170"/>
                    </a:lnTo>
                    <a:lnTo>
                      <a:pt x="1839" y="3166"/>
                    </a:lnTo>
                    <a:lnTo>
                      <a:pt x="1843" y="3164"/>
                    </a:lnTo>
                    <a:lnTo>
                      <a:pt x="1846" y="3164"/>
                    </a:lnTo>
                    <a:lnTo>
                      <a:pt x="1850" y="3166"/>
                    </a:lnTo>
                    <a:lnTo>
                      <a:pt x="1853" y="3169"/>
                    </a:lnTo>
                    <a:lnTo>
                      <a:pt x="1857" y="3174"/>
                    </a:lnTo>
                    <a:lnTo>
                      <a:pt x="1861" y="3179"/>
                    </a:lnTo>
                    <a:lnTo>
                      <a:pt x="1865" y="3182"/>
                    </a:lnTo>
                    <a:lnTo>
                      <a:pt x="1868" y="3182"/>
                    </a:lnTo>
                    <a:lnTo>
                      <a:pt x="1869" y="3182"/>
                    </a:lnTo>
                    <a:lnTo>
                      <a:pt x="1871" y="3181"/>
                    </a:lnTo>
                    <a:lnTo>
                      <a:pt x="1875" y="3179"/>
                    </a:lnTo>
                    <a:lnTo>
                      <a:pt x="1880" y="3174"/>
                    </a:lnTo>
                    <a:lnTo>
                      <a:pt x="1884" y="3170"/>
                    </a:lnTo>
                    <a:lnTo>
                      <a:pt x="1890" y="3166"/>
                    </a:lnTo>
                    <a:lnTo>
                      <a:pt x="1896" y="3163"/>
                    </a:lnTo>
                    <a:lnTo>
                      <a:pt x="1905" y="3160"/>
                    </a:lnTo>
                    <a:lnTo>
                      <a:pt x="1910" y="3156"/>
                    </a:lnTo>
                    <a:lnTo>
                      <a:pt x="1916" y="3151"/>
                    </a:lnTo>
                    <a:lnTo>
                      <a:pt x="1922" y="3143"/>
                    </a:lnTo>
                    <a:lnTo>
                      <a:pt x="1926" y="3132"/>
                    </a:lnTo>
                    <a:lnTo>
                      <a:pt x="1931" y="3123"/>
                    </a:lnTo>
                    <a:lnTo>
                      <a:pt x="1932" y="3117"/>
                    </a:lnTo>
                    <a:lnTo>
                      <a:pt x="1935" y="3112"/>
                    </a:lnTo>
                    <a:lnTo>
                      <a:pt x="1939" y="3109"/>
                    </a:lnTo>
                    <a:lnTo>
                      <a:pt x="1943" y="3105"/>
                    </a:lnTo>
                    <a:lnTo>
                      <a:pt x="1953" y="3099"/>
                    </a:lnTo>
                    <a:lnTo>
                      <a:pt x="1964" y="3092"/>
                    </a:lnTo>
                    <a:lnTo>
                      <a:pt x="1975" y="3085"/>
                    </a:lnTo>
                    <a:lnTo>
                      <a:pt x="1985" y="3074"/>
                    </a:lnTo>
                    <a:lnTo>
                      <a:pt x="1996" y="3061"/>
                    </a:lnTo>
                    <a:lnTo>
                      <a:pt x="2004" y="3050"/>
                    </a:lnTo>
                    <a:lnTo>
                      <a:pt x="2014" y="3041"/>
                    </a:lnTo>
                    <a:lnTo>
                      <a:pt x="2026" y="3030"/>
                    </a:lnTo>
                    <a:lnTo>
                      <a:pt x="2039" y="3021"/>
                    </a:lnTo>
                    <a:lnTo>
                      <a:pt x="2051" y="3010"/>
                    </a:lnTo>
                    <a:lnTo>
                      <a:pt x="2056" y="3005"/>
                    </a:lnTo>
                    <a:lnTo>
                      <a:pt x="2059" y="3000"/>
                    </a:lnTo>
                    <a:lnTo>
                      <a:pt x="2061" y="2994"/>
                    </a:lnTo>
                    <a:lnTo>
                      <a:pt x="2064" y="2990"/>
                    </a:lnTo>
                    <a:lnTo>
                      <a:pt x="2067" y="2978"/>
                    </a:lnTo>
                    <a:lnTo>
                      <a:pt x="2070" y="2962"/>
                    </a:lnTo>
                    <a:lnTo>
                      <a:pt x="2073" y="2948"/>
                    </a:lnTo>
                    <a:lnTo>
                      <a:pt x="2076" y="2937"/>
                    </a:lnTo>
                    <a:lnTo>
                      <a:pt x="2077" y="2929"/>
                    </a:lnTo>
                    <a:lnTo>
                      <a:pt x="2077" y="2922"/>
                    </a:lnTo>
                    <a:lnTo>
                      <a:pt x="2077" y="2918"/>
                    </a:lnTo>
                    <a:lnTo>
                      <a:pt x="2075" y="2914"/>
                    </a:lnTo>
                    <a:lnTo>
                      <a:pt x="2072" y="2910"/>
                    </a:lnTo>
                    <a:lnTo>
                      <a:pt x="2069" y="2907"/>
                    </a:lnTo>
                    <a:lnTo>
                      <a:pt x="2061" y="2899"/>
                    </a:lnTo>
                    <a:lnTo>
                      <a:pt x="2056" y="2891"/>
                    </a:lnTo>
                    <a:lnTo>
                      <a:pt x="2052" y="2884"/>
                    </a:lnTo>
                    <a:lnTo>
                      <a:pt x="2050" y="2877"/>
                    </a:lnTo>
                    <a:lnTo>
                      <a:pt x="2050" y="2871"/>
                    </a:lnTo>
                    <a:lnTo>
                      <a:pt x="2052" y="2864"/>
                    </a:lnTo>
                    <a:lnTo>
                      <a:pt x="2057" y="2858"/>
                    </a:lnTo>
                    <a:lnTo>
                      <a:pt x="2063" y="2853"/>
                    </a:lnTo>
                    <a:lnTo>
                      <a:pt x="2079" y="2841"/>
                    </a:lnTo>
                    <a:lnTo>
                      <a:pt x="2098" y="2826"/>
                    </a:lnTo>
                    <a:lnTo>
                      <a:pt x="2105" y="2819"/>
                    </a:lnTo>
                    <a:lnTo>
                      <a:pt x="2111" y="2813"/>
                    </a:lnTo>
                    <a:lnTo>
                      <a:pt x="2115" y="2809"/>
                    </a:lnTo>
                    <a:lnTo>
                      <a:pt x="2121" y="2808"/>
                    </a:lnTo>
                    <a:lnTo>
                      <a:pt x="2126" y="2809"/>
                    </a:lnTo>
                    <a:lnTo>
                      <a:pt x="2130" y="2811"/>
                    </a:lnTo>
                    <a:lnTo>
                      <a:pt x="2135" y="2815"/>
                    </a:lnTo>
                    <a:lnTo>
                      <a:pt x="2140" y="2821"/>
                    </a:lnTo>
                    <a:lnTo>
                      <a:pt x="2145" y="2827"/>
                    </a:lnTo>
                    <a:lnTo>
                      <a:pt x="2149" y="2832"/>
                    </a:lnTo>
                    <a:lnTo>
                      <a:pt x="2154" y="2834"/>
                    </a:lnTo>
                    <a:lnTo>
                      <a:pt x="2159" y="2835"/>
                    </a:lnTo>
                    <a:lnTo>
                      <a:pt x="2164" y="2835"/>
                    </a:lnTo>
                    <a:lnTo>
                      <a:pt x="2170" y="2833"/>
                    </a:lnTo>
                    <a:lnTo>
                      <a:pt x="2174" y="2829"/>
                    </a:lnTo>
                    <a:lnTo>
                      <a:pt x="2180" y="2823"/>
                    </a:lnTo>
                    <a:lnTo>
                      <a:pt x="2191" y="2814"/>
                    </a:lnTo>
                    <a:lnTo>
                      <a:pt x="2202" y="2806"/>
                    </a:lnTo>
                    <a:lnTo>
                      <a:pt x="2209" y="2801"/>
                    </a:lnTo>
                    <a:lnTo>
                      <a:pt x="2214" y="2795"/>
                    </a:lnTo>
                    <a:lnTo>
                      <a:pt x="2217" y="2789"/>
                    </a:lnTo>
                    <a:lnTo>
                      <a:pt x="2220" y="2781"/>
                    </a:lnTo>
                    <a:lnTo>
                      <a:pt x="2220" y="2772"/>
                    </a:lnTo>
                    <a:lnTo>
                      <a:pt x="2218" y="2764"/>
                    </a:lnTo>
                    <a:lnTo>
                      <a:pt x="2216" y="2754"/>
                    </a:lnTo>
                    <a:lnTo>
                      <a:pt x="2211" y="2745"/>
                    </a:lnTo>
                    <a:lnTo>
                      <a:pt x="2208" y="2735"/>
                    </a:lnTo>
                    <a:lnTo>
                      <a:pt x="2203" y="2726"/>
                    </a:lnTo>
                    <a:lnTo>
                      <a:pt x="2199" y="2716"/>
                    </a:lnTo>
                    <a:lnTo>
                      <a:pt x="2196" y="2709"/>
                    </a:lnTo>
                    <a:lnTo>
                      <a:pt x="2195" y="2702"/>
                    </a:lnTo>
                    <a:lnTo>
                      <a:pt x="2195" y="2694"/>
                    </a:lnTo>
                    <a:lnTo>
                      <a:pt x="2196" y="2687"/>
                    </a:lnTo>
                    <a:lnTo>
                      <a:pt x="2199" y="2681"/>
                    </a:lnTo>
                    <a:lnTo>
                      <a:pt x="2204" y="2675"/>
                    </a:lnTo>
                    <a:lnTo>
                      <a:pt x="2206" y="2669"/>
                    </a:lnTo>
                    <a:lnTo>
                      <a:pt x="2210" y="2663"/>
                    </a:lnTo>
                    <a:lnTo>
                      <a:pt x="2211" y="2656"/>
                    </a:lnTo>
                    <a:lnTo>
                      <a:pt x="2212" y="2650"/>
                    </a:lnTo>
                    <a:lnTo>
                      <a:pt x="2215" y="2646"/>
                    </a:lnTo>
                    <a:lnTo>
                      <a:pt x="2218" y="2645"/>
                    </a:lnTo>
                    <a:lnTo>
                      <a:pt x="2222" y="2644"/>
                    </a:lnTo>
                    <a:lnTo>
                      <a:pt x="2226" y="2645"/>
                    </a:lnTo>
                    <a:lnTo>
                      <a:pt x="2229" y="2647"/>
                    </a:lnTo>
                    <a:lnTo>
                      <a:pt x="2233" y="2651"/>
                    </a:lnTo>
                    <a:lnTo>
                      <a:pt x="2235" y="2655"/>
                    </a:lnTo>
                    <a:lnTo>
                      <a:pt x="2239" y="2659"/>
                    </a:lnTo>
                    <a:lnTo>
                      <a:pt x="2243" y="2662"/>
                    </a:lnTo>
                    <a:lnTo>
                      <a:pt x="2250" y="2664"/>
                    </a:lnTo>
                    <a:lnTo>
                      <a:pt x="2258" y="2664"/>
                    </a:lnTo>
                    <a:lnTo>
                      <a:pt x="2267" y="2663"/>
                    </a:lnTo>
                    <a:lnTo>
                      <a:pt x="2275" y="2662"/>
                    </a:lnTo>
                    <a:lnTo>
                      <a:pt x="2284" y="2663"/>
                    </a:lnTo>
                    <a:lnTo>
                      <a:pt x="2291" y="2665"/>
                    </a:lnTo>
                    <a:lnTo>
                      <a:pt x="2298" y="2668"/>
                    </a:lnTo>
                    <a:lnTo>
                      <a:pt x="2308" y="2669"/>
                    </a:lnTo>
                    <a:lnTo>
                      <a:pt x="2318" y="2669"/>
                    </a:lnTo>
                    <a:lnTo>
                      <a:pt x="2329" y="2666"/>
                    </a:lnTo>
                    <a:lnTo>
                      <a:pt x="2340" y="2664"/>
                    </a:lnTo>
                    <a:lnTo>
                      <a:pt x="2349" y="2659"/>
                    </a:lnTo>
                    <a:lnTo>
                      <a:pt x="2359" y="2656"/>
                    </a:lnTo>
                    <a:lnTo>
                      <a:pt x="2367" y="2653"/>
                    </a:lnTo>
                    <a:lnTo>
                      <a:pt x="2374" y="2653"/>
                    </a:lnTo>
                    <a:lnTo>
                      <a:pt x="2380" y="2653"/>
                    </a:lnTo>
                    <a:lnTo>
                      <a:pt x="2386" y="2656"/>
                    </a:lnTo>
                    <a:lnTo>
                      <a:pt x="2391" y="2658"/>
                    </a:lnTo>
                    <a:lnTo>
                      <a:pt x="2394" y="2659"/>
                    </a:lnTo>
                    <a:lnTo>
                      <a:pt x="2400" y="2660"/>
                    </a:lnTo>
                    <a:lnTo>
                      <a:pt x="2406" y="2660"/>
                    </a:lnTo>
                    <a:lnTo>
                      <a:pt x="2412" y="2660"/>
                    </a:lnTo>
                    <a:lnTo>
                      <a:pt x="2420" y="2660"/>
                    </a:lnTo>
                    <a:lnTo>
                      <a:pt x="2429" y="2660"/>
                    </a:lnTo>
                    <a:lnTo>
                      <a:pt x="2432" y="2662"/>
                    </a:lnTo>
                    <a:lnTo>
                      <a:pt x="2436" y="2663"/>
                    </a:lnTo>
                    <a:lnTo>
                      <a:pt x="2438" y="2664"/>
                    </a:lnTo>
                    <a:lnTo>
                      <a:pt x="2439" y="2665"/>
                    </a:lnTo>
                    <a:lnTo>
                      <a:pt x="2438" y="2666"/>
                    </a:lnTo>
                    <a:lnTo>
                      <a:pt x="2435" y="2670"/>
                    </a:lnTo>
                    <a:lnTo>
                      <a:pt x="2426" y="2677"/>
                    </a:lnTo>
                    <a:lnTo>
                      <a:pt x="2417" y="2683"/>
                    </a:lnTo>
                    <a:lnTo>
                      <a:pt x="2406" y="2689"/>
                    </a:lnTo>
                    <a:lnTo>
                      <a:pt x="2396" y="2695"/>
                    </a:lnTo>
                    <a:lnTo>
                      <a:pt x="2390" y="2699"/>
                    </a:lnTo>
                    <a:lnTo>
                      <a:pt x="2384" y="2704"/>
                    </a:lnTo>
                    <a:lnTo>
                      <a:pt x="2379" y="2710"/>
                    </a:lnTo>
                    <a:lnTo>
                      <a:pt x="2375" y="2716"/>
                    </a:lnTo>
                    <a:lnTo>
                      <a:pt x="2372" y="2725"/>
                    </a:lnTo>
                    <a:lnTo>
                      <a:pt x="2369" y="2732"/>
                    </a:lnTo>
                    <a:lnTo>
                      <a:pt x="2368" y="2740"/>
                    </a:lnTo>
                    <a:lnTo>
                      <a:pt x="2368" y="2747"/>
                    </a:lnTo>
                    <a:lnTo>
                      <a:pt x="2367" y="2763"/>
                    </a:lnTo>
                    <a:lnTo>
                      <a:pt x="2366" y="2775"/>
                    </a:lnTo>
                    <a:lnTo>
                      <a:pt x="2363" y="2785"/>
                    </a:lnTo>
                    <a:lnTo>
                      <a:pt x="2362" y="2794"/>
                    </a:lnTo>
                    <a:lnTo>
                      <a:pt x="2362" y="2797"/>
                    </a:lnTo>
                    <a:lnTo>
                      <a:pt x="2363" y="2800"/>
                    </a:lnTo>
                    <a:lnTo>
                      <a:pt x="2366" y="2802"/>
                    </a:lnTo>
                    <a:lnTo>
                      <a:pt x="2369" y="2803"/>
                    </a:lnTo>
                    <a:lnTo>
                      <a:pt x="2373" y="2804"/>
                    </a:lnTo>
                    <a:lnTo>
                      <a:pt x="2378" y="2804"/>
                    </a:lnTo>
                    <a:lnTo>
                      <a:pt x="2382" y="2802"/>
                    </a:lnTo>
                    <a:lnTo>
                      <a:pt x="2387" y="2800"/>
                    </a:lnTo>
                    <a:lnTo>
                      <a:pt x="2391" y="2797"/>
                    </a:lnTo>
                    <a:lnTo>
                      <a:pt x="2394" y="2795"/>
                    </a:lnTo>
                    <a:lnTo>
                      <a:pt x="2399" y="2794"/>
                    </a:lnTo>
                    <a:lnTo>
                      <a:pt x="2403" y="2794"/>
                    </a:lnTo>
                    <a:lnTo>
                      <a:pt x="2405" y="2795"/>
                    </a:lnTo>
                    <a:lnTo>
                      <a:pt x="2407" y="2796"/>
                    </a:lnTo>
                    <a:lnTo>
                      <a:pt x="2409" y="2798"/>
                    </a:lnTo>
                    <a:lnTo>
                      <a:pt x="2410" y="2802"/>
                    </a:lnTo>
                    <a:lnTo>
                      <a:pt x="2411" y="2810"/>
                    </a:lnTo>
                    <a:lnTo>
                      <a:pt x="2415" y="2815"/>
                    </a:lnTo>
                    <a:lnTo>
                      <a:pt x="2418" y="2820"/>
                    </a:lnTo>
                    <a:lnTo>
                      <a:pt x="2424" y="2825"/>
                    </a:lnTo>
                    <a:lnTo>
                      <a:pt x="2429" y="2830"/>
                    </a:lnTo>
                    <a:lnTo>
                      <a:pt x="2432" y="2835"/>
                    </a:lnTo>
                    <a:lnTo>
                      <a:pt x="2432" y="2839"/>
                    </a:lnTo>
                    <a:lnTo>
                      <a:pt x="2431" y="2841"/>
                    </a:lnTo>
                    <a:lnTo>
                      <a:pt x="2429" y="2845"/>
                    </a:lnTo>
                    <a:lnTo>
                      <a:pt x="2425" y="2847"/>
                    </a:lnTo>
                    <a:lnTo>
                      <a:pt x="2418" y="2853"/>
                    </a:lnTo>
                    <a:lnTo>
                      <a:pt x="2413" y="2858"/>
                    </a:lnTo>
                    <a:lnTo>
                      <a:pt x="2413" y="2860"/>
                    </a:lnTo>
                    <a:lnTo>
                      <a:pt x="2413" y="2863"/>
                    </a:lnTo>
                    <a:lnTo>
                      <a:pt x="2416" y="2865"/>
                    </a:lnTo>
                    <a:lnTo>
                      <a:pt x="2419" y="2867"/>
                    </a:lnTo>
                    <a:lnTo>
                      <a:pt x="2422" y="2871"/>
                    </a:lnTo>
                    <a:lnTo>
                      <a:pt x="2424" y="2873"/>
                    </a:lnTo>
                    <a:lnTo>
                      <a:pt x="2425" y="2876"/>
                    </a:lnTo>
                    <a:lnTo>
                      <a:pt x="2425" y="2879"/>
                    </a:lnTo>
                    <a:lnTo>
                      <a:pt x="2423" y="2885"/>
                    </a:lnTo>
                    <a:lnTo>
                      <a:pt x="2419" y="2892"/>
                    </a:lnTo>
                    <a:lnTo>
                      <a:pt x="2415" y="2899"/>
                    </a:lnTo>
                    <a:lnTo>
                      <a:pt x="2409" y="2905"/>
                    </a:lnTo>
                    <a:lnTo>
                      <a:pt x="2405" y="2908"/>
                    </a:lnTo>
                    <a:lnTo>
                      <a:pt x="2400" y="2910"/>
                    </a:lnTo>
                    <a:lnTo>
                      <a:pt x="2396" y="2912"/>
                    </a:lnTo>
                    <a:lnTo>
                      <a:pt x="2391" y="2914"/>
                    </a:lnTo>
                    <a:lnTo>
                      <a:pt x="2380" y="2917"/>
                    </a:lnTo>
                    <a:lnTo>
                      <a:pt x="2373" y="2920"/>
                    </a:lnTo>
                    <a:lnTo>
                      <a:pt x="2371" y="2922"/>
                    </a:lnTo>
                    <a:lnTo>
                      <a:pt x="2369" y="2924"/>
                    </a:lnTo>
                    <a:lnTo>
                      <a:pt x="2369" y="2927"/>
                    </a:lnTo>
                    <a:lnTo>
                      <a:pt x="2371" y="2930"/>
                    </a:lnTo>
                    <a:lnTo>
                      <a:pt x="2373" y="2935"/>
                    </a:lnTo>
                    <a:lnTo>
                      <a:pt x="2379" y="2940"/>
                    </a:lnTo>
                    <a:lnTo>
                      <a:pt x="2385" y="2946"/>
                    </a:lnTo>
                    <a:lnTo>
                      <a:pt x="2393" y="2952"/>
                    </a:lnTo>
                    <a:lnTo>
                      <a:pt x="2412" y="2965"/>
                    </a:lnTo>
                    <a:lnTo>
                      <a:pt x="2430" y="2979"/>
                    </a:lnTo>
                    <a:lnTo>
                      <a:pt x="2444" y="2992"/>
                    </a:lnTo>
                    <a:lnTo>
                      <a:pt x="2456" y="3003"/>
                    </a:lnTo>
                    <a:lnTo>
                      <a:pt x="2462" y="3008"/>
                    </a:lnTo>
                    <a:lnTo>
                      <a:pt x="2467" y="3010"/>
                    </a:lnTo>
                    <a:lnTo>
                      <a:pt x="2473" y="3014"/>
                    </a:lnTo>
                    <a:lnTo>
                      <a:pt x="2479" y="3015"/>
                    </a:lnTo>
                    <a:lnTo>
                      <a:pt x="2486" y="3015"/>
                    </a:lnTo>
                    <a:lnTo>
                      <a:pt x="2492" y="3014"/>
                    </a:lnTo>
                    <a:lnTo>
                      <a:pt x="2498" y="3011"/>
                    </a:lnTo>
                    <a:lnTo>
                      <a:pt x="2504" y="3008"/>
                    </a:lnTo>
                    <a:lnTo>
                      <a:pt x="2511" y="3003"/>
                    </a:lnTo>
                    <a:lnTo>
                      <a:pt x="2517" y="3000"/>
                    </a:lnTo>
                    <a:lnTo>
                      <a:pt x="2523" y="2998"/>
                    </a:lnTo>
                    <a:lnTo>
                      <a:pt x="2530" y="2998"/>
                    </a:lnTo>
                    <a:lnTo>
                      <a:pt x="2545" y="3000"/>
                    </a:lnTo>
                    <a:lnTo>
                      <a:pt x="2563" y="3003"/>
                    </a:lnTo>
                    <a:lnTo>
                      <a:pt x="2571" y="3003"/>
                    </a:lnTo>
                    <a:lnTo>
                      <a:pt x="2580" y="3002"/>
                    </a:lnTo>
                    <a:lnTo>
                      <a:pt x="2582" y="3002"/>
                    </a:lnTo>
                    <a:lnTo>
                      <a:pt x="2585" y="2999"/>
                    </a:lnTo>
                    <a:lnTo>
                      <a:pt x="2587" y="2998"/>
                    </a:lnTo>
                    <a:lnTo>
                      <a:pt x="2588" y="2996"/>
                    </a:lnTo>
                    <a:lnTo>
                      <a:pt x="2593" y="2981"/>
                    </a:lnTo>
                    <a:lnTo>
                      <a:pt x="2601" y="2964"/>
                    </a:lnTo>
                    <a:lnTo>
                      <a:pt x="2607" y="2954"/>
                    </a:lnTo>
                    <a:lnTo>
                      <a:pt x="2614" y="2945"/>
                    </a:lnTo>
                    <a:lnTo>
                      <a:pt x="2623" y="2936"/>
                    </a:lnTo>
                    <a:lnTo>
                      <a:pt x="2632" y="2928"/>
                    </a:lnTo>
                    <a:lnTo>
                      <a:pt x="2643" y="2922"/>
                    </a:lnTo>
                    <a:lnTo>
                      <a:pt x="2652" y="2918"/>
                    </a:lnTo>
                    <a:lnTo>
                      <a:pt x="2661" y="2917"/>
                    </a:lnTo>
                    <a:lnTo>
                      <a:pt x="2669" y="2917"/>
                    </a:lnTo>
                    <a:lnTo>
                      <a:pt x="2676" y="2918"/>
                    </a:lnTo>
                    <a:lnTo>
                      <a:pt x="2683" y="2921"/>
                    </a:lnTo>
                    <a:lnTo>
                      <a:pt x="2688" y="2924"/>
                    </a:lnTo>
                    <a:lnTo>
                      <a:pt x="2692" y="2928"/>
                    </a:lnTo>
                    <a:lnTo>
                      <a:pt x="2694" y="2930"/>
                    </a:lnTo>
                    <a:lnTo>
                      <a:pt x="2696" y="2934"/>
                    </a:lnTo>
                    <a:lnTo>
                      <a:pt x="2697" y="2937"/>
                    </a:lnTo>
                    <a:lnTo>
                      <a:pt x="2699" y="2942"/>
                    </a:lnTo>
                    <a:lnTo>
                      <a:pt x="2699" y="2949"/>
                    </a:lnTo>
                    <a:lnTo>
                      <a:pt x="2700" y="2956"/>
                    </a:lnTo>
                    <a:lnTo>
                      <a:pt x="2701" y="2959"/>
                    </a:lnTo>
                    <a:lnTo>
                      <a:pt x="2703" y="2960"/>
                    </a:lnTo>
                    <a:lnTo>
                      <a:pt x="2705" y="2961"/>
                    </a:lnTo>
                    <a:lnTo>
                      <a:pt x="2708" y="2961"/>
                    </a:lnTo>
                    <a:lnTo>
                      <a:pt x="2714" y="2961"/>
                    </a:lnTo>
                    <a:lnTo>
                      <a:pt x="2722" y="2961"/>
                    </a:lnTo>
                    <a:lnTo>
                      <a:pt x="2727" y="2961"/>
                    </a:lnTo>
                    <a:lnTo>
                      <a:pt x="2731" y="2962"/>
                    </a:lnTo>
                    <a:lnTo>
                      <a:pt x="2733" y="2964"/>
                    </a:lnTo>
                    <a:lnTo>
                      <a:pt x="2735" y="2966"/>
                    </a:lnTo>
                    <a:lnTo>
                      <a:pt x="2737" y="2970"/>
                    </a:lnTo>
                    <a:lnTo>
                      <a:pt x="2738" y="2973"/>
                    </a:lnTo>
                    <a:lnTo>
                      <a:pt x="2738" y="2979"/>
                    </a:lnTo>
                    <a:lnTo>
                      <a:pt x="2738" y="2985"/>
                    </a:lnTo>
                    <a:lnTo>
                      <a:pt x="2734" y="2997"/>
                    </a:lnTo>
                    <a:lnTo>
                      <a:pt x="2730" y="3005"/>
                    </a:lnTo>
                    <a:lnTo>
                      <a:pt x="2726" y="3014"/>
                    </a:lnTo>
                    <a:lnTo>
                      <a:pt x="2724" y="3023"/>
                    </a:lnTo>
                    <a:lnTo>
                      <a:pt x="2724" y="3028"/>
                    </a:lnTo>
                    <a:lnTo>
                      <a:pt x="2724" y="3031"/>
                    </a:lnTo>
                    <a:lnTo>
                      <a:pt x="2725" y="3035"/>
                    </a:lnTo>
                    <a:lnTo>
                      <a:pt x="2726" y="3037"/>
                    </a:lnTo>
                    <a:lnTo>
                      <a:pt x="2728" y="3040"/>
                    </a:lnTo>
                    <a:lnTo>
                      <a:pt x="2732" y="3041"/>
                    </a:lnTo>
                    <a:lnTo>
                      <a:pt x="2735" y="3041"/>
                    </a:lnTo>
                    <a:lnTo>
                      <a:pt x="2739" y="3041"/>
                    </a:lnTo>
                    <a:lnTo>
                      <a:pt x="2743" y="3041"/>
                    </a:lnTo>
                    <a:lnTo>
                      <a:pt x="2746" y="3042"/>
                    </a:lnTo>
                    <a:lnTo>
                      <a:pt x="2749" y="3043"/>
                    </a:lnTo>
                    <a:lnTo>
                      <a:pt x="2750" y="3044"/>
                    </a:lnTo>
                    <a:lnTo>
                      <a:pt x="2750" y="3046"/>
                    </a:lnTo>
                    <a:lnTo>
                      <a:pt x="2749" y="3048"/>
                    </a:lnTo>
                    <a:lnTo>
                      <a:pt x="2747" y="3050"/>
                    </a:lnTo>
                    <a:lnTo>
                      <a:pt x="2745" y="3053"/>
                    </a:lnTo>
                    <a:lnTo>
                      <a:pt x="2741" y="3057"/>
                    </a:lnTo>
                    <a:lnTo>
                      <a:pt x="2739" y="3063"/>
                    </a:lnTo>
                    <a:lnTo>
                      <a:pt x="2737" y="3071"/>
                    </a:lnTo>
                    <a:lnTo>
                      <a:pt x="2737" y="3078"/>
                    </a:lnTo>
                    <a:lnTo>
                      <a:pt x="2738" y="3080"/>
                    </a:lnTo>
                    <a:lnTo>
                      <a:pt x="2739" y="3082"/>
                    </a:lnTo>
                    <a:lnTo>
                      <a:pt x="2740" y="3082"/>
                    </a:lnTo>
                    <a:lnTo>
                      <a:pt x="2743" y="3082"/>
                    </a:lnTo>
                    <a:lnTo>
                      <a:pt x="2749" y="3084"/>
                    </a:lnTo>
                    <a:lnTo>
                      <a:pt x="2756" y="3081"/>
                    </a:lnTo>
                    <a:lnTo>
                      <a:pt x="2768" y="3077"/>
                    </a:lnTo>
                    <a:lnTo>
                      <a:pt x="2782" y="3071"/>
                    </a:lnTo>
                    <a:lnTo>
                      <a:pt x="2795" y="3066"/>
                    </a:lnTo>
                    <a:lnTo>
                      <a:pt x="2807" y="3062"/>
                    </a:lnTo>
                    <a:lnTo>
                      <a:pt x="2812" y="3062"/>
                    </a:lnTo>
                    <a:lnTo>
                      <a:pt x="2815" y="3062"/>
                    </a:lnTo>
                    <a:lnTo>
                      <a:pt x="2820" y="3062"/>
                    </a:lnTo>
                    <a:lnTo>
                      <a:pt x="2823" y="3065"/>
                    </a:lnTo>
                    <a:lnTo>
                      <a:pt x="2831" y="3068"/>
                    </a:lnTo>
                    <a:lnTo>
                      <a:pt x="2839" y="3075"/>
                    </a:lnTo>
                    <a:lnTo>
                      <a:pt x="2856" y="3090"/>
                    </a:lnTo>
                    <a:lnTo>
                      <a:pt x="2869" y="3103"/>
                    </a:lnTo>
                    <a:lnTo>
                      <a:pt x="2872" y="3105"/>
                    </a:lnTo>
                    <a:lnTo>
                      <a:pt x="2876" y="3107"/>
                    </a:lnTo>
                    <a:lnTo>
                      <a:pt x="2878" y="3109"/>
                    </a:lnTo>
                    <a:lnTo>
                      <a:pt x="2882" y="3109"/>
                    </a:lnTo>
                    <a:lnTo>
                      <a:pt x="2885" y="3109"/>
                    </a:lnTo>
                    <a:lnTo>
                      <a:pt x="2889" y="3109"/>
                    </a:lnTo>
                    <a:lnTo>
                      <a:pt x="2892" y="3107"/>
                    </a:lnTo>
                    <a:lnTo>
                      <a:pt x="2897" y="3105"/>
                    </a:lnTo>
                    <a:lnTo>
                      <a:pt x="2905" y="3100"/>
                    </a:lnTo>
                    <a:lnTo>
                      <a:pt x="2913" y="3098"/>
                    </a:lnTo>
                    <a:lnTo>
                      <a:pt x="2922" y="3096"/>
                    </a:lnTo>
                    <a:lnTo>
                      <a:pt x="2933" y="3094"/>
                    </a:lnTo>
                    <a:lnTo>
                      <a:pt x="2945" y="3094"/>
                    </a:lnTo>
                    <a:lnTo>
                      <a:pt x="2954" y="3092"/>
                    </a:lnTo>
                    <a:lnTo>
                      <a:pt x="2964" y="3090"/>
                    </a:lnTo>
                    <a:lnTo>
                      <a:pt x="2972" y="3087"/>
                    </a:lnTo>
                    <a:lnTo>
                      <a:pt x="2979" y="3086"/>
                    </a:lnTo>
                    <a:lnTo>
                      <a:pt x="2986" y="3085"/>
                    </a:lnTo>
                    <a:lnTo>
                      <a:pt x="2993" y="3084"/>
                    </a:lnTo>
                    <a:lnTo>
                      <a:pt x="3003" y="3084"/>
                    </a:lnTo>
                    <a:lnTo>
                      <a:pt x="3014" y="3084"/>
                    </a:lnTo>
                    <a:lnTo>
                      <a:pt x="3024" y="3082"/>
                    </a:lnTo>
                    <a:lnTo>
                      <a:pt x="3035" y="3080"/>
                    </a:lnTo>
                    <a:lnTo>
                      <a:pt x="3046" y="3075"/>
                    </a:lnTo>
                    <a:lnTo>
                      <a:pt x="3055" y="3069"/>
                    </a:lnTo>
                    <a:lnTo>
                      <a:pt x="3062" y="3067"/>
                    </a:lnTo>
                    <a:lnTo>
                      <a:pt x="3066" y="3066"/>
                    </a:lnTo>
                    <a:lnTo>
                      <a:pt x="3068" y="3067"/>
                    </a:lnTo>
                    <a:lnTo>
                      <a:pt x="3073" y="3068"/>
                    </a:lnTo>
                    <a:lnTo>
                      <a:pt x="3077" y="3071"/>
                    </a:lnTo>
                    <a:lnTo>
                      <a:pt x="3085" y="3075"/>
                    </a:lnTo>
                    <a:lnTo>
                      <a:pt x="3093" y="3079"/>
                    </a:lnTo>
                    <a:lnTo>
                      <a:pt x="3098" y="3080"/>
                    </a:lnTo>
                    <a:lnTo>
                      <a:pt x="3103" y="3080"/>
                    </a:lnTo>
                    <a:lnTo>
                      <a:pt x="3108" y="3080"/>
                    </a:lnTo>
                    <a:lnTo>
                      <a:pt x="3114" y="3079"/>
                    </a:lnTo>
                    <a:lnTo>
                      <a:pt x="3122" y="3075"/>
                    </a:lnTo>
                    <a:lnTo>
                      <a:pt x="3131" y="3071"/>
                    </a:lnTo>
                    <a:lnTo>
                      <a:pt x="3135" y="3068"/>
                    </a:lnTo>
                    <a:lnTo>
                      <a:pt x="3137" y="3066"/>
                    </a:lnTo>
                    <a:lnTo>
                      <a:pt x="3140" y="3063"/>
                    </a:lnTo>
                    <a:lnTo>
                      <a:pt x="3141" y="3061"/>
                    </a:lnTo>
                    <a:lnTo>
                      <a:pt x="3141" y="3056"/>
                    </a:lnTo>
                    <a:lnTo>
                      <a:pt x="3141" y="3049"/>
                    </a:lnTo>
                    <a:lnTo>
                      <a:pt x="3141" y="3033"/>
                    </a:lnTo>
                    <a:lnTo>
                      <a:pt x="3142" y="3015"/>
                    </a:lnTo>
                    <a:lnTo>
                      <a:pt x="3141" y="3000"/>
                    </a:lnTo>
                    <a:lnTo>
                      <a:pt x="3138" y="2991"/>
                    </a:lnTo>
                    <a:lnTo>
                      <a:pt x="3136" y="2986"/>
                    </a:lnTo>
                    <a:lnTo>
                      <a:pt x="3134" y="2984"/>
                    </a:lnTo>
                    <a:lnTo>
                      <a:pt x="3131" y="2981"/>
                    </a:lnTo>
                    <a:lnTo>
                      <a:pt x="3128" y="2980"/>
                    </a:lnTo>
                    <a:lnTo>
                      <a:pt x="3124" y="2979"/>
                    </a:lnTo>
                    <a:lnTo>
                      <a:pt x="3121" y="2977"/>
                    </a:lnTo>
                    <a:lnTo>
                      <a:pt x="3118" y="2975"/>
                    </a:lnTo>
                    <a:lnTo>
                      <a:pt x="3117" y="2972"/>
                    </a:lnTo>
                    <a:lnTo>
                      <a:pt x="3116" y="2968"/>
                    </a:lnTo>
                    <a:lnTo>
                      <a:pt x="3115" y="2964"/>
                    </a:lnTo>
                    <a:lnTo>
                      <a:pt x="3116" y="2959"/>
                    </a:lnTo>
                    <a:lnTo>
                      <a:pt x="3117" y="2952"/>
                    </a:lnTo>
                    <a:lnTo>
                      <a:pt x="3118" y="2946"/>
                    </a:lnTo>
                    <a:lnTo>
                      <a:pt x="3118" y="2942"/>
                    </a:lnTo>
                    <a:lnTo>
                      <a:pt x="3117" y="2940"/>
                    </a:lnTo>
                    <a:lnTo>
                      <a:pt x="3114" y="2936"/>
                    </a:lnTo>
                    <a:lnTo>
                      <a:pt x="3106" y="2929"/>
                    </a:lnTo>
                    <a:lnTo>
                      <a:pt x="3102" y="2922"/>
                    </a:lnTo>
                    <a:lnTo>
                      <a:pt x="3098" y="2917"/>
                    </a:lnTo>
                    <a:lnTo>
                      <a:pt x="3092" y="2912"/>
                    </a:lnTo>
                    <a:lnTo>
                      <a:pt x="3089" y="2910"/>
                    </a:lnTo>
                    <a:lnTo>
                      <a:pt x="3084" y="2909"/>
                    </a:lnTo>
                    <a:lnTo>
                      <a:pt x="3079" y="2909"/>
                    </a:lnTo>
                    <a:lnTo>
                      <a:pt x="3073" y="2909"/>
                    </a:lnTo>
                    <a:lnTo>
                      <a:pt x="3059" y="2912"/>
                    </a:lnTo>
                    <a:lnTo>
                      <a:pt x="3046" y="2916"/>
                    </a:lnTo>
                    <a:lnTo>
                      <a:pt x="3033" y="2920"/>
                    </a:lnTo>
                    <a:lnTo>
                      <a:pt x="3021" y="2922"/>
                    </a:lnTo>
                    <a:lnTo>
                      <a:pt x="3012" y="2923"/>
                    </a:lnTo>
                    <a:lnTo>
                      <a:pt x="3004" y="2922"/>
                    </a:lnTo>
                    <a:lnTo>
                      <a:pt x="2996" y="2921"/>
                    </a:lnTo>
                    <a:lnTo>
                      <a:pt x="2987" y="2920"/>
                    </a:lnTo>
                    <a:lnTo>
                      <a:pt x="2980" y="2917"/>
                    </a:lnTo>
                    <a:lnTo>
                      <a:pt x="2973" y="2915"/>
                    </a:lnTo>
                    <a:lnTo>
                      <a:pt x="2968" y="2911"/>
                    </a:lnTo>
                    <a:lnTo>
                      <a:pt x="2965" y="2908"/>
                    </a:lnTo>
                    <a:lnTo>
                      <a:pt x="2964" y="2903"/>
                    </a:lnTo>
                    <a:lnTo>
                      <a:pt x="2965" y="2898"/>
                    </a:lnTo>
                    <a:lnTo>
                      <a:pt x="2965" y="2892"/>
                    </a:lnTo>
                    <a:lnTo>
                      <a:pt x="2966" y="2886"/>
                    </a:lnTo>
                    <a:lnTo>
                      <a:pt x="2967" y="2880"/>
                    </a:lnTo>
                    <a:lnTo>
                      <a:pt x="2967" y="2874"/>
                    </a:lnTo>
                    <a:lnTo>
                      <a:pt x="2967" y="2869"/>
                    </a:lnTo>
                    <a:lnTo>
                      <a:pt x="2965" y="2861"/>
                    </a:lnTo>
                    <a:lnTo>
                      <a:pt x="2957" y="2849"/>
                    </a:lnTo>
                    <a:lnTo>
                      <a:pt x="2947" y="2838"/>
                    </a:lnTo>
                    <a:lnTo>
                      <a:pt x="2939" y="2829"/>
                    </a:lnTo>
                    <a:lnTo>
                      <a:pt x="2933" y="2826"/>
                    </a:lnTo>
                    <a:lnTo>
                      <a:pt x="2928" y="2825"/>
                    </a:lnTo>
                    <a:lnTo>
                      <a:pt x="2924" y="2826"/>
                    </a:lnTo>
                    <a:lnTo>
                      <a:pt x="2921" y="2829"/>
                    </a:lnTo>
                    <a:lnTo>
                      <a:pt x="2917" y="2835"/>
                    </a:lnTo>
                    <a:lnTo>
                      <a:pt x="2916" y="2839"/>
                    </a:lnTo>
                    <a:lnTo>
                      <a:pt x="2914" y="2841"/>
                    </a:lnTo>
                    <a:lnTo>
                      <a:pt x="2910" y="2842"/>
                    </a:lnTo>
                    <a:lnTo>
                      <a:pt x="2907" y="2844"/>
                    </a:lnTo>
                    <a:lnTo>
                      <a:pt x="2902" y="2844"/>
                    </a:lnTo>
                    <a:lnTo>
                      <a:pt x="2898" y="2842"/>
                    </a:lnTo>
                    <a:lnTo>
                      <a:pt x="2894" y="2840"/>
                    </a:lnTo>
                    <a:lnTo>
                      <a:pt x="2890" y="2836"/>
                    </a:lnTo>
                    <a:lnTo>
                      <a:pt x="2886" y="2832"/>
                    </a:lnTo>
                    <a:lnTo>
                      <a:pt x="2884" y="2826"/>
                    </a:lnTo>
                    <a:lnTo>
                      <a:pt x="2882" y="2819"/>
                    </a:lnTo>
                    <a:lnTo>
                      <a:pt x="2879" y="2811"/>
                    </a:lnTo>
                    <a:lnTo>
                      <a:pt x="2877" y="2795"/>
                    </a:lnTo>
                    <a:lnTo>
                      <a:pt x="2876" y="2777"/>
                    </a:lnTo>
                    <a:lnTo>
                      <a:pt x="2875" y="2769"/>
                    </a:lnTo>
                    <a:lnTo>
                      <a:pt x="2876" y="2763"/>
                    </a:lnTo>
                    <a:lnTo>
                      <a:pt x="2876" y="2756"/>
                    </a:lnTo>
                    <a:lnTo>
                      <a:pt x="2877" y="2751"/>
                    </a:lnTo>
                    <a:lnTo>
                      <a:pt x="2879" y="2746"/>
                    </a:lnTo>
                    <a:lnTo>
                      <a:pt x="2882" y="2743"/>
                    </a:lnTo>
                    <a:lnTo>
                      <a:pt x="2885" y="2739"/>
                    </a:lnTo>
                    <a:lnTo>
                      <a:pt x="2889" y="2737"/>
                    </a:lnTo>
                    <a:lnTo>
                      <a:pt x="2900" y="2721"/>
                    </a:lnTo>
                    <a:lnTo>
                      <a:pt x="2911" y="2702"/>
                    </a:lnTo>
                    <a:lnTo>
                      <a:pt x="2915" y="2699"/>
                    </a:lnTo>
                    <a:lnTo>
                      <a:pt x="2920" y="2696"/>
                    </a:lnTo>
                    <a:lnTo>
                      <a:pt x="2924" y="2696"/>
                    </a:lnTo>
                    <a:lnTo>
                      <a:pt x="2928" y="2696"/>
                    </a:lnTo>
                    <a:lnTo>
                      <a:pt x="2936" y="2700"/>
                    </a:lnTo>
                    <a:lnTo>
                      <a:pt x="2944" y="2704"/>
                    </a:lnTo>
                    <a:lnTo>
                      <a:pt x="2947" y="2706"/>
                    </a:lnTo>
                    <a:lnTo>
                      <a:pt x="2953" y="2707"/>
                    </a:lnTo>
                    <a:lnTo>
                      <a:pt x="2959" y="2708"/>
                    </a:lnTo>
                    <a:lnTo>
                      <a:pt x="2966" y="2708"/>
                    </a:lnTo>
                    <a:lnTo>
                      <a:pt x="2972" y="2706"/>
                    </a:lnTo>
                    <a:lnTo>
                      <a:pt x="2978" y="2702"/>
                    </a:lnTo>
                    <a:lnTo>
                      <a:pt x="2980" y="2700"/>
                    </a:lnTo>
                    <a:lnTo>
                      <a:pt x="2983" y="2697"/>
                    </a:lnTo>
                    <a:lnTo>
                      <a:pt x="2984" y="2694"/>
                    </a:lnTo>
                    <a:lnTo>
                      <a:pt x="2985" y="2690"/>
                    </a:lnTo>
                    <a:lnTo>
                      <a:pt x="2987" y="2682"/>
                    </a:lnTo>
                    <a:lnTo>
                      <a:pt x="2990" y="2674"/>
                    </a:lnTo>
                    <a:lnTo>
                      <a:pt x="2993" y="2666"/>
                    </a:lnTo>
                    <a:lnTo>
                      <a:pt x="2996" y="2659"/>
                    </a:lnTo>
                    <a:lnTo>
                      <a:pt x="3001" y="2653"/>
                    </a:lnTo>
                    <a:lnTo>
                      <a:pt x="3004" y="2647"/>
                    </a:lnTo>
                    <a:lnTo>
                      <a:pt x="3008" y="2643"/>
                    </a:lnTo>
                    <a:lnTo>
                      <a:pt x="3012" y="2640"/>
                    </a:lnTo>
                    <a:lnTo>
                      <a:pt x="3016" y="2638"/>
                    </a:lnTo>
                    <a:lnTo>
                      <a:pt x="3021" y="2638"/>
                    </a:lnTo>
                    <a:lnTo>
                      <a:pt x="3026" y="2638"/>
                    </a:lnTo>
                    <a:lnTo>
                      <a:pt x="3029" y="2640"/>
                    </a:lnTo>
                    <a:lnTo>
                      <a:pt x="3034" y="2644"/>
                    </a:lnTo>
                    <a:lnTo>
                      <a:pt x="3039" y="2647"/>
                    </a:lnTo>
                    <a:lnTo>
                      <a:pt x="3042" y="2652"/>
                    </a:lnTo>
                    <a:lnTo>
                      <a:pt x="3045" y="2658"/>
                    </a:lnTo>
                    <a:lnTo>
                      <a:pt x="3052" y="2670"/>
                    </a:lnTo>
                    <a:lnTo>
                      <a:pt x="3059" y="2681"/>
                    </a:lnTo>
                    <a:lnTo>
                      <a:pt x="3062" y="2685"/>
                    </a:lnTo>
                    <a:lnTo>
                      <a:pt x="3066" y="2689"/>
                    </a:lnTo>
                    <a:lnTo>
                      <a:pt x="3071" y="2693"/>
                    </a:lnTo>
                    <a:lnTo>
                      <a:pt x="3075" y="2695"/>
                    </a:lnTo>
                    <a:lnTo>
                      <a:pt x="3084" y="2700"/>
                    </a:lnTo>
                    <a:lnTo>
                      <a:pt x="3090" y="2706"/>
                    </a:lnTo>
                    <a:lnTo>
                      <a:pt x="3096" y="2713"/>
                    </a:lnTo>
                    <a:lnTo>
                      <a:pt x="3100" y="2720"/>
                    </a:lnTo>
                    <a:lnTo>
                      <a:pt x="3106" y="2727"/>
                    </a:lnTo>
                    <a:lnTo>
                      <a:pt x="3114" y="2732"/>
                    </a:lnTo>
                    <a:lnTo>
                      <a:pt x="3122" y="2738"/>
                    </a:lnTo>
                    <a:lnTo>
                      <a:pt x="3131" y="2743"/>
                    </a:lnTo>
                    <a:lnTo>
                      <a:pt x="3141" y="2748"/>
                    </a:lnTo>
                    <a:lnTo>
                      <a:pt x="3146" y="2754"/>
                    </a:lnTo>
                    <a:lnTo>
                      <a:pt x="3150" y="2762"/>
                    </a:lnTo>
                    <a:lnTo>
                      <a:pt x="3154" y="2767"/>
                    </a:lnTo>
                    <a:lnTo>
                      <a:pt x="3156" y="2770"/>
                    </a:lnTo>
                    <a:lnTo>
                      <a:pt x="3160" y="2772"/>
                    </a:lnTo>
                    <a:lnTo>
                      <a:pt x="3163" y="2772"/>
                    </a:lnTo>
                    <a:lnTo>
                      <a:pt x="3167" y="2772"/>
                    </a:lnTo>
                    <a:lnTo>
                      <a:pt x="3169" y="2771"/>
                    </a:lnTo>
                    <a:lnTo>
                      <a:pt x="3172" y="2769"/>
                    </a:lnTo>
                    <a:lnTo>
                      <a:pt x="3173" y="2765"/>
                    </a:lnTo>
                    <a:lnTo>
                      <a:pt x="3174" y="2760"/>
                    </a:lnTo>
                    <a:lnTo>
                      <a:pt x="3173" y="2750"/>
                    </a:lnTo>
                    <a:lnTo>
                      <a:pt x="3171" y="2739"/>
                    </a:lnTo>
                    <a:lnTo>
                      <a:pt x="3169" y="2732"/>
                    </a:lnTo>
                    <a:lnTo>
                      <a:pt x="3168" y="2725"/>
                    </a:lnTo>
                    <a:lnTo>
                      <a:pt x="3165" y="2719"/>
                    </a:lnTo>
                    <a:lnTo>
                      <a:pt x="3159" y="2710"/>
                    </a:lnTo>
                    <a:lnTo>
                      <a:pt x="3146" y="2696"/>
                    </a:lnTo>
                    <a:lnTo>
                      <a:pt x="3135" y="2682"/>
                    </a:lnTo>
                    <a:lnTo>
                      <a:pt x="3131" y="2677"/>
                    </a:lnTo>
                    <a:lnTo>
                      <a:pt x="3128" y="2674"/>
                    </a:lnTo>
                    <a:lnTo>
                      <a:pt x="3127" y="2669"/>
                    </a:lnTo>
                    <a:lnTo>
                      <a:pt x="3125" y="2665"/>
                    </a:lnTo>
                    <a:lnTo>
                      <a:pt x="3125" y="2658"/>
                    </a:lnTo>
                    <a:lnTo>
                      <a:pt x="3128" y="2650"/>
                    </a:lnTo>
                    <a:lnTo>
                      <a:pt x="3129" y="2645"/>
                    </a:lnTo>
                    <a:lnTo>
                      <a:pt x="3129" y="2639"/>
                    </a:lnTo>
                    <a:lnTo>
                      <a:pt x="3128" y="2634"/>
                    </a:lnTo>
                    <a:lnTo>
                      <a:pt x="3127" y="2628"/>
                    </a:lnTo>
                    <a:lnTo>
                      <a:pt x="3121" y="2617"/>
                    </a:lnTo>
                    <a:lnTo>
                      <a:pt x="3114" y="2606"/>
                    </a:lnTo>
                    <a:lnTo>
                      <a:pt x="3105" y="2594"/>
                    </a:lnTo>
                    <a:lnTo>
                      <a:pt x="3096" y="2584"/>
                    </a:lnTo>
                    <a:lnTo>
                      <a:pt x="3091" y="2580"/>
                    </a:lnTo>
                    <a:lnTo>
                      <a:pt x="3085" y="2577"/>
                    </a:lnTo>
                    <a:lnTo>
                      <a:pt x="3078" y="2575"/>
                    </a:lnTo>
                    <a:lnTo>
                      <a:pt x="3070" y="2574"/>
                    </a:lnTo>
                    <a:lnTo>
                      <a:pt x="3054" y="2574"/>
                    </a:lnTo>
                    <a:lnTo>
                      <a:pt x="3041" y="2574"/>
                    </a:lnTo>
                    <a:lnTo>
                      <a:pt x="3035" y="2573"/>
                    </a:lnTo>
                    <a:lnTo>
                      <a:pt x="3030" y="2571"/>
                    </a:lnTo>
                    <a:lnTo>
                      <a:pt x="3027" y="2569"/>
                    </a:lnTo>
                    <a:lnTo>
                      <a:pt x="3024" y="2565"/>
                    </a:lnTo>
                    <a:lnTo>
                      <a:pt x="3021" y="2556"/>
                    </a:lnTo>
                    <a:lnTo>
                      <a:pt x="3016" y="2549"/>
                    </a:lnTo>
                    <a:lnTo>
                      <a:pt x="3014" y="2546"/>
                    </a:lnTo>
                    <a:lnTo>
                      <a:pt x="3010" y="2544"/>
                    </a:lnTo>
                    <a:lnTo>
                      <a:pt x="3007" y="2543"/>
                    </a:lnTo>
                    <a:lnTo>
                      <a:pt x="3001" y="2543"/>
                    </a:lnTo>
                    <a:lnTo>
                      <a:pt x="2996" y="2542"/>
                    </a:lnTo>
                    <a:lnTo>
                      <a:pt x="2991" y="2539"/>
                    </a:lnTo>
                    <a:lnTo>
                      <a:pt x="2987" y="2536"/>
                    </a:lnTo>
                    <a:lnTo>
                      <a:pt x="2983" y="2532"/>
                    </a:lnTo>
                    <a:lnTo>
                      <a:pt x="2979" y="2527"/>
                    </a:lnTo>
                    <a:lnTo>
                      <a:pt x="2974" y="2523"/>
                    </a:lnTo>
                    <a:lnTo>
                      <a:pt x="2970" y="2519"/>
                    </a:lnTo>
                    <a:lnTo>
                      <a:pt x="2964" y="2515"/>
                    </a:lnTo>
                    <a:lnTo>
                      <a:pt x="2952" y="2512"/>
                    </a:lnTo>
                    <a:lnTo>
                      <a:pt x="2941" y="2511"/>
                    </a:lnTo>
                    <a:lnTo>
                      <a:pt x="2936" y="2510"/>
                    </a:lnTo>
                    <a:lnTo>
                      <a:pt x="2933" y="2506"/>
                    </a:lnTo>
                    <a:lnTo>
                      <a:pt x="2930" y="2501"/>
                    </a:lnTo>
                    <a:lnTo>
                      <a:pt x="2929" y="2494"/>
                    </a:lnTo>
                    <a:lnTo>
                      <a:pt x="2929" y="2477"/>
                    </a:lnTo>
                    <a:lnTo>
                      <a:pt x="2930" y="2464"/>
                    </a:lnTo>
                    <a:lnTo>
                      <a:pt x="2932" y="2451"/>
                    </a:lnTo>
                    <a:lnTo>
                      <a:pt x="2933" y="2437"/>
                    </a:lnTo>
                    <a:lnTo>
                      <a:pt x="2932" y="2428"/>
                    </a:lnTo>
                    <a:lnTo>
                      <a:pt x="2930" y="2420"/>
                    </a:lnTo>
                    <a:lnTo>
                      <a:pt x="2929" y="2416"/>
                    </a:lnTo>
                    <a:lnTo>
                      <a:pt x="2929" y="2411"/>
                    </a:lnTo>
                    <a:lnTo>
                      <a:pt x="2930" y="2405"/>
                    </a:lnTo>
                    <a:lnTo>
                      <a:pt x="2933" y="2397"/>
                    </a:lnTo>
                    <a:lnTo>
                      <a:pt x="2933" y="2393"/>
                    </a:lnTo>
                    <a:lnTo>
                      <a:pt x="2933" y="2391"/>
                    </a:lnTo>
                    <a:lnTo>
                      <a:pt x="2933" y="2387"/>
                    </a:lnTo>
                    <a:lnTo>
                      <a:pt x="2932" y="2386"/>
                    </a:lnTo>
                    <a:lnTo>
                      <a:pt x="2928" y="2384"/>
                    </a:lnTo>
                    <a:lnTo>
                      <a:pt x="2923" y="2384"/>
                    </a:lnTo>
                    <a:lnTo>
                      <a:pt x="2909" y="2387"/>
                    </a:lnTo>
                    <a:lnTo>
                      <a:pt x="2892" y="2391"/>
                    </a:lnTo>
                    <a:lnTo>
                      <a:pt x="2878" y="2394"/>
                    </a:lnTo>
                    <a:lnTo>
                      <a:pt x="2866" y="2397"/>
                    </a:lnTo>
                    <a:lnTo>
                      <a:pt x="2861" y="2399"/>
                    </a:lnTo>
                    <a:lnTo>
                      <a:pt x="2857" y="2399"/>
                    </a:lnTo>
                    <a:lnTo>
                      <a:pt x="2852" y="2399"/>
                    </a:lnTo>
                    <a:lnTo>
                      <a:pt x="2848" y="2398"/>
                    </a:lnTo>
                    <a:lnTo>
                      <a:pt x="2847" y="2395"/>
                    </a:lnTo>
                    <a:lnTo>
                      <a:pt x="2847" y="2392"/>
                    </a:lnTo>
                    <a:lnTo>
                      <a:pt x="2847" y="2387"/>
                    </a:lnTo>
                    <a:lnTo>
                      <a:pt x="2848" y="2380"/>
                    </a:lnTo>
                    <a:lnTo>
                      <a:pt x="2851" y="2366"/>
                    </a:lnTo>
                    <a:lnTo>
                      <a:pt x="2851" y="2350"/>
                    </a:lnTo>
                    <a:lnTo>
                      <a:pt x="2851" y="2341"/>
                    </a:lnTo>
                    <a:lnTo>
                      <a:pt x="2851" y="2331"/>
                    </a:lnTo>
                    <a:lnTo>
                      <a:pt x="2850" y="2321"/>
                    </a:lnTo>
                    <a:lnTo>
                      <a:pt x="2848" y="2315"/>
                    </a:lnTo>
                    <a:lnTo>
                      <a:pt x="2847" y="2310"/>
                    </a:lnTo>
                    <a:lnTo>
                      <a:pt x="2845" y="2306"/>
                    </a:lnTo>
                    <a:lnTo>
                      <a:pt x="2841" y="2302"/>
                    </a:lnTo>
                    <a:lnTo>
                      <a:pt x="2837" y="2298"/>
                    </a:lnTo>
                    <a:lnTo>
                      <a:pt x="2829" y="2294"/>
                    </a:lnTo>
                    <a:lnTo>
                      <a:pt x="2825" y="2290"/>
                    </a:lnTo>
                    <a:lnTo>
                      <a:pt x="2821" y="2284"/>
                    </a:lnTo>
                    <a:lnTo>
                      <a:pt x="2819" y="2279"/>
                    </a:lnTo>
                    <a:lnTo>
                      <a:pt x="2816" y="2273"/>
                    </a:lnTo>
                    <a:lnTo>
                      <a:pt x="2816" y="2267"/>
                    </a:lnTo>
                    <a:lnTo>
                      <a:pt x="2816" y="2261"/>
                    </a:lnTo>
                    <a:lnTo>
                      <a:pt x="2819" y="2255"/>
                    </a:lnTo>
                    <a:lnTo>
                      <a:pt x="2821" y="2249"/>
                    </a:lnTo>
                    <a:lnTo>
                      <a:pt x="2823" y="2244"/>
                    </a:lnTo>
                    <a:lnTo>
                      <a:pt x="2827" y="2240"/>
                    </a:lnTo>
                    <a:lnTo>
                      <a:pt x="2832" y="2235"/>
                    </a:lnTo>
                    <a:lnTo>
                      <a:pt x="2841" y="2227"/>
                    </a:lnTo>
                    <a:lnTo>
                      <a:pt x="2851" y="2218"/>
                    </a:lnTo>
                    <a:lnTo>
                      <a:pt x="2858" y="2214"/>
                    </a:lnTo>
                    <a:lnTo>
                      <a:pt x="2864" y="2209"/>
                    </a:lnTo>
                    <a:lnTo>
                      <a:pt x="2872" y="2198"/>
                    </a:lnTo>
                    <a:lnTo>
                      <a:pt x="2882" y="2183"/>
                    </a:lnTo>
                    <a:lnTo>
                      <a:pt x="2888" y="2176"/>
                    </a:lnTo>
                    <a:lnTo>
                      <a:pt x="2894" y="2168"/>
                    </a:lnTo>
                    <a:lnTo>
                      <a:pt x="2900" y="2162"/>
                    </a:lnTo>
                    <a:lnTo>
                      <a:pt x="2907" y="2158"/>
                    </a:lnTo>
                    <a:lnTo>
                      <a:pt x="2921" y="2154"/>
                    </a:lnTo>
                    <a:lnTo>
                      <a:pt x="2933" y="2152"/>
                    </a:lnTo>
                    <a:lnTo>
                      <a:pt x="2939" y="2151"/>
                    </a:lnTo>
                    <a:lnTo>
                      <a:pt x="2944" y="2148"/>
                    </a:lnTo>
                    <a:lnTo>
                      <a:pt x="2948" y="2145"/>
                    </a:lnTo>
                    <a:lnTo>
                      <a:pt x="2952" y="2140"/>
                    </a:lnTo>
                    <a:lnTo>
                      <a:pt x="2964" y="2124"/>
                    </a:lnTo>
                    <a:lnTo>
                      <a:pt x="2976" y="2110"/>
                    </a:lnTo>
                    <a:lnTo>
                      <a:pt x="2979" y="2105"/>
                    </a:lnTo>
                    <a:lnTo>
                      <a:pt x="2980" y="2099"/>
                    </a:lnTo>
                    <a:lnTo>
                      <a:pt x="2979" y="2096"/>
                    </a:lnTo>
                    <a:lnTo>
                      <a:pt x="2978" y="2091"/>
                    </a:lnTo>
                    <a:lnTo>
                      <a:pt x="2976" y="2088"/>
                    </a:lnTo>
                    <a:lnTo>
                      <a:pt x="2972" y="2085"/>
                    </a:lnTo>
                    <a:lnTo>
                      <a:pt x="2967" y="2083"/>
                    </a:lnTo>
                    <a:lnTo>
                      <a:pt x="2963" y="2080"/>
                    </a:lnTo>
                    <a:lnTo>
                      <a:pt x="2952" y="2077"/>
                    </a:lnTo>
                    <a:lnTo>
                      <a:pt x="2938" y="2070"/>
                    </a:lnTo>
                    <a:lnTo>
                      <a:pt x="2924" y="2061"/>
                    </a:lnTo>
                    <a:lnTo>
                      <a:pt x="2915" y="2054"/>
                    </a:lnTo>
                    <a:lnTo>
                      <a:pt x="2908" y="2048"/>
                    </a:lnTo>
                    <a:lnTo>
                      <a:pt x="2901" y="2042"/>
                    </a:lnTo>
                    <a:lnTo>
                      <a:pt x="2898" y="2039"/>
                    </a:lnTo>
                    <a:lnTo>
                      <a:pt x="2898" y="2034"/>
                    </a:lnTo>
                    <a:lnTo>
                      <a:pt x="2900" y="2031"/>
                    </a:lnTo>
                    <a:lnTo>
                      <a:pt x="2902" y="2027"/>
                    </a:lnTo>
                    <a:lnTo>
                      <a:pt x="2907" y="2023"/>
                    </a:lnTo>
                    <a:lnTo>
                      <a:pt x="2910" y="2021"/>
                    </a:lnTo>
                    <a:lnTo>
                      <a:pt x="2914" y="2020"/>
                    </a:lnTo>
                    <a:lnTo>
                      <a:pt x="2917" y="2019"/>
                    </a:lnTo>
                    <a:lnTo>
                      <a:pt x="2920" y="2019"/>
                    </a:lnTo>
                    <a:lnTo>
                      <a:pt x="2922" y="2017"/>
                    </a:lnTo>
                    <a:lnTo>
                      <a:pt x="2923" y="2015"/>
                    </a:lnTo>
                    <a:lnTo>
                      <a:pt x="2926" y="2012"/>
                    </a:lnTo>
                    <a:lnTo>
                      <a:pt x="2927" y="2004"/>
                    </a:lnTo>
                    <a:lnTo>
                      <a:pt x="2928" y="1996"/>
                    </a:lnTo>
                    <a:lnTo>
                      <a:pt x="2929" y="1993"/>
                    </a:lnTo>
                    <a:lnTo>
                      <a:pt x="2932" y="1988"/>
                    </a:lnTo>
                    <a:lnTo>
                      <a:pt x="2935" y="1984"/>
                    </a:lnTo>
                    <a:lnTo>
                      <a:pt x="2941" y="1981"/>
                    </a:lnTo>
                    <a:lnTo>
                      <a:pt x="2952" y="1973"/>
                    </a:lnTo>
                    <a:lnTo>
                      <a:pt x="2963" y="1964"/>
                    </a:lnTo>
                    <a:lnTo>
                      <a:pt x="2966" y="1959"/>
                    </a:lnTo>
                    <a:lnTo>
                      <a:pt x="2968" y="1954"/>
                    </a:lnTo>
                    <a:lnTo>
                      <a:pt x="2971" y="1950"/>
                    </a:lnTo>
                    <a:lnTo>
                      <a:pt x="2971" y="1946"/>
                    </a:lnTo>
                    <a:lnTo>
                      <a:pt x="2968" y="1937"/>
                    </a:lnTo>
                    <a:lnTo>
                      <a:pt x="2968" y="1927"/>
                    </a:lnTo>
                    <a:lnTo>
                      <a:pt x="2968" y="1924"/>
                    </a:lnTo>
                    <a:lnTo>
                      <a:pt x="2971" y="1919"/>
                    </a:lnTo>
                    <a:lnTo>
                      <a:pt x="2973" y="1916"/>
                    </a:lnTo>
                    <a:lnTo>
                      <a:pt x="2977" y="1914"/>
                    </a:lnTo>
                    <a:lnTo>
                      <a:pt x="2982" y="1912"/>
                    </a:lnTo>
                    <a:lnTo>
                      <a:pt x="2986" y="1910"/>
                    </a:lnTo>
                    <a:lnTo>
                      <a:pt x="2990" y="1910"/>
                    </a:lnTo>
                    <a:lnTo>
                      <a:pt x="2995" y="1910"/>
                    </a:lnTo>
                    <a:lnTo>
                      <a:pt x="2998" y="1913"/>
                    </a:lnTo>
                    <a:lnTo>
                      <a:pt x="3002" y="1914"/>
                    </a:lnTo>
                    <a:lnTo>
                      <a:pt x="3005" y="1918"/>
                    </a:lnTo>
                    <a:lnTo>
                      <a:pt x="3009" y="1921"/>
                    </a:lnTo>
                    <a:lnTo>
                      <a:pt x="3012" y="1925"/>
                    </a:lnTo>
                    <a:lnTo>
                      <a:pt x="3018" y="1927"/>
                    </a:lnTo>
                    <a:lnTo>
                      <a:pt x="3026" y="1930"/>
                    </a:lnTo>
                    <a:lnTo>
                      <a:pt x="3033" y="1931"/>
                    </a:lnTo>
                    <a:lnTo>
                      <a:pt x="3048" y="1932"/>
                    </a:lnTo>
                    <a:lnTo>
                      <a:pt x="3062" y="1932"/>
                    </a:lnTo>
                    <a:lnTo>
                      <a:pt x="3068" y="1932"/>
                    </a:lnTo>
                    <a:lnTo>
                      <a:pt x="3074" y="1933"/>
                    </a:lnTo>
                    <a:lnTo>
                      <a:pt x="3080" y="1935"/>
                    </a:lnTo>
                    <a:lnTo>
                      <a:pt x="3086" y="1938"/>
                    </a:lnTo>
                    <a:lnTo>
                      <a:pt x="3104" y="1951"/>
                    </a:lnTo>
                    <a:lnTo>
                      <a:pt x="3121" y="1964"/>
                    </a:lnTo>
                    <a:lnTo>
                      <a:pt x="3123" y="1969"/>
                    </a:lnTo>
                    <a:lnTo>
                      <a:pt x="3125" y="1976"/>
                    </a:lnTo>
                    <a:lnTo>
                      <a:pt x="3127" y="1984"/>
                    </a:lnTo>
                    <a:lnTo>
                      <a:pt x="3127" y="1991"/>
                    </a:lnTo>
                    <a:lnTo>
                      <a:pt x="3128" y="2001"/>
                    </a:lnTo>
                    <a:lnTo>
                      <a:pt x="3130" y="2007"/>
                    </a:lnTo>
                    <a:lnTo>
                      <a:pt x="3131" y="2009"/>
                    </a:lnTo>
                    <a:lnTo>
                      <a:pt x="3134" y="2012"/>
                    </a:lnTo>
                    <a:lnTo>
                      <a:pt x="3136" y="2012"/>
                    </a:lnTo>
                    <a:lnTo>
                      <a:pt x="3138" y="2012"/>
                    </a:lnTo>
                    <a:lnTo>
                      <a:pt x="3144" y="2009"/>
                    </a:lnTo>
                    <a:lnTo>
                      <a:pt x="3149" y="2008"/>
                    </a:lnTo>
                    <a:lnTo>
                      <a:pt x="3161" y="2004"/>
                    </a:lnTo>
                    <a:lnTo>
                      <a:pt x="3174" y="2001"/>
                    </a:lnTo>
                    <a:lnTo>
                      <a:pt x="3188" y="1997"/>
                    </a:lnTo>
                    <a:lnTo>
                      <a:pt x="3201" y="1994"/>
                    </a:lnTo>
                    <a:lnTo>
                      <a:pt x="3219" y="1991"/>
                    </a:lnTo>
                    <a:lnTo>
                      <a:pt x="3231" y="1990"/>
                    </a:lnTo>
                    <a:lnTo>
                      <a:pt x="3236" y="1990"/>
                    </a:lnTo>
                    <a:lnTo>
                      <a:pt x="3241" y="1989"/>
                    </a:lnTo>
                    <a:lnTo>
                      <a:pt x="3243" y="1988"/>
                    </a:lnTo>
                    <a:lnTo>
                      <a:pt x="3245" y="1987"/>
                    </a:lnTo>
                    <a:lnTo>
                      <a:pt x="3251" y="1981"/>
                    </a:lnTo>
                    <a:lnTo>
                      <a:pt x="3260" y="1976"/>
                    </a:lnTo>
                    <a:lnTo>
                      <a:pt x="3264" y="1975"/>
                    </a:lnTo>
                    <a:lnTo>
                      <a:pt x="3268" y="1975"/>
                    </a:lnTo>
                    <a:lnTo>
                      <a:pt x="3273" y="1976"/>
                    </a:lnTo>
                    <a:lnTo>
                      <a:pt x="3278" y="1979"/>
                    </a:lnTo>
                    <a:lnTo>
                      <a:pt x="3282" y="1984"/>
                    </a:lnTo>
                    <a:lnTo>
                      <a:pt x="3287" y="1991"/>
                    </a:lnTo>
                    <a:lnTo>
                      <a:pt x="3291" y="2000"/>
                    </a:lnTo>
                    <a:lnTo>
                      <a:pt x="3294" y="2008"/>
                    </a:lnTo>
                    <a:lnTo>
                      <a:pt x="3301" y="2027"/>
                    </a:lnTo>
                    <a:lnTo>
                      <a:pt x="3306" y="2044"/>
                    </a:lnTo>
                    <a:lnTo>
                      <a:pt x="3310" y="2057"/>
                    </a:lnTo>
                    <a:lnTo>
                      <a:pt x="3312" y="2064"/>
                    </a:lnTo>
                    <a:lnTo>
                      <a:pt x="3314" y="2067"/>
                    </a:lnTo>
                    <a:lnTo>
                      <a:pt x="3317" y="2070"/>
                    </a:lnTo>
                    <a:lnTo>
                      <a:pt x="3322" y="2072"/>
                    </a:lnTo>
                    <a:lnTo>
                      <a:pt x="3326" y="2075"/>
                    </a:lnTo>
                    <a:lnTo>
                      <a:pt x="3343" y="2079"/>
                    </a:lnTo>
                    <a:lnTo>
                      <a:pt x="3362" y="2083"/>
                    </a:lnTo>
                    <a:lnTo>
                      <a:pt x="3371" y="2085"/>
                    </a:lnTo>
                    <a:lnTo>
                      <a:pt x="3381" y="2085"/>
                    </a:lnTo>
                    <a:lnTo>
                      <a:pt x="3389" y="2085"/>
                    </a:lnTo>
                    <a:lnTo>
                      <a:pt x="3396" y="2084"/>
                    </a:lnTo>
                    <a:lnTo>
                      <a:pt x="3400" y="2083"/>
                    </a:lnTo>
                    <a:lnTo>
                      <a:pt x="3405" y="2083"/>
                    </a:lnTo>
                    <a:lnTo>
                      <a:pt x="3411" y="2082"/>
                    </a:lnTo>
                    <a:lnTo>
                      <a:pt x="3417" y="2078"/>
                    </a:lnTo>
                    <a:lnTo>
                      <a:pt x="3423" y="2072"/>
                    </a:lnTo>
                    <a:lnTo>
                      <a:pt x="3429" y="2067"/>
                    </a:lnTo>
                    <a:lnTo>
                      <a:pt x="3438" y="2066"/>
                    </a:lnTo>
                    <a:lnTo>
                      <a:pt x="3446" y="2065"/>
                    </a:lnTo>
                    <a:lnTo>
                      <a:pt x="3449" y="2064"/>
                    </a:lnTo>
                    <a:lnTo>
                      <a:pt x="3451" y="2061"/>
                    </a:lnTo>
                    <a:lnTo>
                      <a:pt x="3453" y="2059"/>
                    </a:lnTo>
                    <a:lnTo>
                      <a:pt x="3456" y="2056"/>
                    </a:lnTo>
                    <a:lnTo>
                      <a:pt x="3457" y="2047"/>
                    </a:lnTo>
                    <a:lnTo>
                      <a:pt x="3462" y="2040"/>
                    </a:lnTo>
                    <a:lnTo>
                      <a:pt x="3469" y="2038"/>
                    </a:lnTo>
                    <a:lnTo>
                      <a:pt x="3478" y="2036"/>
                    </a:lnTo>
                    <a:lnTo>
                      <a:pt x="3488" y="2032"/>
                    </a:lnTo>
                    <a:lnTo>
                      <a:pt x="3496" y="2027"/>
                    </a:lnTo>
                    <a:lnTo>
                      <a:pt x="3500" y="2022"/>
                    </a:lnTo>
                    <a:lnTo>
                      <a:pt x="3502" y="2016"/>
                    </a:lnTo>
                    <a:lnTo>
                      <a:pt x="3505" y="2009"/>
                    </a:lnTo>
                    <a:lnTo>
                      <a:pt x="3505" y="2002"/>
                    </a:lnTo>
                    <a:lnTo>
                      <a:pt x="3507" y="1994"/>
                    </a:lnTo>
                    <a:lnTo>
                      <a:pt x="3509" y="198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</p:grp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E95DD5D3-66FB-4E49-ADE8-D98746531670}"/>
                </a:ext>
              </a:extLst>
            </p:cNvPr>
            <p:cNvSpPr txBox="1"/>
            <p:nvPr/>
          </p:nvSpPr>
          <p:spPr>
            <a:xfrm>
              <a:off x="2149747" y="4746810"/>
              <a:ext cx="53918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四川</a:t>
              </a:r>
              <a:r>
                <a:rPr lang="en-US" altLang="zh-CN" b="1" dirty="0"/>
                <a:t>	</a:t>
              </a:r>
              <a:endParaRPr lang="zh-CN" altLang="en-US" b="1" dirty="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8AFA406-1A29-4DDA-9DF8-09A0EFB7884F}"/>
              </a:ext>
            </a:extLst>
          </p:cNvPr>
          <p:cNvGrpSpPr/>
          <p:nvPr/>
        </p:nvGrpSpPr>
        <p:grpSpPr>
          <a:xfrm>
            <a:off x="5175082" y="3998817"/>
            <a:ext cx="3145975" cy="2003532"/>
            <a:chOff x="5244225" y="3895773"/>
            <a:chExt cx="3145975" cy="2003532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DB3422A0-9C00-48B8-B54A-316A582EE1E3}"/>
                </a:ext>
              </a:extLst>
            </p:cNvPr>
            <p:cNvGrpSpPr/>
            <p:nvPr/>
          </p:nvGrpSpPr>
          <p:grpSpPr>
            <a:xfrm>
              <a:off x="5244225" y="3895773"/>
              <a:ext cx="3145975" cy="2003532"/>
              <a:chOff x="5382484" y="3896700"/>
              <a:chExt cx="3145975" cy="2003532"/>
            </a:xfrm>
          </p:grpSpPr>
          <p:graphicFrame>
            <p:nvGraphicFramePr>
              <p:cNvPr id="67" name="图示 66">
                <a:extLst>
                  <a:ext uri="{FF2B5EF4-FFF2-40B4-BE49-F238E27FC236}">
                    <a16:creationId xmlns:a16="http://schemas.microsoft.com/office/drawing/2014/main" id="{15109B0E-B554-4843-AD6D-A17D1E93D7E4}"/>
                  </a:ext>
                </a:extLst>
              </p:cNvPr>
              <p:cNvGraphicFramePr/>
              <p:nvPr/>
            </p:nvGraphicFramePr>
            <p:xfrm>
              <a:off x="5382484" y="3896700"/>
              <a:ext cx="3145975" cy="20035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7" r:lo="rId18" r:qs="rId19" r:cs="rId20"/>
              </a:graphicData>
            </a:graphic>
          </p:graphicFrame>
          <p:sp>
            <p:nvSpPr>
              <p:cNvPr id="69" name="天津">
                <a:extLst>
                  <a:ext uri="{FF2B5EF4-FFF2-40B4-BE49-F238E27FC236}">
                    <a16:creationId xmlns:a16="http://schemas.microsoft.com/office/drawing/2014/main" id="{EBB7F8F5-F178-464E-8C92-613360C831F5}"/>
                  </a:ext>
                </a:extLst>
              </p:cNvPr>
              <p:cNvSpPr/>
              <p:nvPr/>
            </p:nvSpPr>
            <p:spPr>
              <a:xfrm>
                <a:off x="5810261" y="4511768"/>
                <a:ext cx="650715" cy="704079"/>
              </a:xfrm>
              <a:custGeom>
                <a:avLst/>
                <a:gdLst>
                  <a:gd name="T0" fmla="*/ 139 w 430"/>
                  <a:gd name="T1" fmla="*/ 49 h 726"/>
                  <a:gd name="T2" fmla="*/ 152 w 430"/>
                  <a:gd name="T3" fmla="*/ 42 h 726"/>
                  <a:gd name="T4" fmla="*/ 171 w 430"/>
                  <a:gd name="T5" fmla="*/ 25 h 726"/>
                  <a:gd name="T6" fmla="*/ 178 w 430"/>
                  <a:gd name="T7" fmla="*/ 4 h 726"/>
                  <a:gd name="T8" fmla="*/ 237 w 430"/>
                  <a:gd name="T9" fmla="*/ 3 h 726"/>
                  <a:gd name="T10" fmla="*/ 253 w 430"/>
                  <a:gd name="T11" fmla="*/ 22 h 726"/>
                  <a:gd name="T12" fmla="*/ 294 w 430"/>
                  <a:gd name="T13" fmla="*/ 62 h 726"/>
                  <a:gd name="T14" fmla="*/ 294 w 430"/>
                  <a:gd name="T15" fmla="*/ 89 h 726"/>
                  <a:gd name="T16" fmla="*/ 271 w 430"/>
                  <a:gd name="T17" fmla="*/ 98 h 726"/>
                  <a:gd name="T18" fmla="*/ 231 w 430"/>
                  <a:gd name="T19" fmla="*/ 110 h 726"/>
                  <a:gd name="T20" fmla="*/ 227 w 430"/>
                  <a:gd name="T21" fmla="*/ 152 h 726"/>
                  <a:gd name="T22" fmla="*/ 266 w 430"/>
                  <a:gd name="T23" fmla="*/ 212 h 726"/>
                  <a:gd name="T24" fmla="*/ 286 w 430"/>
                  <a:gd name="T25" fmla="*/ 245 h 726"/>
                  <a:gd name="T26" fmla="*/ 297 w 430"/>
                  <a:gd name="T27" fmla="*/ 281 h 726"/>
                  <a:gd name="T28" fmla="*/ 313 w 430"/>
                  <a:gd name="T29" fmla="*/ 284 h 726"/>
                  <a:gd name="T30" fmla="*/ 357 w 430"/>
                  <a:gd name="T31" fmla="*/ 268 h 726"/>
                  <a:gd name="T32" fmla="*/ 378 w 430"/>
                  <a:gd name="T33" fmla="*/ 276 h 726"/>
                  <a:gd name="T34" fmla="*/ 367 w 430"/>
                  <a:gd name="T35" fmla="*/ 321 h 726"/>
                  <a:gd name="T36" fmla="*/ 378 w 430"/>
                  <a:gd name="T37" fmla="*/ 333 h 726"/>
                  <a:gd name="T38" fmla="*/ 417 w 430"/>
                  <a:gd name="T39" fmla="*/ 356 h 726"/>
                  <a:gd name="T40" fmla="*/ 429 w 430"/>
                  <a:gd name="T41" fmla="*/ 403 h 726"/>
                  <a:gd name="T42" fmla="*/ 396 w 430"/>
                  <a:gd name="T43" fmla="*/ 431 h 726"/>
                  <a:gd name="T44" fmla="*/ 348 w 430"/>
                  <a:gd name="T45" fmla="*/ 460 h 726"/>
                  <a:gd name="T46" fmla="*/ 335 w 430"/>
                  <a:gd name="T47" fmla="*/ 503 h 726"/>
                  <a:gd name="T48" fmla="*/ 324 w 430"/>
                  <a:gd name="T49" fmla="*/ 557 h 726"/>
                  <a:gd name="T50" fmla="*/ 287 w 430"/>
                  <a:gd name="T51" fmla="*/ 630 h 726"/>
                  <a:gd name="T52" fmla="*/ 279 w 430"/>
                  <a:gd name="T53" fmla="*/ 693 h 726"/>
                  <a:gd name="T54" fmla="*/ 223 w 430"/>
                  <a:gd name="T55" fmla="*/ 716 h 726"/>
                  <a:gd name="T56" fmla="*/ 192 w 430"/>
                  <a:gd name="T57" fmla="*/ 723 h 726"/>
                  <a:gd name="T58" fmla="*/ 182 w 430"/>
                  <a:gd name="T59" fmla="*/ 711 h 726"/>
                  <a:gd name="T60" fmla="*/ 153 w 430"/>
                  <a:gd name="T61" fmla="*/ 715 h 726"/>
                  <a:gd name="T62" fmla="*/ 133 w 430"/>
                  <a:gd name="T63" fmla="*/ 726 h 726"/>
                  <a:gd name="T64" fmla="*/ 116 w 430"/>
                  <a:gd name="T65" fmla="*/ 681 h 726"/>
                  <a:gd name="T66" fmla="*/ 95 w 430"/>
                  <a:gd name="T67" fmla="*/ 674 h 726"/>
                  <a:gd name="T68" fmla="*/ 32 w 430"/>
                  <a:gd name="T69" fmla="*/ 672 h 726"/>
                  <a:gd name="T70" fmla="*/ 8 w 430"/>
                  <a:gd name="T71" fmla="*/ 635 h 726"/>
                  <a:gd name="T72" fmla="*/ 3 w 430"/>
                  <a:gd name="T73" fmla="*/ 578 h 726"/>
                  <a:gd name="T74" fmla="*/ 1 w 430"/>
                  <a:gd name="T75" fmla="*/ 536 h 726"/>
                  <a:gd name="T76" fmla="*/ 31 w 430"/>
                  <a:gd name="T77" fmla="*/ 532 h 726"/>
                  <a:gd name="T78" fmla="*/ 45 w 430"/>
                  <a:gd name="T79" fmla="*/ 518 h 726"/>
                  <a:gd name="T80" fmla="*/ 33 w 430"/>
                  <a:gd name="T81" fmla="*/ 431 h 726"/>
                  <a:gd name="T82" fmla="*/ 16 w 430"/>
                  <a:gd name="T83" fmla="*/ 290 h 726"/>
                  <a:gd name="T84" fmla="*/ 22 w 430"/>
                  <a:gd name="T85" fmla="*/ 275 h 726"/>
                  <a:gd name="T86" fmla="*/ 29 w 430"/>
                  <a:gd name="T87" fmla="*/ 259 h 726"/>
                  <a:gd name="T88" fmla="*/ 51 w 430"/>
                  <a:gd name="T89" fmla="*/ 271 h 726"/>
                  <a:gd name="T90" fmla="*/ 64 w 430"/>
                  <a:gd name="T91" fmla="*/ 280 h 726"/>
                  <a:gd name="T92" fmla="*/ 108 w 430"/>
                  <a:gd name="T93" fmla="*/ 270 h 726"/>
                  <a:gd name="T94" fmla="*/ 126 w 430"/>
                  <a:gd name="T95" fmla="*/ 252 h 726"/>
                  <a:gd name="T96" fmla="*/ 128 w 430"/>
                  <a:gd name="T97" fmla="*/ 200 h 726"/>
                  <a:gd name="T98" fmla="*/ 129 w 430"/>
                  <a:gd name="T99" fmla="*/ 174 h 726"/>
                  <a:gd name="T100" fmla="*/ 141 w 430"/>
                  <a:gd name="T101" fmla="*/ 165 h 726"/>
                  <a:gd name="T102" fmla="*/ 114 w 430"/>
                  <a:gd name="T103" fmla="*/ 146 h 726"/>
                  <a:gd name="T104" fmla="*/ 110 w 430"/>
                  <a:gd name="T105" fmla="*/ 131 h 726"/>
                  <a:gd name="T106" fmla="*/ 122 w 430"/>
                  <a:gd name="T107" fmla="*/ 85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30" h="726">
                    <a:moveTo>
                      <a:pt x="119" y="67"/>
                    </a:moveTo>
                    <a:lnTo>
                      <a:pt x="126" y="63"/>
                    </a:lnTo>
                    <a:lnTo>
                      <a:pt x="132" y="60"/>
                    </a:lnTo>
                    <a:lnTo>
                      <a:pt x="136" y="55"/>
                    </a:lnTo>
                    <a:lnTo>
                      <a:pt x="139" y="49"/>
                    </a:lnTo>
                    <a:lnTo>
                      <a:pt x="141" y="47"/>
                    </a:lnTo>
                    <a:lnTo>
                      <a:pt x="142" y="44"/>
                    </a:lnTo>
                    <a:lnTo>
                      <a:pt x="145" y="43"/>
                    </a:lnTo>
                    <a:lnTo>
                      <a:pt x="148" y="43"/>
                    </a:lnTo>
                    <a:lnTo>
                      <a:pt x="152" y="42"/>
                    </a:lnTo>
                    <a:lnTo>
                      <a:pt x="155" y="41"/>
                    </a:lnTo>
                    <a:lnTo>
                      <a:pt x="160" y="38"/>
                    </a:lnTo>
                    <a:lnTo>
                      <a:pt x="165" y="35"/>
                    </a:lnTo>
                    <a:lnTo>
                      <a:pt x="168" y="30"/>
                    </a:lnTo>
                    <a:lnTo>
                      <a:pt x="171" y="25"/>
                    </a:lnTo>
                    <a:lnTo>
                      <a:pt x="171" y="20"/>
                    </a:lnTo>
                    <a:lnTo>
                      <a:pt x="172" y="15"/>
                    </a:lnTo>
                    <a:lnTo>
                      <a:pt x="172" y="10"/>
                    </a:lnTo>
                    <a:lnTo>
                      <a:pt x="174" y="6"/>
                    </a:lnTo>
                    <a:lnTo>
                      <a:pt x="178" y="4"/>
                    </a:lnTo>
                    <a:lnTo>
                      <a:pt x="184" y="3"/>
                    </a:lnTo>
                    <a:lnTo>
                      <a:pt x="201" y="1"/>
                    </a:lnTo>
                    <a:lnTo>
                      <a:pt x="221" y="0"/>
                    </a:lnTo>
                    <a:lnTo>
                      <a:pt x="230" y="0"/>
                    </a:lnTo>
                    <a:lnTo>
                      <a:pt x="237" y="3"/>
                    </a:lnTo>
                    <a:lnTo>
                      <a:pt x="241" y="4"/>
                    </a:lnTo>
                    <a:lnTo>
                      <a:pt x="245" y="6"/>
                    </a:lnTo>
                    <a:lnTo>
                      <a:pt x="247" y="10"/>
                    </a:lnTo>
                    <a:lnTo>
                      <a:pt x="249" y="13"/>
                    </a:lnTo>
                    <a:lnTo>
                      <a:pt x="253" y="22"/>
                    </a:lnTo>
                    <a:lnTo>
                      <a:pt x="258" y="29"/>
                    </a:lnTo>
                    <a:lnTo>
                      <a:pt x="264" y="36"/>
                    </a:lnTo>
                    <a:lnTo>
                      <a:pt x="271" y="43"/>
                    </a:lnTo>
                    <a:lnTo>
                      <a:pt x="284" y="54"/>
                    </a:lnTo>
                    <a:lnTo>
                      <a:pt x="294" y="62"/>
                    </a:lnTo>
                    <a:lnTo>
                      <a:pt x="298" y="67"/>
                    </a:lnTo>
                    <a:lnTo>
                      <a:pt x="300" y="72"/>
                    </a:lnTo>
                    <a:lnTo>
                      <a:pt x="300" y="78"/>
                    </a:lnTo>
                    <a:lnTo>
                      <a:pt x="298" y="83"/>
                    </a:lnTo>
                    <a:lnTo>
                      <a:pt x="294" y="89"/>
                    </a:lnTo>
                    <a:lnTo>
                      <a:pt x="289" y="94"/>
                    </a:lnTo>
                    <a:lnTo>
                      <a:pt x="285" y="95"/>
                    </a:lnTo>
                    <a:lnTo>
                      <a:pt x="281" y="97"/>
                    </a:lnTo>
                    <a:lnTo>
                      <a:pt x="277" y="98"/>
                    </a:lnTo>
                    <a:lnTo>
                      <a:pt x="271" y="98"/>
                    </a:lnTo>
                    <a:lnTo>
                      <a:pt x="261" y="98"/>
                    </a:lnTo>
                    <a:lnTo>
                      <a:pt x="252" y="99"/>
                    </a:lnTo>
                    <a:lnTo>
                      <a:pt x="243" y="101"/>
                    </a:lnTo>
                    <a:lnTo>
                      <a:pt x="236" y="105"/>
                    </a:lnTo>
                    <a:lnTo>
                      <a:pt x="231" y="110"/>
                    </a:lnTo>
                    <a:lnTo>
                      <a:pt x="227" y="116"/>
                    </a:lnTo>
                    <a:lnTo>
                      <a:pt x="224" y="124"/>
                    </a:lnTo>
                    <a:lnTo>
                      <a:pt x="224" y="133"/>
                    </a:lnTo>
                    <a:lnTo>
                      <a:pt x="224" y="143"/>
                    </a:lnTo>
                    <a:lnTo>
                      <a:pt x="227" y="152"/>
                    </a:lnTo>
                    <a:lnTo>
                      <a:pt x="230" y="161"/>
                    </a:lnTo>
                    <a:lnTo>
                      <a:pt x="235" y="169"/>
                    </a:lnTo>
                    <a:lnTo>
                      <a:pt x="246" y="183"/>
                    </a:lnTo>
                    <a:lnTo>
                      <a:pt x="255" y="198"/>
                    </a:lnTo>
                    <a:lnTo>
                      <a:pt x="266" y="212"/>
                    </a:lnTo>
                    <a:lnTo>
                      <a:pt x="274" y="223"/>
                    </a:lnTo>
                    <a:lnTo>
                      <a:pt x="279" y="227"/>
                    </a:lnTo>
                    <a:lnTo>
                      <a:pt x="283" y="233"/>
                    </a:lnTo>
                    <a:lnTo>
                      <a:pt x="285" y="239"/>
                    </a:lnTo>
                    <a:lnTo>
                      <a:pt x="286" y="245"/>
                    </a:lnTo>
                    <a:lnTo>
                      <a:pt x="287" y="258"/>
                    </a:lnTo>
                    <a:lnTo>
                      <a:pt x="290" y="269"/>
                    </a:lnTo>
                    <a:lnTo>
                      <a:pt x="291" y="274"/>
                    </a:lnTo>
                    <a:lnTo>
                      <a:pt x="293" y="277"/>
                    </a:lnTo>
                    <a:lnTo>
                      <a:pt x="297" y="281"/>
                    </a:lnTo>
                    <a:lnTo>
                      <a:pt x="302" y="284"/>
                    </a:lnTo>
                    <a:lnTo>
                      <a:pt x="304" y="286"/>
                    </a:lnTo>
                    <a:lnTo>
                      <a:pt x="306" y="286"/>
                    </a:lnTo>
                    <a:lnTo>
                      <a:pt x="310" y="286"/>
                    </a:lnTo>
                    <a:lnTo>
                      <a:pt x="313" y="284"/>
                    </a:lnTo>
                    <a:lnTo>
                      <a:pt x="321" y="281"/>
                    </a:lnTo>
                    <a:lnTo>
                      <a:pt x="330" y="277"/>
                    </a:lnTo>
                    <a:lnTo>
                      <a:pt x="338" y="274"/>
                    </a:lnTo>
                    <a:lnTo>
                      <a:pt x="348" y="270"/>
                    </a:lnTo>
                    <a:lnTo>
                      <a:pt x="357" y="268"/>
                    </a:lnTo>
                    <a:lnTo>
                      <a:pt x="367" y="266"/>
                    </a:lnTo>
                    <a:lnTo>
                      <a:pt x="372" y="268"/>
                    </a:lnTo>
                    <a:lnTo>
                      <a:pt x="374" y="270"/>
                    </a:lnTo>
                    <a:lnTo>
                      <a:pt x="376" y="272"/>
                    </a:lnTo>
                    <a:lnTo>
                      <a:pt x="378" y="276"/>
                    </a:lnTo>
                    <a:lnTo>
                      <a:pt x="378" y="284"/>
                    </a:lnTo>
                    <a:lnTo>
                      <a:pt x="375" y="293"/>
                    </a:lnTo>
                    <a:lnTo>
                      <a:pt x="372" y="303"/>
                    </a:lnTo>
                    <a:lnTo>
                      <a:pt x="369" y="313"/>
                    </a:lnTo>
                    <a:lnTo>
                      <a:pt x="367" y="321"/>
                    </a:lnTo>
                    <a:lnTo>
                      <a:pt x="367" y="327"/>
                    </a:lnTo>
                    <a:lnTo>
                      <a:pt x="368" y="331"/>
                    </a:lnTo>
                    <a:lnTo>
                      <a:pt x="371" y="332"/>
                    </a:lnTo>
                    <a:lnTo>
                      <a:pt x="373" y="333"/>
                    </a:lnTo>
                    <a:lnTo>
                      <a:pt x="378" y="333"/>
                    </a:lnTo>
                    <a:lnTo>
                      <a:pt x="382" y="334"/>
                    </a:lnTo>
                    <a:lnTo>
                      <a:pt x="390" y="337"/>
                    </a:lnTo>
                    <a:lnTo>
                      <a:pt x="398" y="340"/>
                    </a:lnTo>
                    <a:lnTo>
                      <a:pt x="407" y="347"/>
                    </a:lnTo>
                    <a:lnTo>
                      <a:pt x="417" y="356"/>
                    </a:lnTo>
                    <a:lnTo>
                      <a:pt x="423" y="365"/>
                    </a:lnTo>
                    <a:lnTo>
                      <a:pt x="428" y="375"/>
                    </a:lnTo>
                    <a:lnTo>
                      <a:pt x="430" y="384"/>
                    </a:lnTo>
                    <a:lnTo>
                      <a:pt x="430" y="394"/>
                    </a:lnTo>
                    <a:lnTo>
                      <a:pt x="429" y="403"/>
                    </a:lnTo>
                    <a:lnTo>
                      <a:pt x="428" y="414"/>
                    </a:lnTo>
                    <a:lnTo>
                      <a:pt x="424" y="423"/>
                    </a:lnTo>
                    <a:lnTo>
                      <a:pt x="416" y="425"/>
                    </a:lnTo>
                    <a:lnTo>
                      <a:pt x="405" y="427"/>
                    </a:lnTo>
                    <a:lnTo>
                      <a:pt x="396" y="431"/>
                    </a:lnTo>
                    <a:lnTo>
                      <a:pt x="385" y="434"/>
                    </a:lnTo>
                    <a:lnTo>
                      <a:pt x="375" y="439"/>
                    </a:lnTo>
                    <a:lnTo>
                      <a:pt x="366" y="445"/>
                    </a:lnTo>
                    <a:lnTo>
                      <a:pt x="356" y="452"/>
                    </a:lnTo>
                    <a:lnTo>
                      <a:pt x="348" y="460"/>
                    </a:lnTo>
                    <a:lnTo>
                      <a:pt x="341" y="467"/>
                    </a:lnTo>
                    <a:lnTo>
                      <a:pt x="337" y="476"/>
                    </a:lnTo>
                    <a:lnTo>
                      <a:pt x="335" y="483"/>
                    </a:lnTo>
                    <a:lnTo>
                      <a:pt x="334" y="489"/>
                    </a:lnTo>
                    <a:lnTo>
                      <a:pt x="335" y="503"/>
                    </a:lnTo>
                    <a:lnTo>
                      <a:pt x="336" y="518"/>
                    </a:lnTo>
                    <a:lnTo>
                      <a:pt x="335" y="527"/>
                    </a:lnTo>
                    <a:lnTo>
                      <a:pt x="332" y="536"/>
                    </a:lnTo>
                    <a:lnTo>
                      <a:pt x="329" y="546"/>
                    </a:lnTo>
                    <a:lnTo>
                      <a:pt x="324" y="557"/>
                    </a:lnTo>
                    <a:lnTo>
                      <a:pt x="312" y="577"/>
                    </a:lnTo>
                    <a:lnTo>
                      <a:pt x="300" y="598"/>
                    </a:lnTo>
                    <a:lnTo>
                      <a:pt x="294" y="609"/>
                    </a:lnTo>
                    <a:lnTo>
                      <a:pt x="291" y="620"/>
                    </a:lnTo>
                    <a:lnTo>
                      <a:pt x="287" y="630"/>
                    </a:lnTo>
                    <a:lnTo>
                      <a:pt x="285" y="640"/>
                    </a:lnTo>
                    <a:lnTo>
                      <a:pt x="283" y="659"/>
                    </a:lnTo>
                    <a:lnTo>
                      <a:pt x="280" y="677"/>
                    </a:lnTo>
                    <a:lnTo>
                      <a:pt x="280" y="686"/>
                    </a:lnTo>
                    <a:lnTo>
                      <a:pt x="279" y="693"/>
                    </a:lnTo>
                    <a:lnTo>
                      <a:pt x="267" y="697"/>
                    </a:lnTo>
                    <a:lnTo>
                      <a:pt x="255" y="700"/>
                    </a:lnTo>
                    <a:lnTo>
                      <a:pt x="245" y="705"/>
                    </a:lnTo>
                    <a:lnTo>
                      <a:pt x="236" y="709"/>
                    </a:lnTo>
                    <a:lnTo>
                      <a:pt x="223" y="716"/>
                    </a:lnTo>
                    <a:lnTo>
                      <a:pt x="210" y="722"/>
                    </a:lnTo>
                    <a:lnTo>
                      <a:pt x="203" y="724"/>
                    </a:lnTo>
                    <a:lnTo>
                      <a:pt x="197" y="724"/>
                    </a:lnTo>
                    <a:lnTo>
                      <a:pt x="195" y="724"/>
                    </a:lnTo>
                    <a:lnTo>
                      <a:pt x="192" y="723"/>
                    </a:lnTo>
                    <a:lnTo>
                      <a:pt x="190" y="722"/>
                    </a:lnTo>
                    <a:lnTo>
                      <a:pt x="189" y="719"/>
                    </a:lnTo>
                    <a:lnTo>
                      <a:pt x="186" y="716"/>
                    </a:lnTo>
                    <a:lnTo>
                      <a:pt x="184" y="713"/>
                    </a:lnTo>
                    <a:lnTo>
                      <a:pt x="182" y="711"/>
                    </a:lnTo>
                    <a:lnTo>
                      <a:pt x="179" y="710"/>
                    </a:lnTo>
                    <a:lnTo>
                      <a:pt x="173" y="709"/>
                    </a:lnTo>
                    <a:lnTo>
                      <a:pt x="166" y="709"/>
                    </a:lnTo>
                    <a:lnTo>
                      <a:pt x="160" y="711"/>
                    </a:lnTo>
                    <a:lnTo>
                      <a:pt x="153" y="715"/>
                    </a:lnTo>
                    <a:lnTo>
                      <a:pt x="147" y="719"/>
                    </a:lnTo>
                    <a:lnTo>
                      <a:pt x="141" y="724"/>
                    </a:lnTo>
                    <a:lnTo>
                      <a:pt x="139" y="725"/>
                    </a:lnTo>
                    <a:lnTo>
                      <a:pt x="135" y="726"/>
                    </a:lnTo>
                    <a:lnTo>
                      <a:pt x="133" y="726"/>
                    </a:lnTo>
                    <a:lnTo>
                      <a:pt x="130" y="725"/>
                    </a:lnTo>
                    <a:lnTo>
                      <a:pt x="127" y="722"/>
                    </a:lnTo>
                    <a:lnTo>
                      <a:pt x="124" y="716"/>
                    </a:lnTo>
                    <a:lnTo>
                      <a:pt x="120" y="699"/>
                    </a:lnTo>
                    <a:lnTo>
                      <a:pt x="116" y="681"/>
                    </a:lnTo>
                    <a:lnTo>
                      <a:pt x="115" y="679"/>
                    </a:lnTo>
                    <a:lnTo>
                      <a:pt x="113" y="677"/>
                    </a:lnTo>
                    <a:lnTo>
                      <a:pt x="109" y="675"/>
                    </a:lnTo>
                    <a:lnTo>
                      <a:pt x="105" y="674"/>
                    </a:lnTo>
                    <a:lnTo>
                      <a:pt x="95" y="674"/>
                    </a:lnTo>
                    <a:lnTo>
                      <a:pt x="82" y="674"/>
                    </a:lnTo>
                    <a:lnTo>
                      <a:pt x="67" y="675"/>
                    </a:lnTo>
                    <a:lnTo>
                      <a:pt x="54" y="675"/>
                    </a:lnTo>
                    <a:lnTo>
                      <a:pt x="42" y="674"/>
                    </a:lnTo>
                    <a:lnTo>
                      <a:pt x="32" y="672"/>
                    </a:lnTo>
                    <a:lnTo>
                      <a:pt x="25" y="667"/>
                    </a:lnTo>
                    <a:lnTo>
                      <a:pt x="19" y="661"/>
                    </a:lnTo>
                    <a:lnTo>
                      <a:pt x="14" y="653"/>
                    </a:lnTo>
                    <a:lnTo>
                      <a:pt x="10" y="644"/>
                    </a:lnTo>
                    <a:lnTo>
                      <a:pt x="8" y="635"/>
                    </a:lnTo>
                    <a:lnTo>
                      <a:pt x="6" y="625"/>
                    </a:lnTo>
                    <a:lnTo>
                      <a:pt x="4" y="615"/>
                    </a:lnTo>
                    <a:lnTo>
                      <a:pt x="4" y="605"/>
                    </a:lnTo>
                    <a:lnTo>
                      <a:pt x="3" y="591"/>
                    </a:lnTo>
                    <a:lnTo>
                      <a:pt x="3" y="578"/>
                    </a:lnTo>
                    <a:lnTo>
                      <a:pt x="2" y="565"/>
                    </a:lnTo>
                    <a:lnTo>
                      <a:pt x="1" y="554"/>
                    </a:lnTo>
                    <a:lnTo>
                      <a:pt x="0" y="545"/>
                    </a:lnTo>
                    <a:lnTo>
                      <a:pt x="0" y="539"/>
                    </a:lnTo>
                    <a:lnTo>
                      <a:pt x="1" y="536"/>
                    </a:lnTo>
                    <a:lnTo>
                      <a:pt x="3" y="534"/>
                    </a:lnTo>
                    <a:lnTo>
                      <a:pt x="6" y="533"/>
                    </a:lnTo>
                    <a:lnTo>
                      <a:pt x="10" y="533"/>
                    </a:lnTo>
                    <a:lnTo>
                      <a:pt x="20" y="532"/>
                    </a:lnTo>
                    <a:lnTo>
                      <a:pt x="31" y="532"/>
                    </a:lnTo>
                    <a:lnTo>
                      <a:pt x="34" y="530"/>
                    </a:lnTo>
                    <a:lnTo>
                      <a:pt x="38" y="529"/>
                    </a:lnTo>
                    <a:lnTo>
                      <a:pt x="41" y="528"/>
                    </a:lnTo>
                    <a:lnTo>
                      <a:pt x="44" y="524"/>
                    </a:lnTo>
                    <a:lnTo>
                      <a:pt x="45" y="518"/>
                    </a:lnTo>
                    <a:lnTo>
                      <a:pt x="45" y="509"/>
                    </a:lnTo>
                    <a:lnTo>
                      <a:pt x="44" y="498"/>
                    </a:lnTo>
                    <a:lnTo>
                      <a:pt x="42" y="486"/>
                    </a:lnTo>
                    <a:lnTo>
                      <a:pt x="38" y="459"/>
                    </a:lnTo>
                    <a:lnTo>
                      <a:pt x="33" y="431"/>
                    </a:lnTo>
                    <a:lnTo>
                      <a:pt x="29" y="394"/>
                    </a:lnTo>
                    <a:lnTo>
                      <a:pt x="26" y="357"/>
                    </a:lnTo>
                    <a:lnTo>
                      <a:pt x="21" y="324"/>
                    </a:lnTo>
                    <a:lnTo>
                      <a:pt x="16" y="297"/>
                    </a:lnTo>
                    <a:lnTo>
                      <a:pt x="16" y="290"/>
                    </a:lnTo>
                    <a:lnTo>
                      <a:pt x="16" y="284"/>
                    </a:lnTo>
                    <a:lnTo>
                      <a:pt x="17" y="281"/>
                    </a:lnTo>
                    <a:lnTo>
                      <a:pt x="19" y="278"/>
                    </a:lnTo>
                    <a:lnTo>
                      <a:pt x="20" y="277"/>
                    </a:lnTo>
                    <a:lnTo>
                      <a:pt x="22" y="275"/>
                    </a:lnTo>
                    <a:lnTo>
                      <a:pt x="23" y="271"/>
                    </a:lnTo>
                    <a:lnTo>
                      <a:pt x="23" y="268"/>
                    </a:lnTo>
                    <a:lnTo>
                      <a:pt x="25" y="265"/>
                    </a:lnTo>
                    <a:lnTo>
                      <a:pt x="26" y="261"/>
                    </a:lnTo>
                    <a:lnTo>
                      <a:pt x="29" y="259"/>
                    </a:lnTo>
                    <a:lnTo>
                      <a:pt x="36" y="258"/>
                    </a:lnTo>
                    <a:lnTo>
                      <a:pt x="41" y="259"/>
                    </a:lnTo>
                    <a:lnTo>
                      <a:pt x="45" y="262"/>
                    </a:lnTo>
                    <a:lnTo>
                      <a:pt x="47" y="265"/>
                    </a:lnTo>
                    <a:lnTo>
                      <a:pt x="51" y="271"/>
                    </a:lnTo>
                    <a:lnTo>
                      <a:pt x="52" y="275"/>
                    </a:lnTo>
                    <a:lnTo>
                      <a:pt x="54" y="276"/>
                    </a:lnTo>
                    <a:lnTo>
                      <a:pt x="57" y="278"/>
                    </a:lnTo>
                    <a:lnTo>
                      <a:pt x="58" y="278"/>
                    </a:lnTo>
                    <a:lnTo>
                      <a:pt x="64" y="280"/>
                    </a:lnTo>
                    <a:lnTo>
                      <a:pt x="70" y="278"/>
                    </a:lnTo>
                    <a:lnTo>
                      <a:pt x="80" y="276"/>
                    </a:lnTo>
                    <a:lnTo>
                      <a:pt x="94" y="274"/>
                    </a:lnTo>
                    <a:lnTo>
                      <a:pt x="101" y="272"/>
                    </a:lnTo>
                    <a:lnTo>
                      <a:pt x="108" y="270"/>
                    </a:lnTo>
                    <a:lnTo>
                      <a:pt x="114" y="268"/>
                    </a:lnTo>
                    <a:lnTo>
                      <a:pt x="117" y="265"/>
                    </a:lnTo>
                    <a:lnTo>
                      <a:pt x="121" y="262"/>
                    </a:lnTo>
                    <a:lnTo>
                      <a:pt x="123" y="257"/>
                    </a:lnTo>
                    <a:lnTo>
                      <a:pt x="126" y="252"/>
                    </a:lnTo>
                    <a:lnTo>
                      <a:pt x="128" y="247"/>
                    </a:lnTo>
                    <a:lnTo>
                      <a:pt x="130" y="236"/>
                    </a:lnTo>
                    <a:lnTo>
                      <a:pt x="130" y="225"/>
                    </a:lnTo>
                    <a:lnTo>
                      <a:pt x="129" y="213"/>
                    </a:lnTo>
                    <a:lnTo>
                      <a:pt x="128" y="200"/>
                    </a:lnTo>
                    <a:lnTo>
                      <a:pt x="126" y="188"/>
                    </a:lnTo>
                    <a:lnTo>
                      <a:pt x="126" y="180"/>
                    </a:lnTo>
                    <a:lnTo>
                      <a:pt x="126" y="177"/>
                    </a:lnTo>
                    <a:lnTo>
                      <a:pt x="127" y="175"/>
                    </a:lnTo>
                    <a:lnTo>
                      <a:pt x="129" y="174"/>
                    </a:lnTo>
                    <a:lnTo>
                      <a:pt x="132" y="171"/>
                    </a:lnTo>
                    <a:lnTo>
                      <a:pt x="138" y="169"/>
                    </a:lnTo>
                    <a:lnTo>
                      <a:pt x="141" y="168"/>
                    </a:lnTo>
                    <a:lnTo>
                      <a:pt x="142" y="167"/>
                    </a:lnTo>
                    <a:lnTo>
                      <a:pt x="141" y="165"/>
                    </a:lnTo>
                    <a:lnTo>
                      <a:pt x="138" y="162"/>
                    </a:lnTo>
                    <a:lnTo>
                      <a:pt x="134" y="160"/>
                    </a:lnTo>
                    <a:lnTo>
                      <a:pt x="124" y="154"/>
                    </a:lnTo>
                    <a:lnTo>
                      <a:pt x="116" y="149"/>
                    </a:lnTo>
                    <a:lnTo>
                      <a:pt x="114" y="146"/>
                    </a:lnTo>
                    <a:lnTo>
                      <a:pt x="111" y="144"/>
                    </a:lnTo>
                    <a:lnTo>
                      <a:pt x="110" y="142"/>
                    </a:lnTo>
                    <a:lnTo>
                      <a:pt x="110" y="138"/>
                    </a:lnTo>
                    <a:lnTo>
                      <a:pt x="110" y="133"/>
                    </a:lnTo>
                    <a:lnTo>
                      <a:pt x="110" y="131"/>
                    </a:lnTo>
                    <a:lnTo>
                      <a:pt x="114" y="123"/>
                    </a:lnTo>
                    <a:lnTo>
                      <a:pt x="121" y="104"/>
                    </a:lnTo>
                    <a:lnTo>
                      <a:pt x="122" y="97"/>
                    </a:lnTo>
                    <a:lnTo>
                      <a:pt x="122" y="91"/>
                    </a:lnTo>
                    <a:lnTo>
                      <a:pt x="122" y="85"/>
                    </a:lnTo>
                    <a:lnTo>
                      <a:pt x="121" y="79"/>
                    </a:lnTo>
                    <a:lnTo>
                      <a:pt x="120" y="70"/>
                    </a:lnTo>
                    <a:lnTo>
                      <a:pt x="119" y="6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0647E088-4241-4E22-B2FC-85C888F76FF9}"/>
                </a:ext>
              </a:extLst>
            </p:cNvPr>
            <p:cNvSpPr txBox="1"/>
            <p:nvPr/>
          </p:nvSpPr>
          <p:spPr>
            <a:xfrm>
              <a:off x="5727768" y="4769323"/>
              <a:ext cx="53918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天津</a:t>
              </a:r>
              <a:r>
                <a:rPr lang="en-US" altLang="zh-CN" b="1" dirty="0"/>
                <a:t>	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4904761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674631E-2765-4FB3-B21D-1F432C15092E}"/>
              </a:ext>
            </a:extLst>
          </p:cNvPr>
          <p:cNvSpPr txBox="1"/>
          <p:nvPr/>
        </p:nvSpPr>
        <p:spPr>
          <a:xfrm>
            <a:off x="228600" y="381000"/>
            <a:ext cx="48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十一、历年二手车交易均价趋势</a:t>
            </a:r>
          </a:p>
        </p:txBody>
      </p:sp>
      <p:graphicFrame>
        <p:nvGraphicFramePr>
          <p:cNvPr id="6" name="内容占位符 3">
            <a:extLst>
              <a:ext uri="{FF2B5EF4-FFF2-40B4-BE49-F238E27FC236}">
                <a16:creationId xmlns:a16="http://schemas.microsoft.com/office/drawing/2014/main" id="{00000000-0008-0000-0000-000022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08560"/>
              </p:ext>
            </p:extLst>
          </p:nvPr>
        </p:nvGraphicFramePr>
        <p:xfrm>
          <a:off x="348853" y="1831732"/>
          <a:ext cx="8446293" cy="4047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870657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1-9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5061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9034C7E7-DDA3-4136-9B25-A6EDCCCAA70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限迁解禁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跨区域流通逐渐通畅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349772-CF6D-44AE-A8AB-A3AAE861F348}"/>
              </a:ext>
            </a:extLst>
          </p:cNvPr>
          <p:cNvSpPr txBox="1"/>
          <p:nvPr/>
        </p:nvSpPr>
        <p:spPr>
          <a:xfrm>
            <a:off x="466725" y="1130302"/>
            <a:ext cx="847090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随着全国各区域二手车流通的壁垒逐步消除，二手车全国自由流通越来越快捷，这一利好因素促使国内二手车交易在过去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年，转籍比例呈逐年上升去趋势。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000-00002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2295405"/>
              </p:ext>
            </p:extLst>
          </p:nvPr>
        </p:nvGraphicFramePr>
        <p:xfrm>
          <a:off x="348059" y="2158460"/>
          <a:ext cx="8708231" cy="4481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906897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年外迁情况对比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172A5A-E54F-4F6A-B760-319ACD9CB050}"/>
              </a:ext>
            </a:extLst>
          </p:cNvPr>
          <p:cNvSpPr txBox="1"/>
          <p:nvPr/>
        </p:nvSpPr>
        <p:spPr>
          <a:xfrm>
            <a:off x="2920293" y="2586365"/>
            <a:ext cx="4070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2018-2019</a:t>
            </a:r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年全国二手车交易转籍率比</a:t>
            </a:r>
          </a:p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87A7A2C-A4AC-4CB1-9AD0-472C8511F3FC}"/>
              </a:ext>
            </a:extLst>
          </p:cNvPr>
          <p:cNvSpPr/>
          <p:nvPr/>
        </p:nvSpPr>
        <p:spPr>
          <a:xfrm>
            <a:off x="371970" y="1177902"/>
            <a:ext cx="8395252" cy="1670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全国解除二手车限迁政策的逐步推进，极大的促进了二手车的流通，有效盘活市场资产，进一步增强二手车市场增长的驱动力。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从月度转籍比例的走势来看，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年的转籍比例明显高于历史同期，跨区域流通出现了非常明显的增长。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月转籍比例与去年同期相比略有下降。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000-00002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5127012"/>
              </p:ext>
            </p:extLst>
          </p:nvPr>
        </p:nvGraphicFramePr>
        <p:xfrm>
          <a:off x="473373" y="2734403"/>
          <a:ext cx="8298657" cy="3990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167820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409" y="326760"/>
            <a:ext cx="6143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月流通品牌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5616" y="1039561"/>
            <a:ext cx="8522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线下交易品牌中捷达流通量排名第一，前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品牌占交易量的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11.12%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3D8C09C8-8C88-4C4B-9E72-C2FEA1E97B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1741774"/>
              </p:ext>
            </p:extLst>
          </p:nvPr>
        </p:nvGraphicFramePr>
        <p:xfrm>
          <a:off x="757073" y="1770443"/>
          <a:ext cx="7629854" cy="4424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261977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第一部分：</a:t>
              </a:r>
              <a:r>
                <a:rPr lang="en-US" altLang="zh-CN" sz="2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第二部分：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1-9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8153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月新能源二手车车型分析</a:t>
            </a: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690453" y="1185034"/>
            <a:ext cx="7773064" cy="1200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月全国新能源二手车交易车型分析中，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A00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级车型占比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59.83%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；其次是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级车型，占比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23.9%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。各车型占比情况小微车型依然占绝对主力，其中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级车型车型占比进一步提升。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占比有所下降，占比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1.66%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车型占比有所上升，占比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8.82%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新能源二手车主要销售车型集中于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级及以下车型趋势不变。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43848" y="5608201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8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月新能源二手车交易车型分布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50200" y="5600443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月新能源二手车交易车型分布</a:t>
            </a: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A98CFB92-8660-440F-958B-6C9C487D17E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2219769"/>
              </p:ext>
            </p:extLst>
          </p:nvPr>
        </p:nvGraphicFramePr>
        <p:xfrm>
          <a:off x="690453" y="2727730"/>
          <a:ext cx="3615655" cy="2838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00000000-0008-0000-02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030871"/>
              </p:ext>
            </p:extLst>
          </p:nvPr>
        </p:nvGraphicFramePr>
        <p:xfrm>
          <a:off x="4306108" y="2761954"/>
          <a:ext cx="3665013" cy="2838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64960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805538" y="1066996"/>
            <a:ext cx="7532924" cy="172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月，新能源二手车价格区间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万元内的占比为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14.52%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2.39%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万元内的车辆市场占比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28.91%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4.92%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万区间车辆占比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25.6%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5.24%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万区间车辆占比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15.98%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3.68%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万区间车辆占比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4.55%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3.96%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万区间车辆占比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5.26%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2.26%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30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万以上区间环比下降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0.17%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5.17%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从价格占比看，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万车型占比增长较为明显。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2497" y="5523978"/>
            <a:ext cx="18710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8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月价格分布占比图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月新能源二手车价格分析</a:t>
            </a:r>
          </a:p>
        </p:txBody>
      </p:sp>
      <p:graphicFrame>
        <p:nvGraphicFramePr>
          <p:cNvPr id="10" name="图表 9"/>
          <p:cNvGraphicFramePr>
            <a:graphicFrameLocks/>
          </p:cNvGraphicFramePr>
          <p:nvPr/>
        </p:nvGraphicFramePr>
        <p:xfrm>
          <a:off x="331594" y="2536601"/>
          <a:ext cx="4187826" cy="3084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581041" y="5485899"/>
            <a:ext cx="18710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月价格分布占比图</a:t>
            </a: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00000000-0008-0000-0200-00000D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8666246"/>
              </p:ext>
            </p:extLst>
          </p:nvPr>
        </p:nvGraphicFramePr>
        <p:xfrm>
          <a:off x="5047291" y="2887823"/>
          <a:ext cx="2763299" cy="2575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93733255-683D-4C57-946F-FA26D945CF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9513538"/>
              </p:ext>
            </p:extLst>
          </p:nvPr>
        </p:nvGraphicFramePr>
        <p:xfrm>
          <a:off x="805538" y="2948557"/>
          <a:ext cx="3900686" cy="2575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757762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60803" y="1392839"/>
            <a:ext cx="7695133" cy="1167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月全国新能源二手车交易量情况区域分布：华东区占比依然最大，相比上月增长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7.51%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，占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59.09%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。华南区占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1.11%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，增长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0.25%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。华北区占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10.11%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，下降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0.29%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。西南区占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13.51%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，下降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5.11%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。东北市场占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6.34%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，增长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0.84%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。西北市场占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2.56%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，下降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2.64%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。华中市场占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7.28%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，下降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0.56%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。本月华东市场增长最多。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5" y="5377875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8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月七大区域交易量占比图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月新能源二手车区域分析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53975" y="5377875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月七大区域交易量占比图</a:t>
            </a: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00000000-0008-0000-0200-00000E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605151"/>
              </p:ext>
            </p:extLst>
          </p:nvPr>
        </p:nvGraphicFramePr>
        <p:xfrm>
          <a:off x="4374918" y="2665145"/>
          <a:ext cx="4250313" cy="2712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00000000-0008-0000-0200-000007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7911490"/>
              </p:ext>
            </p:extLst>
          </p:nvPr>
        </p:nvGraphicFramePr>
        <p:xfrm>
          <a:off x="760803" y="2662591"/>
          <a:ext cx="3614115" cy="2712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33894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134690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131.18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9.44%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乘用车情况：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75.53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10.5%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14.21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5.44%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8.4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1.41%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，交叉型乘用车共交易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3.23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5.57%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商用车情况：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11.92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10.78%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载货车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10.77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7.58%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67BC70-444A-4107-872A-193C8FBAB41E}"/>
              </a:ext>
            </a:extLst>
          </p:cNvPr>
          <p:cNvSpPr txBox="1"/>
          <p:nvPr/>
        </p:nvSpPr>
        <p:spPr>
          <a:xfrm>
            <a:off x="4231694" y="4476922"/>
            <a:ext cx="804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7.18%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DE7B7D-8349-4B58-BA83-631344E696F1}"/>
              </a:ext>
            </a:extLst>
          </p:cNvPr>
          <p:cNvSpPr txBox="1"/>
          <p:nvPr/>
        </p:nvSpPr>
        <p:spPr>
          <a:xfrm>
            <a:off x="4300682" y="4569829"/>
            <a:ext cx="5421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</a:rPr>
              <a:t>1.19%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000-00000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6466626"/>
              </p:ext>
            </p:extLst>
          </p:nvPr>
        </p:nvGraphicFramePr>
        <p:xfrm>
          <a:off x="583053" y="2663258"/>
          <a:ext cx="7977394" cy="3813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414805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926088" y="1253561"/>
            <a:ext cx="7296485" cy="1200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新能源二手车交易交易车辆使用年限绝大多数集中在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年以下。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月全国新能源二手车使用年限分析：使用年限在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年以下的占比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84.4%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2-4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年占比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11.5%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，新能源二手车使用年限在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4-6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年的交易量占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4%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与传统二手车使用年限相比，新能源二手车的使用年限更短，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年以内的新能源车保有量是市场主流。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18097" y="5764552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8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月交易车辆使用年限分析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月新能源二手车使用年限分析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50314" y="5764552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2019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lang="en-US" altLang="zh-CN" sz="11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月交易车辆使用年限分析</a:t>
            </a:r>
          </a:p>
        </p:txBody>
      </p:sp>
      <p:graphicFrame>
        <p:nvGraphicFramePr>
          <p:cNvPr id="11" name="图表 10"/>
          <p:cNvGraphicFramePr>
            <a:graphicFrameLocks/>
          </p:cNvGraphicFramePr>
          <p:nvPr/>
        </p:nvGraphicFramePr>
        <p:xfrm>
          <a:off x="3866224" y="2911867"/>
          <a:ext cx="4137039" cy="2737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52168A2C-4175-491A-8D5C-A1B09BCF523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2463409"/>
              </p:ext>
            </p:extLst>
          </p:nvPr>
        </p:nvGraphicFramePr>
        <p:xfrm>
          <a:off x="228599" y="2805098"/>
          <a:ext cx="4137039" cy="2951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52168A2C-4175-491A-8D5C-A1B09BCF523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1956691"/>
              </p:ext>
            </p:extLst>
          </p:nvPr>
        </p:nvGraphicFramePr>
        <p:xfrm>
          <a:off x="3866224" y="2796675"/>
          <a:ext cx="4137039" cy="29510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0003074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第一部分：</a:t>
              </a:r>
              <a:r>
                <a:rPr lang="en-US" altLang="zh-CN" sz="2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第二部分：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1-9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561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一、“行”认证检测、认证量分析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EF40CDC-A74E-DD41-9FD0-708FB2F3C1E3}"/>
              </a:ext>
            </a:extLst>
          </p:cNvPr>
          <p:cNvGraphicFramePr>
            <a:graphicFrameLocks noGrp="1"/>
          </p:cNvGraphicFramePr>
          <p:nvPr/>
        </p:nvGraphicFramePr>
        <p:xfrm>
          <a:off x="1099311" y="1788460"/>
          <a:ext cx="7173976" cy="3563824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793494">
                  <a:extLst>
                    <a:ext uri="{9D8B030D-6E8A-4147-A177-3AD203B41FA5}">
                      <a16:colId xmlns:a16="http://schemas.microsoft.com/office/drawing/2014/main" val="1708812955"/>
                    </a:ext>
                  </a:extLst>
                </a:gridCol>
                <a:gridCol w="1793494">
                  <a:extLst>
                    <a:ext uri="{9D8B030D-6E8A-4147-A177-3AD203B41FA5}">
                      <a16:colId xmlns:a16="http://schemas.microsoft.com/office/drawing/2014/main" val="3144311044"/>
                    </a:ext>
                  </a:extLst>
                </a:gridCol>
                <a:gridCol w="1793494">
                  <a:extLst>
                    <a:ext uri="{9D8B030D-6E8A-4147-A177-3AD203B41FA5}">
                      <a16:colId xmlns:a16="http://schemas.microsoft.com/office/drawing/2014/main" val="449422581"/>
                    </a:ext>
                  </a:extLst>
                </a:gridCol>
                <a:gridCol w="1793494">
                  <a:extLst>
                    <a:ext uri="{9D8B030D-6E8A-4147-A177-3AD203B41FA5}">
                      <a16:colId xmlns:a16="http://schemas.microsoft.com/office/drawing/2014/main" val="2912623355"/>
                    </a:ext>
                  </a:extLst>
                </a:gridCol>
              </a:tblGrid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　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初检量（台次）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检测量（台次）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认证量 （台次）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9401549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第一周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3884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592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25170726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第二周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1279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225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74273628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第三周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257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3450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591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05406901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第四周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351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4165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886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40624341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9</a:t>
                      </a:r>
                      <a:r>
                        <a:rPr lang="zh-CN" altLang="en-US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月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1065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12778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2294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1368528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第一周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388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2881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646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70056995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第二周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3315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608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17933723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第三周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3422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703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60591426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第四周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3604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655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56852169"/>
                  </a:ext>
                </a:extLst>
              </a:tr>
              <a:tr h="32398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8</a:t>
                      </a:r>
                      <a:r>
                        <a:rPr lang="zh-CN" altLang="en-US" sz="1400" b="1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月</a:t>
                      </a:r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1142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13222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  <a:cs typeface="+mn-cs"/>
                        </a:rPr>
                        <a:t>2612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2991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7252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二、“行”认证检测量品牌分布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AEC7530-E802-8449-9414-0BC0275169B6}"/>
              </a:ext>
            </a:extLst>
          </p:cNvPr>
          <p:cNvGraphicFramePr>
            <a:graphicFrameLocks noGrp="1"/>
          </p:cNvGraphicFramePr>
          <p:nvPr/>
        </p:nvGraphicFramePr>
        <p:xfrm>
          <a:off x="6510782" y="1856513"/>
          <a:ext cx="2120900" cy="3669795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084834">
                  <a:extLst>
                    <a:ext uri="{9D8B030D-6E8A-4147-A177-3AD203B41FA5}">
                      <a16:colId xmlns:a16="http://schemas.microsoft.com/office/drawing/2014/main" val="1683057107"/>
                    </a:ext>
                  </a:extLst>
                </a:gridCol>
                <a:gridCol w="1036066">
                  <a:extLst>
                    <a:ext uri="{9D8B030D-6E8A-4147-A177-3AD203B41FA5}">
                      <a16:colId xmlns:a16="http://schemas.microsoft.com/office/drawing/2014/main" val="92524094"/>
                    </a:ext>
                  </a:extLst>
                </a:gridCol>
              </a:tblGrid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品牌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本月占比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71752104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大众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16%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77158984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丰田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6%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05466042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奥迪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5%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55942796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福特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5%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90708587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别克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5%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98302219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宝马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5%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51400274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本田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4%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64362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日产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4%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82150050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奔驰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4%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18194065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现代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4%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8906321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雪佛兰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04439305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标致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2%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6547482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起亚</a:t>
                      </a:r>
                      <a:endParaRPr lang="zh-CN" altLang="en-US" sz="1200" b="1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2%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8997799"/>
                  </a:ext>
                </a:extLst>
              </a:tr>
              <a:tr h="2446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其他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u="none" strike="noStrike" dirty="0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36%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68894238"/>
                  </a:ext>
                </a:extLst>
              </a:tr>
            </a:tbl>
          </a:graphicData>
        </a:graphic>
      </p:graphicFrame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D8EB2B96-66C6-F64F-AA0C-3D21A3A745FD}"/>
              </a:ext>
            </a:extLst>
          </p:cNvPr>
          <p:cNvGraphicFramePr>
            <a:graphicFrameLocks/>
          </p:cNvGraphicFramePr>
          <p:nvPr/>
        </p:nvGraphicFramePr>
        <p:xfrm>
          <a:off x="897636" y="1856513"/>
          <a:ext cx="4881372" cy="3782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76836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三、“行”认证检测量价格区间分布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FB78FDA-F7CA-A948-92AF-F9ABDB02220D}"/>
              </a:ext>
            </a:extLst>
          </p:cNvPr>
          <p:cNvGraphicFramePr>
            <a:graphicFrameLocks/>
          </p:cNvGraphicFramePr>
          <p:nvPr/>
        </p:nvGraphicFramePr>
        <p:xfrm>
          <a:off x="1039183" y="2023872"/>
          <a:ext cx="7294231" cy="3532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234395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四、“行”认证检测量车龄分布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D88B0DD9-E9ED-6D45-B618-0E37D98FE2FD}"/>
              </a:ext>
            </a:extLst>
          </p:cNvPr>
          <p:cNvGraphicFramePr>
            <a:graphicFrameLocks/>
          </p:cNvGraphicFramePr>
          <p:nvPr/>
        </p:nvGraphicFramePr>
        <p:xfrm>
          <a:off x="1409941" y="1756156"/>
          <a:ext cx="6552716" cy="3803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161743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D26A6B5-C15C-4738-B046-163E762BD2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年月度交易走势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C13224DD-7ED9-465E-9D2A-14641C6ADA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850" y="1191759"/>
            <a:ext cx="8560300" cy="700574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月全国二手车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交易量为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131.18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7.47%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。较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月份增速明显加快。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年新车市场呈现同比负增长态势，二手车市场增速明显减缓，行业进入新的调整期。</a:t>
            </a:r>
          </a:p>
        </p:txBody>
      </p:sp>
      <p:graphicFrame>
        <p:nvGraphicFramePr>
          <p:cNvPr id="5" name="内容占位符 5">
            <a:extLst>
              <a:ext uri="{FF2B5EF4-FFF2-40B4-BE49-F238E27FC236}">
                <a16:creationId xmlns:a16="http://schemas.microsoft.com/office/drawing/2014/main" id="{00000000-0008-0000-0000-00001A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249602"/>
              </p:ext>
            </p:extLst>
          </p:nvPr>
        </p:nvGraphicFramePr>
        <p:xfrm>
          <a:off x="311373" y="2241692"/>
          <a:ext cx="8521253" cy="3828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508769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5A622F-1BB2-480E-BE65-A034999E1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三、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</a:rPr>
              <a:t>2019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年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</a:rPr>
              <a:t>9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月二手车交易车辆使用年限分析</a:t>
            </a:r>
            <a:br>
              <a:rPr lang="zh-CN" altLang="en-US" dirty="0">
                <a:solidFill>
                  <a:schemeClr val="bg2">
                    <a:lumMod val="25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DC9CCF-84F3-437A-95B4-8040A179F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19690"/>
            <a:ext cx="8116957" cy="1352449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9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月，二手车使用年限在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3-6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年的交易量最多，占比为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40.78%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，与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8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月份相比增加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1.49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使用年限在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3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年内占比为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26.01%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，增加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0.24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车龄在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7-10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年内占比为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22.06%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，下降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0.66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车龄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10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年以上占比为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11.15%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，下降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1.07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个百分点。</a:t>
            </a:r>
          </a:p>
          <a:p>
            <a:endParaRPr lang="zh-CN" altLang="en-US" dirty="0"/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00000000-0008-0000-0000-000010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674115"/>
              </p:ext>
            </p:extLst>
          </p:nvPr>
        </p:nvGraphicFramePr>
        <p:xfrm>
          <a:off x="4294312" y="2862749"/>
          <a:ext cx="4216779" cy="3408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000-00001E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3835296"/>
              </p:ext>
            </p:extLst>
          </p:nvPr>
        </p:nvGraphicFramePr>
        <p:xfrm>
          <a:off x="77533" y="2862749"/>
          <a:ext cx="4216779" cy="3408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67196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6488" y="337238"/>
            <a:ext cx="5999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月二手车交易价格区间分析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92100" y="1130302"/>
            <a:ext cx="88519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月，二手车交易价格区间在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万元以下的车辆市场占比最大，为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36.82%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2.26%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万元以上价格区间的二手车交易市场占比最小，为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2.51%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0.33%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月份，除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万以下、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万价格区间的二手车交易量环比有所增长以外，其他价格区间交易量环比均有下降。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323366" y="2592762"/>
            <a:ext cx="9467366" cy="3693462"/>
            <a:chOff x="-323366" y="2592762"/>
            <a:chExt cx="9467366" cy="3693462"/>
          </a:xfrm>
        </p:grpSpPr>
        <p:graphicFrame>
          <p:nvGraphicFramePr>
            <p:cNvPr id="13" name="图表 12">
              <a:extLst>
                <a:ext uri="{FF2B5EF4-FFF2-40B4-BE49-F238E27FC236}">
                  <a16:creationId xmlns:a16="http://schemas.microsoft.com/office/drawing/2014/main" id="{00000000-0008-0000-0100-00000F000000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016868920"/>
                </p:ext>
              </p:extLst>
            </p:nvPr>
          </p:nvGraphicFramePr>
          <p:xfrm>
            <a:off x="4102584" y="2592762"/>
            <a:ext cx="5041416" cy="369346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6" name="图表 5">
              <a:extLst>
                <a:ext uri="{FF2B5EF4-FFF2-40B4-BE49-F238E27FC236}">
                  <a16:creationId xmlns:a16="http://schemas.microsoft.com/office/drawing/2014/main" id="{00000000-0008-0000-0100-00000F000000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698965963"/>
                </p:ext>
              </p:extLst>
            </p:nvPr>
          </p:nvGraphicFramePr>
          <p:xfrm>
            <a:off x="-323366" y="2592762"/>
            <a:ext cx="5041416" cy="369346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534659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599" y="424070"/>
            <a:ext cx="6397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月二手乘用车交易价格区域分布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1601" y="1050546"/>
            <a:ext cx="84173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月，二手乘用车交易均价前五名的省份是，北京、浙江、辽宁、江苏、广东。其中北京交易均价最高，为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10.47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二手乘用车交易均价最低的五个省份是，宁夏、四川、内蒙古、青海、新疆。其中新疆的均价最低，为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2.25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DC6A9D5-15EC-44AE-96A3-9607B7D607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5991940"/>
              </p:ext>
            </p:extLst>
          </p:nvPr>
        </p:nvGraphicFramePr>
        <p:xfrm>
          <a:off x="291601" y="2715611"/>
          <a:ext cx="4002104" cy="3489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267">
                  <a:extLst>
                    <a:ext uri="{9D8B030D-6E8A-4147-A177-3AD203B41FA5}">
                      <a16:colId xmlns:a16="http://schemas.microsoft.com/office/drawing/2014/main" val="2332193702"/>
                    </a:ext>
                  </a:extLst>
                </a:gridCol>
                <a:gridCol w="2579837">
                  <a:extLst>
                    <a:ext uri="{9D8B030D-6E8A-4147-A177-3AD203B41FA5}">
                      <a16:colId xmlns:a16="http://schemas.microsoft.com/office/drawing/2014/main" val="2650894153"/>
                    </a:ext>
                  </a:extLst>
                </a:gridCol>
              </a:tblGrid>
              <a:tr h="880824">
                <a:tc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平均价格（万元）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7324722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10.47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79303231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89337449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8.65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27968883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江苏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8.39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91838428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广东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7.31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73068326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306118D5-3137-41EC-AE25-73BAE2268B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786988"/>
              </p:ext>
            </p:extLst>
          </p:nvPr>
        </p:nvGraphicFramePr>
        <p:xfrm>
          <a:off x="4903252" y="2715610"/>
          <a:ext cx="4028766" cy="3523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1742">
                  <a:extLst>
                    <a:ext uri="{9D8B030D-6E8A-4147-A177-3AD203B41FA5}">
                      <a16:colId xmlns:a16="http://schemas.microsoft.com/office/drawing/2014/main" val="2332193702"/>
                    </a:ext>
                  </a:extLst>
                </a:gridCol>
                <a:gridCol w="2597024">
                  <a:extLst>
                    <a:ext uri="{9D8B030D-6E8A-4147-A177-3AD203B41FA5}">
                      <a16:colId xmlns:a16="http://schemas.microsoft.com/office/drawing/2014/main" val="2650894153"/>
                    </a:ext>
                  </a:extLst>
                </a:gridCol>
              </a:tblGrid>
              <a:tr h="889298">
                <a:tc>
                  <a:txBody>
                    <a:bodyPr/>
                    <a:lstStyle/>
                    <a:p>
                      <a:pPr algn="ctr"/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4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省份</a:t>
                      </a:r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endParaRPr lang="zh-CN" altLang="en-US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4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平均价格（万元）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7324722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宁夏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3.89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79303231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3.50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89337449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内蒙古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3.42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27968883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青海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3.30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91838428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新疆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2.25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73068326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889BEC28-BF77-4277-BDBF-CE61C5D5B3DE}"/>
              </a:ext>
            </a:extLst>
          </p:cNvPr>
          <p:cNvSpPr txBox="1"/>
          <p:nvPr/>
        </p:nvSpPr>
        <p:spPr>
          <a:xfrm>
            <a:off x="1046922" y="2359170"/>
            <a:ext cx="19652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交易均价最高</a:t>
            </a:r>
            <a:r>
              <a:rPr lang="en-US" altLang="zh-CN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600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1A84896-4F0B-4910-8979-9ECD0AC74021}"/>
              </a:ext>
            </a:extLst>
          </p:cNvPr>
          <p:cNvSpPr txBox="1"/>
          <p:nvPr/>
        </p:nvSpPr>
        <p:spPr>
          <a:xfrm>
            <a:off x="5685966" y="2377056"/>
            <a:ext cx="19652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交易均价最低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9388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月省市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转籍情况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1933" y="1183075"/>
            <a:ext cx="8559800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月，全国的转籍比例为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，北京的转籍比例最高。 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610686" y="2617365"/>
          <a:ext cx="5796792" cy="3493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4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1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309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6237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59.30%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47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43.22%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47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36.12%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347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36.01%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347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34.70%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TextBox 7"/>
          <p:cNvSpPr txBox="1"/>
          <p:nvPr/>
        </p:nvSpPr>
        <p:spPr>
          <a:xfrm>
            <a:off x="3266785" y="2009732"/>
            <a:ext cx="261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本月流通活跃区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44170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66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七、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转籍车辆转入地分析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AAFBD3A-B097-42FA-BA51-47BAFFC03E15}"/>
              </a:ext>
            </a:extLst>
          </p:cNvPr>
          <p:cNvGrpSpPr/>
          <p:nvPr/>
        </p:nvGrpSpPr>
        <p:grpSpPr>
          <a:xfrm>
            <a:off x="500603" y="1646196"/>
            <a:ext cx="2238829" cy="2002927"/>
            <a:chOff x="615541" y="1412356"/>
            <a:chExt cx="2238829" cy="2002927"/>
          </a:xfrm>
        </p:grpSpPr>
        <p:grpSp>
          <p:nvGrpSpPr>
            <p:cNvPr id="6" name="组合 5"/>
            <p:cNvGrpSpPr/>
            <p:nvPr/>
          </p:nvGrpSpPr>
          <p:grpSpPr>
            <a:xfrm>
              <a:off x="1340057" y="1412356"/>
              <a:ext cx="1514313" cy="2002927"/>
              <a:chOff x="2785193" y="3548673"/>
              <a:chExt cx="1514313" cy="2002927"/>
            </a:xfrm>
          </p:grpSpPr>
          <p:sp>
            <p:nvSpPr>
              <p:cNvPr id="66" name="任意多边形 65"/>
              <p:cNvSpPr/>
              <p:nvPr/>
            </p:nvSpPr>
            <p:spPr>
              <a:xfrm rot="3370477">
                <a:off x="2627607" y="4979797"/>
                <a:ext cx="587804" cy="28455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73798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8" name="任意多边形 67"/>
              <p:cNvSpPr/>
              <p:nvPr/>
            </p:nvSpPr>
            <p:spPr>
              <a:xfrm rot="1739548">
                <a:off x="2785193" y="4775006"/>
                <a:ext cx="549909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4674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6" name="任意多边形 85"/>
              <p:cNvSpPr/>
              <p:nvPr/>
            </p:nvSpPr>
            <p:spPr>
              <a:xfrm>
                <a:off x="2819649" y="4536489"/>
                <a:ext cx="551807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6760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8" name="任意多边形 87"/>
              <p:cNvSpPr/>
              <p:nvPr/>
            </p:nvSpPr>
            <p:spPr>
              <a:xfrm rot="19860452">
                <a:off x="2785193" y="4297971"/>
                <a:ext cx="549909" cy="2729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04674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9" name="任意多边形 88"/>
              <p:cNvSpPr/>
              <p:nvPr/>
            </p:nvSpPr>
            <p:spPr>
              <a:xfrm rot="18229523">
                <a:off x="2627607" y="4092021"/>
                <a:ext cx="587804" cy="28455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15644"/>
                    </a:moveTo>
                    <a:lnTo>
                      <a:pt x="673798" y="15644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97" name="任意多边形 96"/>
              <p:cNvSpPr/>
              <p:nvPr/>
            </p:nvSpPr>
            <p:spPr>
              <a:xfrm>
                <a:off x="3012941" y="3548673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marL="0" marR="0" lvl="0" indent="0" algn="ctr" defTabSz="4000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内蒙古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>
                <a:off x="3405578" y="3548673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29.83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>
                <a:off x="3278282" y="3929601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marL="0" marR="0" lvl="0" indent="0" algn="ctr" defTabSz="4000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辽宁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任意多边形 99"/>
              <p:cNvSpPr/>
              <p:nvPr/>
            </p:nvSpPr>
            <p:spPr>
              <a:xfrm>
                <a:off x="3670918" y="3929601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15.32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 100"/>
              <p:cNvSpPr/>
              <p:nvPr/>
            </p:nvSpPr>
            <p:spPr>
              <a:xfrm>
                <a:off x="3371457" y="4378938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lang="zh-CN" altLang="en-US" sz="9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山东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任意多边形 101"/>
              <p:cNvSpPr/>
              <p:nvPr/>
            </p:nvSpPr>
            <p:spPr>
              <a:xfrm>
                <a:off x="3764093" y="4378938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12.8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 102"/>
              <p:cNvSpPr/>
              <p:nvPr/>
            </p:nvSpPr>
            <p:spPr>
              <a:xfrm>
                <a:off x="3278282" y="4828273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吉林</a:t>
                </a:r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>
                <a:off x="3670918" y="4828273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8.99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任意多边形 104"/>
              <p:cNvSpPr/>
              <p:nvPr/>
            </p:nvSpPr>
            <p:spPr>
              <a:xfrm>
                <a:off x="3012941" y="5209203"/>
                <a:ext cx="356942" cy="342397"/>
              </a:xfrm>
              <a:custGeom>
                <a:avLst/>
                <a:gdLst>
                  <a:gd name="connsiteX0" fmla="*/ 0 w 392489"/>
                  <a:gd name="connsiteY0" fmla="*/ 196245 h 392489"/>
                  <a:gd name="connsiteX1" fmla="*/ 196245 w 392489"/>
                  <a:gd name="connsiteY1" fmla="*/ 0 h 392489"/>
                  <a:gd name="connsiteX2" fmla="*/ 392490 w 392489"/>
                  <a:gd name="connsiteY2" fmla="*/ 196245 h 392489"/>
                  <a:gd name="connsiteX3" fmla="*/ 196245 w 392489"/>
                  <a:gd name="connsiteY3" fmla="*/ 392490 h 392489"/>
                  <a:gd name="connsiteX4" fmla="*/ 0 w 392489"/>
                  <a:gd name="connsiteY4" fmla="*/ 196245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2489" h="392489">
                    <a:moveTo>
                      <a:pt x="0" y="196245"/>
                    </a:moveTo>
                    <a:cubicBezTo>
                      <a:pt x="0" y="87862"/>
                      <a:pt x="87862" y="0"/>
                      <a:pt x="196245" y="0"/>
                    </a:cubicBezTo>
                    <a:cubicBezTo>
                      <a:pt x="304628" y="0"/>
                      <a:pt x="392490" y="87862"/>
                      <a:pt x="392490" y="196245"/>
                    </a:cubicBezTo>
                    <a:cubicBezTo>
                      <a:pt x="392490" y="304628"/>
                      <a:pt x="304628" y="392490"/>
                      <a:pt x="196245" y="392490"/>
                    </a:cubicBezTo>
                    <a:cubicBezTo>
                      <a:pt x="87862" y="392490"/>
                      <a:pt x="0" y="304628"/>
                      <a:pt x="0" y="1962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94" tIns="63194" rIns="63194" bIns="63194" numCol="1" spcCol="1270" anchor="ctr" anchorCtr="0">
                <a:no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r>
                  <a: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山西</a:t>
                </a:r>
              </a:p>
            </p:txBody>
          </p:sp>
          <p:sp>
            <p:nvSpPr>
              <p:cNvPr id="106" name="任意多边形 105"/>
              <p:cNvSpPr/>
              <p:nvPr/>
            </p:nvSpPr>
            <p:spPr>
              <a:xfrm>
                <a:off x="3405578" y="5209203"/>
                <a:ext cx="535413" cy="342397"/>
              </a:xfrm>
              <a:custGeom>
                <a:avLst/>
                <a:gdLst>
                  <a:gd name="connsiteX0" fmla="*/ 0 w 588734"/>
                  <a:gd name="connsiteY0" fmla="*/ 0 h 392489"/>
                  <a:gd name="connsiteX1" fmla="*/ 588734 w 588734"/>
                  <a:gd name="connsiteY1" fmla="*/ 0 h 392489"/>
                  <a:gd name="connsiteX2" fmla="*/ 588734 w 588734"/>
                  <a:gd name="connsiteY2" fmla="*/ 392489 h 392489"/>
                  <a:gd name="connsiteX3" fmla="*/ 0 w 588734"/>
                  <a:gd name="connsiteY3" fmla="*/ 392489 h 392489"/>
                  <a:gd name="connsiteX4" fmla="*/ 0 w 588734"/>
                  <a:gd name="connsiteY4" fmla="*/ 0 h 39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734" h="392489">
                    <a:moveTo>
                      <a:pt x="0" y="0"/>
                    </a:moveTo>
                    <a:lnTo>
                      <a:pt x="588734" y="0"/>
                    </a:lnTo>
                    <a:lnTo>
                      <a:pt x="588734" y="392489"/>
                    </a:lnTo>
                    <a:lnTo>
                      <a:pt x="0" y="392489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dk1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57150" marR="0" lvl="1" indent="-57150" algn="l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lrTx/>
                  <a:buSzTx/>
                  <a:buFontTx/>
                  <a:buChar char="••"/>
                  <a:tabLst/>
                  <a:defRPr/>
                </a:pPr>
                <a:r>
                  <a:rPr lang="en-US" altLang="zh-CN" sz="1000" dirty="0">
                    <a:solidFill>
                      <a:prstClr val="black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7.51</a:t>
                </a:r>
                <a:r>
                  <a:rPr kumimoji="0" lang="en-US" altLang="zh-CN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2" name="北京">
              <a:extLst>
                <a:ext uri="{FF2B5EF4-FFF2-40B4-BE49-F238E27FC236}">
                  <a16:creationId xmlns:a16="http://schemas.microsoft.com/office/drawing/2014/main" id="{00000000-0008-0000-0000-000079040000}"/>
                </a:ext>
              </a:extLst>
            </p:cNvPr>
            <p:cNvSpPr/>
            <p:nvPr/>
          </p:nvSpPr>
          <p:spPr>
            <a:xfrm>
              <a:off x="615541" y="1982957"/>
              <a:ext cx="685060" cy="729227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 dirty="0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0606BEDC-D994-4692-9040-7210F0A15455}"/>
                </a:ext>
              </a:extLst>
            </p:cNvPr>
            <p:cNvSpPr txBox="1"/>
            <p:nvPr/>
          </p:nvSpPr>
          <p:spPr>
            <a:xfrm>
              <a:off x="741265" y="2230131"/>
              <a:ext cx="53918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北京</a:t>
              </a:r>
              <a:r>
                <a:rPr lang="en-US" altLang="zh-CN" b="1" dirty="0"/>
                <a:t>	</a:t>
              </a:r>
              <a:endParaRPr lang="zh-CN" altLang="en-US" b="1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B711794-2B6C-415E-832C-3717CA901D6B}"/>
              </a:ext>
            </a:extLst>
          </p:cNvPr>
          <p:cNvGrpSpPr/>
          <p:nvPr/>
        </p:nvGrpSpPr>
        <p:grpSpPr>
          <a:xfrm>
            <a:off x="1644826" y="4172634"/>
            <a:ext cx="3345025" cy="2003532"/>
            <a:chOff x="5785890" y="1540134"/>
            <a:chExt cx="3345025" cy="200353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22531AD-0593-4E06-B4E1-A1B203209E63}"/>
                </a:ext>
              </a:extLst>
            </p:cNvPr>
            <p:cNvGrpSpPr/>
            <p:nvPr/>
          </p:nvGrpSpPr>
          <p:grpSpPr>
            <a:xfrm>
              <a:off x="5785890" y="1540134"/>
              <a:ext cx="3345025" cy="2003532"/>
              <a:chOff x="3025276" y="1461995"/>
              <a:chExt cx="3345025" cy="2003532"/>
            </a:xfrm>
          </p:grpSpPr>
          <p:graphicFrame>
            <p:nvGraphicFramePr>
              <p:cNvPr id="63" name="图示 62"/>
              <p:cNvGraphicFramePr/>
              <p:nvPr/>
            </p:nvGraphicFramePr>
            <p:xfrm>
              <a:off x="3025276" y="1461995"/>
              <a:ext cx="3345025" cy="200353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sp>
            <p:nvSpPr>
              <p:cNvPr id="56" name="浙江">
                <a:extLst>
                  <a:ext uri="{FF2B5EF4-FFF2-40B4-BE49-F238E27FC236}">
                    <a16:creationId xmlns:a16="http://schemas.microsoft.com/office/drawing/2014/main" id="{00000000-0008-0000-0000-000076040000}"/>
                  </a:ext>
                </a:extLst>
              </p:cNvPr>
              <p:cNvSpPr/>
              <p:nvPr/>
            </p:nvSpPr>
            <p:spPr>
              <a:xfrm>
                <a:off x="3464481" y="2077745"/>
                <a:ext cx="697300" cy="752558"/>
              </a:xfrm>
              <a:custGeom>
                <a:avLst/>
                <a:gdLst>
                  <a:gd name="T0" fmla="*/ 882 w 1493"/>
                  <a:gd name="T1" fmla="*/ 1623 h 1731"/>
                  <a:gd name="T2" fmla="*/ 793 w 1493"/>
                  <a:gd name="T3" fmla="*/ 1671 h 1731"/>
                  <a:gd name="T4" fmla="*/ 704 w 1493"/>
                  <a:gd name="T5" fmla="*/ 1615 h 1731"/>
                  <a:gd name="T6" fmla="*/ 646 w 1493"/>
                  <a:gd name="T7" fmla="*/ 1535 h 1731"/>
                  <a:gd name="T8" fmla="*/ 577 w 1493"/>
                  <a:gd name="T9" fmla="*/ 1610 h 1731"/>
                  <a:gd name="T10" fmla="*/ 469 w 1493"/>
                  <a:gd name="T11" fmla="*/ 1637 h 1731"/>
                  <a:gd name="T12" fmla="*/ 395 w 1493"/>
                  <a:gd name="T13" fmla="*/ 1604 h 1731"/>
                  <a:gd name="T14" fmla="*/ 306 w 1493"/>
                  <a:gd name="T15" fmla="*/ 1400 h 1731"/>
                  <a:gd name="T16" fmla="*/ 299 w 1493"/>
                  <a:gd name="T17" fmla="*/ 1296 h 1731"/>
                  <a:gd name="T18" fmla="*/ 222 w 1493"/>
                  <a:gd name="T19" fmla="*/ 1320 h 1731"/>
                  <a:gd name="T20" fmla="*/ 189 w 1493"/>
                  <a:gd name="T21" fmla="*/ 1250 h 1731"/>
                  <a:gd name="T22" fmla="*/ 142 w 1493"/>
                  <a:gd name="T23" fmla="*/ 1087 h 1731"/>
                  <a:gd name="T24" fmla="*/ 79 w 1493"/>
                  <a:gd name="T25" fmla="*/ 1019 h 1731"/>
                  <a:gd name="T26" fmla="*/ 10 w 1493"/>
                  <a:gd name="T27" fmla="*/ 914 h 1731"/>
                  <a:gd name="T28" fmla="*/ 71 w 1493"/>
                  <a:gd name="T29" fmla="*/ 824 h 1731"/>
                  <a:gd name="T30" fmla="*/ 167 w 1493"/>
                  <a:gd name="T31" fmla="*/ 751 h 1731"/>
                  <a:gd name="T32" fmla="*/ 245 w 1493"/>
                  <a:gd name="T33" fmla="*/ 672 h 1731"/>
                  <a:gd name="T34" fmla="*/ 280 w 1493"/>
                  <a:gd name="T35" fmla="*/ 515 h 1731"/>
                  <a:gd name="T36" fmla="*/ 278 w 1493"/>
                  <a:gd name="T37" fmla="*/ 430 h 1731"/>
                  <a:gd name="T38" fmla="*/ 404 w 1493"/>
                  <a:gd name="T39" fmla="*/ 411 h 1731"/>
                  <a:gd name="T40" fmla="*/ 439 w 1493"/>
                  <a:gd name="T41" fmla="*/ 312 h 1731"/>
                  <a:gd name="T42" fmla="*/ 445 w 1493"/>
                  <a:gd name="T43" fmla="*/ 233 h 1731"/>
                  <a:gd name="T44" fmla="*/ 491 w 1493"/>
                  <a:gd name="T45" fmla="*/ 183 h 1731"/>
                  <a:gd name="T46" fmla="*/ 539 w 1493"/>
                  <a:gd name="T47" fmla="*/ 10 h 1731"/>
                  <a:gd name="T48" fmla="*/ 659 w 1493"/>
                  <a:gd name="T49" fmla="*/ 60 h 1731"/>
                  <a:gd name="T50" fmla="*/ 828 w 1493"/>
                  <a:gd name="T51" fmla="*/ 128 h 1731"/>
                  <a:gd name="T52" fmla="*/ 921 w 1493"/>
                  <a:gd name="T53" fmla="*/ 73 h 1731"/>
                  <a:gd name="T54" fmla="*/ 1020 w 1493"/>
                  <a:gd name="T55" fmla="*/ 63 h 1731"/>
                  <a:gd name="T56" fmla="*/ 1126 w 1493"/>
                  <a:gd name="T57" fmla="*/ 156 h 1731"/>
                  <a:gd name="T58" fmla="*/ 1026 w 1493"/>
                  <a:gd name="T59" fmla="*/ 246 h 1731"/>
                  <a:gd name="T60" fmla="*/ 907 w 1493"/>
                  <a:gd name="T61" fmla="*/ 309 h 1731"/>
                  <a:gd name="T62" fmla="*/ 793 w 1493"/>
                  <a:gd name="T63" fmla="*/ 385 h 1731"/>
                  <a:gd name="T64" fmla="*/ 906 w 1493"/>
                  <a:gd name="T65" fmla="*/ 385 h 1731"/>
                  <a:gd name="T66" fmla="*/ 1033 w 1493"/>
                  <a:gd name="T67" fmla="*/ 401 h 1731"/>
                  <a:gd name="T68" fmla="*/ 1208 w 1493"/>
                  <a:gd name="T69" fmla="*/ 337 h 1731"/>
                  <a:gd name="T70" fmla="*/ 1430 w 1493"/>
                  <a:gd name="T71" fmla="*/ 474 h 1731"/>
                  <a:gd name="T72" fmla="*/ 1423 w 1493"/>
                  <a:gd name="T73" fmla="*/ 517 h 1731"/>
                  <a:gd name="T74" fmla="*/ 1450 w 1493"/>
                  <a:gd name="T75" fmla="*/ 599 h 1731"/>
                  <a:gd name="T76" fmla="*/ 1314 w 1493"/>
                  <a:gd name="T77" fmla="*/ 647 h 1731"/>
                  <a:gd name="T78" fmla="*/ 1402 w 1493"/>
                  <a:gd name="T79" fmla="*/ 650 h 1731"/>
                  <a:gd name="T80" fmla="*/ 1452 w 1493"/>
                  <a:gd name="T81" fmla="*/ 714 h 1731"/>
                  <a:gd name="T82" fmla="*/ 1463 w 1493"/>
                  <a:gd name="T83" fmla="*/ 763 h 1731"/>
                  <a:gd name="T84" fmla="*/ 1391 w 1493"/>
                  <a:gd name="T85" fmla="*/ 713 h 1731"/>
                  <a:gd name="T86" fmla="*/ 1327 w 1493"/>
                  <a:gd name="T87" fmla="*/ 773 h 1731"/>
                  <a:gd name="T88" fmla="*/ 1313 w 1493"/>
                  <a:gd name="T89" fmla="*/ 834 h 1731"/>
                  <a:gd name="T90" fmla="*/ 1372 w 1493"/>
                  <a:gd name="T91" fmla="*/ 912 h 1731"/>
                  <a:gd name="T92" fmla="*/ 1330 w 1493"/>
                  <a:gd name="T93" fmla="*/ 928 h 1731"/>
                  <a:gd name="T94" fmla="*/ 1299 w 1493"/>
                  <a:gd name="T95" fmla="*/ 1015 h 1731"/>
                  <a:gd name="T96" fmla="*/ 1358 w 1493"/>
                  <a:gd name="T97" fmla="*/ 1136 h 1731"/>
                  <a:gd name="T98" fmla="*/ 1341 w 1493"/>
                  <a:gd name="T99" fmla="*/ 1180 h 1731"/>
                  <a:gd name="T100" fmla="*/ 1292 w 1493"/>
                  <a:gd name="T101" fmla="*/ 1239 h 1731"/>
                  <a:gd name="T102" fmla="*/ 1254 w 1493"/>
                  <a:gd name="T103" fmla="*/ 1257 h 1731"/>
                  <a:gd name="T104" fmla="*/ 1223 w 1493"/>
                  <a:gd name="T105" fmla="*/ 1313 h 1731"/>
                  <a:gd name="T106" fmla="*/ 1251 w 1493"/>
                  <a:gd name="T107" fmla="*/ 1225 h 1731"/>
                  <a:gd name="T108" fmla="*/ 1167 w 1493"/>
                  <a:gd name="T109" fmla="*/ 1200 h 1731"/>
                  <a:gd name="T110" fmla="*/ 1178 w 1493"/>
                  <a:gd name="T111" fmla="*/ 1270 h 1731"/>
                  <a:gd name="T112" fmla="*/ 1122 w 1493"/>
                  <a:gd name="T113" fmla="*/ 1343 h 1731"/>
                  <a:gd name="T114" fmla="*/ 1078 w 1493"/>
                  <a:gd name="T115" fmla="*/ 1369 h 1731"/>
                  <a:gd name="T116" fmla="*/ 1053 w 1493"/>
                  <a:gd name="T117" fmla="*/ 1478 h 1731"/>
                  <a:gd name="T118" fmla="*/ 1047 w 1493"/>
                  <a:gd name="T119" fmla="*/ 1570 h 1731"/>
                  <a:gd name="T120" fmla="*/ 1018 w 1493"/>
                  <a:gd name="T121" fmla="*/ 1623 h 1731"/>
                  <a:gd name="T122" fmla="*/ 1011 w 1493"/>
                  <a:gd name="T123" fmla="*/ 1696 h 1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93" h="1731">
                    <a:moveTo>
                      <a:pt x="984" y="1731"/>
                    </a:moveTo>
                    <a:lnTo>
                      <a:pt x="980" y="1725"/>
                    </a:lnTo>
                    <a:lnTo>
                      <a:pt x="975" y="1721"/>
                    </a:lnTo>
                    <a:lnTo>
                      <a:pt x="971" y="1715"/>
                    </a:lnTo>
                    <a:lnTo>
                      <a:pt x="968" y="1710"/>
                    </a:lnTo>
                    <a:lnTo>
                      <a:pt x="963" y="1697"/>
                    </a:lnTo>
                    <a:lnTo>
                      <a:pt x="958" y="1681"/>
                    </a:lnTo>
                    <a:lnTo>
                      <a:pt x="954" y="1667"/>
                    </a:lnTo>
                    <a:lnTo>
                      <a:pt x="950" y="1656"/>
                    </a:lnTo>
                    <a:lnTo>
                      <a:pt x="946" y="1649"/>
                    </a:lnTo>
                    <a:lnTo>
                      <a:pt x="944" y="1642"/>
                    </a:lnTo>
                    <a:lnTo>
                      <a:pt x="942" y="1640"/>
                    </a:lnTo>
                    <a:lnTo>
                      <a:pt x="939" y="1637"/>
                    </a:lnTo>
                    <a:lnTo>
                      <a:pt x="936" y="1635"/>
                    </a:lnTo>
                    <a:lnTo>
                      <a:pt x="932" y="1634"/>
                    </a:lnTo>
                    <a:lnTo>
                      <a:pt x="924" y="1634"/>
                    </a:lnTo>
                    <a:lnTo>
                      <a:pt x="914" y="1631"/>
                    </a:lnTo>
                    <a:lnTo>
                      <a:pt x="905" y="1630"/>
                    </a:lnTo>
                    <a:lnTo>
                      <a:pt x="894" y="1626"/>
                    </a:lnTo>
                    <a:lnTo>
                      <a:pt x="888" y="1624"/>
                    </a:lnTo>
                    <a:lnTo>
                      <a:pt x="882" y="1623"/>
                    </a:lnTo>
                    <a:lnTo>
                      <a:pt x="876" y="1623"/>
                    </a:lnTo>
                    <a:lnTo>
                      <a:pt x="870" y="1624"/>
                    </a:lnTo>
                    <a:lnTo>
                      <a:pt x="866" y="1627"/>
                    </a:lnTo>
                    <a:lnTo>
                      <a:pt x="860" y="1630"/>
                    </a:lnTo>
                    <a:lnTo>
                      <a:pt x="856" y="1634"/>
                    </a:lnTo>
                    <a:lnTo>
                      <a:pt x="852" y="1639"/>
                    </a:lnTo>
                    <a:lnTo>
                      <a:pt x="845" y="1647"/>
                    </a:lnTo>
                    <a:lnTo>
                      <a:pt x="839" y="1653"/>
                    </a:lnTo>
                    <a:lnTo>
                      <a:pt x="836" y="1655"/>
                    </a:lnTo>
                    <a:lnTo>
                      <a:pt x="833" y="1656"/>
                    </a:lnTo>
                    <a:lnTo>
                      <a:pt x="831" y="1656"/>
                    </a:lnTo>
                    <a:lnTo>
                      <a:pt x="829" y="1655"/>
                    </a:lnTo>
                    <a:lnTo>
                      <a:pt x="825" y="1652"/>
                    </a:lnTo>
                    <a:lnTo>
                      <a:pt x="819" y="1648"/>
                    </a:lnTo>
                    <a:lnTo>
                      <a:pt x="817" y="1647"/>
                    </a:lnTo>
                    <a:lnTo>
                      <a:pt x="813" y="1646"/>
                    </a:lnTo>
                    <a:lnTo>
                      <a:pt x="810" y="1647"/>
                    </a:lnTo>
                    <a:lnTo>
                      <a:pt x="807" y="1649"/>
                    </a:lnTo>
                    <a:lnTo>
                      <a:pt x="801" y="1656"/>
                    </a:lnTo>
                    <a:lnTo>
                      <a:pt x="797" y="1664"/>
                    </a:lnTo>
                    <a:lnTo>
                      <a:pt x="793" y="1671"/>
                    </a:lnTo>
                    <a:lnTo>
                      <a:pt x="791" y="1675"/>
                    </a:lnTo>
                    <a:lnTo>
                      <a:pt x="787" y="1678"/>
                    </a:lnTo>
                    <a:lnTo>
                      <a:pt x="779" y="1679"/>
                    </a:lnTo>
                    <a:lnTo>
                      <a:pt x="769" y="1680"/>
                    </a:lnTo>
                    <a:lnTo>
                      <a:pt x="761" y="1680"/>
                    </a:lnTo>
                    <a:lnTo>
                      <a:pt x="750" y="1683"/>
                    </a:lnTo>
                    <a:lnTo>
                      <a:pt x="742" y="1686"/>
                    </a:lnTo>
                    <a:lnTo>
                      <a:pt x="737" y="1689"/>
                    </a:lnTo>
                    <a:lnTo>
                      <a:pt x="736" y="1689"/>
                    </a:lnTo>
                    <a:lnTo>
                      <a:pt x="736" y="1685"/>
                    </a:lnTo>
                    <a:lnTo>
                      <a:pt x="736" y="1679"/>
                    </a:lnTo>
                    <a:lnTo>
                      <a:pt x="731" y="1673"/>
                    </a:lnTo>
                    <a:lnTo>
                      <a:pt x="725" y="1666"/>
                    </a:lnTo>
                    <a:lnTo>
                      <a:pt x="716" y="1659"/>
                    </a:lnTo>
                    <a:lnTo>
                      <a:pt x="706" y="1653"/>
                    </a:lnTo>
                    <a:lnTo>
                      <a:pt x="705" y="1649"/>
                    </a:lnTo>
                    <a:lnTo>
                      <a:pt x="704" y="1646"/>
                    </a:lnTo>
                    <a:lnTo>
                      <a:pt x="703" y="1642"/>
                    </a:lnTo>
                    <a:lnTo>
                      <a:pt x="703" y="1637"/>
                    </a:lnTo>
                    <a:lnTo>
                      <a:pt x="704" y="1626"/>
                    </a:lnTo>
                    <a:lnTo>
                      <a:pt x="704" y="1615"/>
                    </a:lnTo>
                    <a:lnTo>
                      <a:pt x="704" y="1610"/>
                    </a:lnTo>
                    <a:lnTo>
                      <a:pt x="703" y="1607"/>
                    </a:lnTo>
                    <a:lnTo>
                      <a:pt x="702" y="1603"/>
                    </a:lnTo>
                    <a:lnTo>
                      <a:pt x="699" y="1599"/>
                    </a:lnTo>
                    <a:lnTo>
                      <a:pt x="696" y="1597"/>
                    </a:lnTo>
                    <a:lnTo>
                      <a:pt x="692" y="1596"/>
                    </a:lnTo>
                    <a:lnTo>
                      <a:pt x="687" y="1596"/>
                    </a:lnTo>
                    <a:lnTo>
                      <a:pt x="682" y="1595"/>
                    </a:lnTo>
                    <a:lnTo>
                      <a:pt x="681" y="1589"/>
                    </a:lnTo>
                    <a:lnTo>
                      <a:pt x="681" y="1577"/>
                    </a:lnTo>
                    <a:lnTo>
                      <a:pt x="675" y="1571"/>
                    </a:lnTo>
                    <a:lnTo>
                      <a:pt x="671" y="1567"/>
                    </a:lnTo>
                    <a:lnTo>
                      <a:pt x="669" y="1557"/>
                    </a:lnTo>
                    <a:lnTo>
                      <a:pt x="667" y="1541"/>
                    </a:lnTo>
                    <a:lnTo>
                      <a:pt x="666" y="1539"/>
                    </a:lnTo>
                    <a:lnTo>
                      <a:pt x="663" y="1536"/>
                    </a:lnTo>
                    <a:lnTo>
                      <a:pt x="662" y="1535"/>
                    </a:lnTo>
                    <a:lnTo>
                      <a:pt x="660" y="1534"/>
                    </a:lnTo>
                    <a:lnTo>
                      <a:pt x="654" y="1534"/>
                    </a:lnTo>
                    <a:lnTo>
                      <a:pt x="649" y="1534"/>
                    </a:lnTo>
                    <a:lnTo>
                      <a:pt x="646" y="1535"/>
                    </a:lnTo>
                    <a:lnTo>
                      <a:pt x="642" y="1538"/>
                    </a:lnTo>
                    <a:lnTo>
                      <a:pt x="637" y="1540"/>
                    </a:lnTo>
                    <a:lnTo>
                      <a:pt x="634" y="1542"/>
                    </a:lnTo>
                    <a:lnTo>
                      <a:pt x="629" y="1548"/>
                    </a:lnTo>
                    <a:lnTo>
                      <a:pt x="624" y="1555"/>
                    </a:lnTo>
                    <a:lnTo>
                      <a:pt x="622" y="1563"/>
                    </a:lnTo>
                    <a:lnTo>
                      <a:pt x="619" y="1571"/>
                    </a:lnTo>
                    <a:lnTo>
                      <a:pt x="616" y="1586"/>
                    </a:lnTo>
                    <a:lnTo>
                      <a:pt x="612" y="1598"/>
                    </a:lnTo>
                    <a:lnTo>
                      <a:pt x="611" y="1603"/>
                    </a:lnTo>
                    <a:lnTo>
                      <a:pt x="609" y="1607"/>
                    </a:lnTo>
                    <a:lnTo>
                      <a:pt x="606" y="1608"/>
                    </a:lnTo>
                    <a:lnTo>
                      <a:pt x="604" y="1609"/>
                    </a:lnTo>
                    <a:lnTo>
                      <a:pt x="602" y="1609"/>
                    </a:lnTo>
                    <a:lnTo>
                      <a:pt x="599" y="1608"/>
                    </a:lnTo>
                    <a:lnTo>
                      <a:pt x="596" y="1607"/>
                    </a:lnTo>
                    <a:lnTo>
                      <a:pt x="593" y="1604"/>
                    </a:lnTo>
                    <a:lnTo>
                      <a:pt x="590" y="1603"/>
                    </a:lnTo>
                    <a:lnTo>
                      <a:pt x="586" y="1604"/>
                    </a:lnTo>
                    <a:lnTo>
                      <a:pt x="581" y="1607"/>
                    </a:lnTo>
                    <a:lnTo>
                      <a:pt x="577" y="1610"/>
                    </a:lnTo>
                    <a:lnTo>
                      <a:pt x="567" y="1621"/>
                    </a:lnTo>
                    <a:lnTo>
                      <a:pt x="560" y="1631"/>
                    </a:lnTo>
                    <a:lnTo>
                      <a:pt x="554" y="1642"/>
                    </a:lnTo>
                    <a:lnTo>
                      <a:pt x="547" y="1652"/>
                    </a:lnTo>
                    <a:lnTo>
                      <a:pt x="542" y="1655"/>
                    </a:lnTo>
                    <a:lnTo>
                      <a:pt x="537" y="1659"/>
                    </a:lnTo>
                    <a:lnTo>
                      <a:pt x="533" y="1661"/>
                    </a:lnTo>
                    <a:lnTo>
                      <a:pt x="527" y="1664"/>
                    </a:lnTo>
                    <a:lnTo>
                      <a:pt x="515" y="1665"/>
                    </a:lnTo>
                    <a:lnTo>
                      <a:pt x="504" y="1666"/>
                    </a:lnTo>
                    <a:lnTo>
                      <a:pt x="499" y="1665"/>
                    </a:lnTo>
                    <a:lnTo>
                      <a:pt x="496" y="1664"/>
                    </a:lnTo>
                    <a:lnTo>
                      <a:pt x="493" y="1661"/>
                    </a:lnTo>
                    <a:lnTo>
                      <a:pt x="491" y="1659"/>
                    </a:lnTo>
                    <a:lnTo>
                      <a:pt x="491" y="1653"/>
                    </a:lnTo>
                    <a:lnTo>
                      <a:pt x="490" y="1649"/>
                    </a:lnTo>
                    <a:lnTo>
                      <a:pt x="488" y="1646"/>
                    </a:lnTo>
                    <a:lnTo>
                      <a:pt x="484" y="1642"/>
                    </a:lnTo>
                    <a:lnTo>
                      <a:pt x="480" y="1640"/>
                    </a:lnTo>
                    <a:lnTo>
                      <a:pt x="476" y="1639"/>
                    </a:lnTo>
                    <a:lnTo>
                      <a:pt x="469" y="1637"/>
                    </a:lnTo>
                    <a:lnTo>
                      <a:pt x="460" y="1637"/>
                    </a:lnTo>
                    <a:lnTo>
                      <a:pt x="444" y="1637"/>
                    </a:lnTo>
                    <a:lnTo>
                      <a:pt x="429" y="1640"/>
                    </a:lnTo>
                    <a:lnTo>
                      <a:pt x="416" y="1642"/>
                    </a:lnTo>
                    <a:lnTo>
                      <a:pt x="406" y="1645"/>
                    </a:lnTo>
                    <a:lnTo>
                      <a:pt x="401" y="1645"/>
                    </a:lnTo>
                    <a:lnTo>
                      <a:pt x="397" y="1645"/>
                    </a:lnTo>
                    <a:lnTo>
                      <a:pt x="392" y="1643"/>
                    </a:lnTo>
                    <a:lnTo>
                      <a:pt x="389" y="1640"/>
                    </a:lnTo>
                    <a:lnTo>
                      <a:pt x="385" y="1636"/>
                    </a:lnTo>
                    <a:lnTo>
                      <a:pt x="383" y="1633"/>
                    </a:lnTo>
                    <a:lnTo>
                      <a:pt x="382" y="1629"/>
                    </a:lnTo>
                    <a:lnTo>
                      <a:pt x="381" y="1626"/>
                    </a:lnTo>
                    <a:lnTo>
                      <a:pt x="382" y="1623"/>
                    </a:lnTo>
                    <a:lnTo>
                      <a:pt x="382" y="1620"/>
                    </a:lnTo>
                    <a:lnTo>
                      <a:pt x="384" y="1617"/>
                    </a:lnTo>
                    <a:lnTo>
                      <a:pt x="386" y="1615"/>
                    </a:lnTo>
                    <a:lnTo>
                      <a:pt x="391" y="1611"/>
                    </a:lnTo>
                    <a:lnTo>
                      <a:pt x="395" y="1608"/>
                    </a:lnTo>
                    <a:lnTo>
                      <a:pt x="395" y="1607"/>
                    </a:lnTo>
                    <a:lnTo>
                      <a:pt x="395" y="1604"/>
                    </a:lnTo>
                    <a:lnTo>
                      <a:pt x="395" y="1602"/>
                    </a:lnTo>
                    <a:lnTo>
                      <a:pt x="394" y="1598"/>
                    </a:lnTo>
                    <a:lnTo>
                      <a:pt x="390" y="1590"/>
                    </a:lnTo>
                    <a:lnTo>
                      <a:pt x="385" y="1579"/>
                    </a:lnTo>
                    <a:lnTo>
                      <a:pt x="381" y="1567"/>
                    </a:lnTo>
                    <a:lnTo>
                      <a:pt x="376" y="1553"/>
                    </a:lnTo>
                    <a:lnTo>
                      <a:pt x="371" y="1538"/>
                    </a:lnTo>
                    <a:lnTo>
                      <a:pt x="366" y="1521"/>
                    </a:lnTo>
                    <a:lnTo>
                      <a:pt x="362" y="1504"/>
                    </a:lnTo>
                    <a:lnTo>
                      <a:pt x="356" y="1490"/>
                    </a:lnTo>
                    <a:lnTo>
                      <a:pt x="348" y="1476"/>
                    </a:lnTo>
                    <a:lnTo>
                      <a:pt x="340" y="1465"/>
                    </a:lnTo>
                    <a:lnTo>
                      <a:pt x="332" y="1456"/>
                    </a:lnTo>
                    <a:lnTo>
                      <a:pt x="323" y="1447"/>
                    </a:lnTo>
                    <a:lnTo>
                      <a:pt x="319" y="1444"/>
                    </a:lnTo>
                    <a:lnTo>
                      <a:pt x="315" y="1439"/>
                    </a:lnTo>
                    <a:lnTo>
                      <a:pt x="312" y="1433"/>
                    </a:lnTo>
                    <a:lnTo>
                      <a:pt x="309" y="1428"/>
                    </a:lnTo>
                    <a:lnTo>
                      <a:pt x="307" y="1415"/>
                    </a:lnTo>
                    <a:lnTo>
                      <a:pt x="306" y="1404"/>
                    </a:lnTo>
                    <a:lnTo>
                      <a:pt x="306" y="1400"/>
                    </a:lnTo>
                    <a:lnTo>
                      <a:pt x="308" y="1395"/>
                    </a:lnTo>
                    <a:lnTo>
                      <a:pt x="310" y="1390"/>
                    </a:lnTo>
                    <a:lnTo>
                      <a:pt x="314" y="1387"/>
                    </a:lnTo>
                    <a:lnTo>
                      <a:pt x="322" y="1381"/>
                    </a:lnTo>
                    <a:lnTo>
                      <a:pt x="328" y="1374"/>
                    </a:lnTo>
                    <a:lnTo>
                      <a:pt x="331" y="1370"/>
                    </a:lnTo>
                    <a:lnTo>
                      <a:pt x="332" y="1365"/>
                    </a:lnTo>
                    <a:lnTo>
                      <a:pt x="331" y="1362"/>
                    </a:lnTo>
                    <a:lnTo>
                      <a:pt x="331" y="1358"/>
                    </a:lnTo>
                    <a:lnTo>
                      <a:pt x="327" y="1350"/>
                    </a:lnTo>
                    <a:lnTo>
                      <a:pt x="323" y="1344"/>
                    </a:lnTo>
                    <a:lnTo>
                      <a:pt x="321" y="1337"/>
                    </a:lnTo>
                    <a:lnTo>
                      <a:pt x="321" y="1328"/>
                    </a:lnTo>
                    <a:lnTo>
                      <a:pt x="321" y="1325"/>
                    </a:lnTo>
                    <a:lnTo>
                      <a:pt x="320" y="1320"/>
                    </a:lnTo>
                    <a:lnTo>
                      <a:pt x="319" y="1315"/>
                    </a:lnTo>
                    <a:lnTo>
                      <a:pt x="315" y="1309"/>
                    </a:lnTo>
                    <a:lnTo>
                      <a:pt x="312" y="1305"/>
                    </a:lnTo>
                    <a:lnTo>
                      <a:pt x="307" y="1301"/>
                    </a:lnTo>
                    <a:lnTo>
                      <a:pt x="303" y="1299"/>
                    </a:lnTo>
                    <a:lnTo>
                      <a:pt x="299" y="1296"/>
                    </a:lnTo>
                    <a:lnTo>
                      <a:pt x="294" y="1296"/>
                    </a:lnTo>
                    <a:lnTo>
                      <a:pt x="289" y="1297"/>
                    </a:lnTo>
                    <a:lnTo>
                      <a:pt x="284" y="1300"/>
                    </a:lnTo>
                    <a:lnTo>
                      <a:pt x="281" y="1305"/>
                    </a:lnTo>
                    <a:lnTo>
                      <a:pt x="272" y="1312"/>
                    </a:lnTo>
                    <a:lnTo>
                      <a:pt x="265" y="1317"/>
                    </a:lnTo>
                    <a:lnTo>
                      <a:pt x="263" y="1318"/>
                    </a:lnTo>
                    <a:lnTo>
                      <a:pt x="260" y="1318"/>
                    </a:lnTo>
                    <a:lnTo>
                      <a:pt x="258" y="1318"/>
                    </a:lnTo>
                    <a:lnTo>
                      <a:pt x="256" y="1317"/>
                    </a:lnTo>
                    <a:lnTo>
                      <a:pt x="253" y="1313"/>
                    </a:lnTo>
                    <a:lnTo>
                      <a:pt x="250" y="1309"/>
                    </a:lnTo>
                    <a:lnTo>
                      <a:pt x="247" y="1308"/>
                    </a:lnTo>
                    <a:lnTo>
                      <a:pt x="244" y="1307"/>
                    </a:lnTo>
                    <a:lnTo>
                      <a:pt x="240" y="1307"/>
                    </a:lnTo>
                    <a:lnTo>
                      <a:pt x="236" y="1308"/>
                    </a:lnTo>
                    <a:lnTo>
                      <a:pt x="231" y="1309"/>
                    </a:lnTo>
                    <a:lnTo>
                      <a:pt x="228" y="1312"/>
                    </a:lnTo>
                    <a:lnTo>
                      <a:pt x="226" y="1314"/>
                    </a:lnTo>
                    <a:lnTo>
                      <a:pt x="225" y="1318"/>
                    </a:lnTo>
                    <a:lnTo>
                      <a:pt x="222" y="1320"/>
                    </a:lnTo>
                    <a:lnTo>
                      <a:pt x="220" y="1322"/>
                    </a:lnTo>
                    <a:lnTo>
                      <a:pt x="215" y="1325"/>
                    </a:lnTo>
                    <a:lnTo>
                      <a:pt x="209" y="1326"/>
                    </a:lnTo>
                    <a:lnTo>
                      <a:pt x="202" y="1326"/>
                    </a:lnTo>
                    <a:lnTo>
                      <a:pt x="195" y="1325"/>
                    </a:lnTo>
                    <a:lnTo>
                      <a:pt x="190" y="1322"/>
                    </a:lnTo>
                    <a:lnTo>
                      <a:pt x="187" y="1320"/>
                    </a:lnTo>
                    <a:lnTo>
                      <a:pt x="183" y="1317"/>
                    </a:lnTo>
                    <a:lnTo>
                      <a:pt x="181" y="1314"/>
                    </a:lnTo>
                    <a:lnTo>
                      <a:pt x="182" y="1311"/>
                    </a:lnTo>
                    <a:lnTo>
                      <a:pt x="188" y="1305"/>
                    </a:lnTo>
                    <a:lnTo>
                      <a:pt x="190" y="1301"/>
                    </a:lnTo>
                    <a:lnTo>
                      <a:pt x="194" y="1297"/>
                    </a:lnTo>
                    <a:lnTo>
                      <a:pt x="195" y="1293"/>
                    </a:lnTo>
                    <a:lnTo>
                      <a:pt x="196" y="1288"/>
                    </a:lnTo>
                    <a:lnTo>
                      <a:pt x="197" y="1283"/>
                    </a:lnTo>
                    <a:lnTo>
                      <a:pt x="196" y="1277"/>
                    </a:lnTo>
                    <a:lnTo>
                      <a:pt x="196" y="1274"/>
                    </a:lnTo>
                    <a:lnTo>
                      <a:pt x="194" y="1269"/>
                    </a:lnTo>
                    <a:lnTo>
                      <a:pt x="192" y="1259"/>
                    </a:lnTo>
                    <a:lnTo>
                      <a:pt x="189" y="1250"/>
                    </a:lnTo>
                    <a:lnTo>
                      <a:pt x="188" y="1238"/>
                    </a:lnTo>
                    <a:lnTo>
                      <a:pt x="184" y="1225"/>
                    </a:lnTo>
                    <a:lnTo>
                      <a:pt x="183" y="1218"/>
                    </a:lnTo>
                    <a:lnTo>
                      <a:pt x="183" y="1212"/>
                    </a:lnTo>
                    <a:lnTo>
                      <a:pt x="182" y="1205"/>
                    </a:lnTo>
                    <a:lnTo>
                      <a:pt x="183" y="1199"/>
                    </a:lnTo>
                    <a:lnTo>
                      <a:pt x="187" y="1188"/>
                    </a:lnTo>
                    <a:lnTo>
                      <a:pt x="188" y="1177"/>
                    </a:lnTo>
                    <a:lnTo>
                      <a:pt x="188" y="1172"/>
                    </a:lnTo>
                    <a:lnTo>
                      <a:pt x="187" y="1167"/>
                    </a:lnTo>
                    <a:lnTo>
                      <a:pt x="184" y="1161"/>
                    </a:lnTo>
                    <a:lnTo>
                      <a:pt x="181" y="1155"/>
                    </a:lnTo>
                    <a:lnTo>
                      <a:pt x="171" y="1147"/>
                    </a:lnTo>
                    <a:lnTo>
                      <a:pt x="165" y="1139"/>
                    </a:lnTo>
                    <a:lnTo>
                      <a:pt x="163" y="1137"/>
                    </a:lnTo>
                    <a:lnTo>
                      <a:pt x="161" y="1132"/>
                    </a:lnTo>
                    <a:lnTo>
                      <a:pt x="158" y="1128"/>
                    </a:lnTo>
                    <a:lnTo>
                      <a:pt x="157" y="1122"/>
                    </a:lnTo>
                    <a:lnTo>
                      <a:pt x="152" y="1107"/>
                    </a:lnTo>
                    <a:lnTo>
                      <a:pt x="146" y="1093"/>
                    </a:lnTo>
                    <a:lnTo>
                      <a:pt x="142" y="1087"/>
                    </a:lnTo>
                    <a:lnTo>
                      <a:pt x="138" y="1081"/>
                    </a:lnTo>
                    <a:lnTo>
                      <a:pt x="133" y="1076"/>
                    </a:lnTo>
                    <a:lnTo>
                      <a:pt x="129" y="1073"/>
                    </a:lnTo>
                    <a:lnTo>
                      <a:pt x="119" y="1066"/>
                    </a:lnTo>
                    <a:lnTo>
                      <a:pt x="112" y="1057"/>
                    </a:lnTo>
                    <a:lnTo>
                      <a:pt x="107" y="1049"/>
                    </a:lnTo>
                    <a:lnTo>
                      <a:pt x="102" y="1042"/>
                    </a:lnTo>
                    <a:lnTo>
                      <a:pt x="100" y="1040"/>
                    </a:lnTo>
                    <a:lnTo>
                      <a:pt x="98" y="1037"/>
                    </a:lnTo>
                    <a:lnTo>
                      <a:pt x="95" y="1037"/>
                    </a:lnTo>
                    <a:lnTo>
                      <a:pt x="93" y="1036"/>
                    </a:lnTo>
                    <a:lnTo>
                      <a:pt x="89" y="1037"/>
                    </a:lnTo>
                    <a:lnTo>
                      <a:pt x="85" y="1040"/>
                    </a:lnTo>
                    <a:lnTo>
                      <a:pt x="82" y="1040"/>
                    </a:lnTo>
                    <a:lnTo>
                      <a:pt x="81" y="1040"/>
                    </a:lnTo>
                    <a:lnTo>
                      <a:pt x="80" y="1038"/>
                    </a:lnTo>
                    <a:lnTo>
                      <a:pt x="80" y="1036"/>
                    </a:lnTo>
                    <a:lnTo>
                      <a:pt x="80" y="1031"/>
                    </a:lnTo>
                    <a:lnTo>
                      <a:pt x="80" y="1025"/>
                    </a:lnTo>
                    <a:lnTo>
                      <a:pt x="80" y="1022"/>
                    </a:lnTo>
                    <a:lnTo>
                      <a:pt x="79" y="1019"/>
                    </a:lnTo>
                    <a:lnTo>
                      <a:pt x="76" y="1017"/>
                    </a:lnTo>
                    <a:lnTo>
                      <a:pt x="74" y="1016"/>
                    </a:lnTo>
                    <a:lnTo>
                      <a:pt x="68" y="1013"/>
                    </a:lnTo>
                    <a:lnTo>
                      <a:pt x="60" y="1011"/>
                    </a:lnTo>
                    <a:lnTo>
                      <a:pt x="54" y="1011"/>
                    </a:lnTo>
                    <a:lnTo>
                      <a:pt x="49" y="1010"/>
                    </a:lnTo>
                    <a:lnTo>
                      <a:pt x="43" y="1007"/>
                    </a:lnTo>
                    <a:lnTo>
                      <a:pt x="37" y="1005"/>
                    </a:lnTo>
                    <a:lnTo>
                      <a:pt x="31" y="1000"/>
                    </a:lnTo>
                    <a:lnTo>
                      <a:pt x="25" y="996"/>
                    </a:lnTo>
                    <a:lnTo>
                      <a:pt x="19" y="988"/>
                    </a:lnTo>
                    <a:lnTo>
                      <a:pt x="13" y="980"/>
                    </a:lnTo>
                    <a:lnTo>
                      <a:pt x="8" y="971"/>
                    </a:lnTo>
                    <a:lnTo>
                      <a:pt x="5" y="961"/>
                    </a:lnTo>
                    <a:lnTo>
                      <a:pt x="1" y="952"/>
                    </a:lnTo>
                    <a:lnTo>
                      <a:pt x="0" y="942"/>
                    </a:lnTo>
                    <a:lnTo>
                      <a:pt x="0" y="934"/>
                    </a:lnTo>
                    <a:lnTo>
                      <a:pt x="1" y="927"/>
                    </a:lnTo>
                    <a:lnTo>
                      <a:pt x="3" y="921"/>
                    </a:lnTo>
                    <a:lnTo>
                      <a:pt x="5" y="917"/>
                    </a:lnTo>
                    <a:lnTo>
                      <a:pt x="10" y="914"/>
                    </a:lnTo>
                    <a:lnTo>
                      <a:pt x="12" y="910"/>
                    </a:lnTo>
                    <a:lnTo>
                      <a:pt x="12" y="906"/>
                    </a:lnTo>
                    <a:lnTo>
                      <a:pt x="11" y="902"/>
                    </a:lnTo>
                    <a:lnTo>
                      <a:pt x="11" y="898"/>
                    </a:lnTo>
                    <a:lnTo>
                      <a:pt x="11" y="896"/>
                    </a:lnTo>
                    <a:lnTo>
                      <a:pt x="12" y="892"/>
                    </a:lnTo>
                    <a:lnTo>
                      <a:pt x="13" y="890"/>
                    </a:lnTo>
                    <a:lnTo>
                      <a:pt x="16" y="887"/>
                    </a:lnTo>
                    <a:lnTo>
                      <a:pt x="19" y="885"/>
                    </a:lnTo>
                    <a:lnTo>
                      <a:pt x="23" y="884"/>
                    </a:lnTo>
                    <a:lnTo>
                      <a:pt x="27" y="883"/>
                    </a:lnTo>
                    <a:lnTo>
                      <a:pt x="38" y="881"/>
                    </a:lnTo>
                    <a:lnTo>
                      <a:pt x="47" y="879"/>
                    </a:lnTo>
                    <a:lnTo>
                      <a:pt x="50" y="876"/>
                    </a:lnTo>
                    <a:lnTo>
                      <a:pt x="54" y="872"/>
                    </a:lnTo>
                    <a:lnTo>
                      <a:pt x="56" y="867"/>
                    </a:lnTo>
                    <a:lnTo>
                      <a:pt x="58" y="860"/>
                    </a:lnTo>
                    <a:lnTo>
                      <a:pt x="63" y="842"/>
                    </a:lnTo>
                    <a:lnTo>
                      <a:pt x="67" y="832"/>
                    </a:lnTo>
                    <a:lnTo>
                      <a:pt x="69" y="828"/>
                    </a:lnTo>
                    <a:lnTo>
                      <a:pt x="71" y="824"/>
                    </a:lnTo>
                    <a:lnTo>
                      <a:pt x="75" y="822"/>
                    </a:lnTo>
                    <a:lnTo>
                      <a:pt x="80" y="818"/>
                    </a:lnTo>
                    <a:lnTo>
                      <a:pt x="88" y="811"/>
                    </a:lnTo>
                    <a:lnTo>
                      <a:pt x="96" y="802"/>
                    </a:lnTo>
                    <a:lnTo>
                      <a:pt x="104" y="790"/>
                    </a:lnTo>
                    <a:lnTo>
                      <a:pt x="107" y="782"/>
                    </a:lnTo>
                    <a:lnTo>
                      <a:pt x="108" y="778"/>
                    </a:lnTo>
                    <a:lnTo>
                      <a:pt x="111" y="776"/>
                    </a:lnTo>
                    <a:lnTo>
                      <a:pt x="113" y="773"/>
                    </a:lnTo>
                    <a:lnTo>
                      <a:pt x="117" y="771"/>
                    </a:lnTo>
                    <a:lnTo>
                      <a:pt x="120" y="770"/>
                    </a:lnTo>
                    <a:lnTo>
                      <a:pt x="124" y="769"/>
                    </a:lnTo>
                    <a:lnTo>
                      <a:pt x="129" y="767"/>
                    </a:lnTo>
                    <a:lnTo>
                      <a:pt x="134" y="767"/>
                    </a:lnTo>
                    <a:lnTo>
                      <a:pt x="143" y="767"/>
                    </a:lnTo>
                    <a:lnTo>
                      <a:pt x="150" y="765"/>
                    </a:lnTo>
                    <a:lnTo>
                      <a:pt x="153" y="761"/>
                    </a:lnTo>
                    <a:lnTo>
                      <a:pt x="156" y="758"/>
                    </a:lnTo>
                    <a:lnTo>
                      <a:pt x="158" y="754"/>
                    </a:lnTo>
                    <a:lnTo>
                      <a:pt x="162" y="752"/>
                    </a:lnTo>
                    <a:lnTo>
                      <a:pt x="167" y="751"/>
                    </a:lnTo>
                    <a:lnTo>
                      <a:pt x="171" y="751"/>
                    </a:lnTo>
                    <a:lnTo>
                      <a:pt x="176" y="750"/>
                    </a:lnTo>
                    <a:lnTo>
                      <a:pt x="178" y="747"/>
                    </a:lnTo>
                    <a:lnTo>
                      <a:pt x="180" y="745"/>
                    </a:lnTo>
                    <a:lnTo>
                      <a:pt x="181" y="742"/>
                    </a:lnTo>
                    <a:lnTo>
                      <a:pt x="181" y="739"/>
                    </a:lnTo>
                    <a:lnTo>
                      <a:pt x="180" y="735"/>
                    </a:lnTo>
                    <a:lnTo>
                      <a:pt x="180" y="731"/>
                    </a:lnTo>
                    <a:lnTo>
                      <a:pt x="180" y="726"/>
                    </a:lnTo>
                    <a:lnTo>
                      <a:pt x="181" y="721"/>
                    </a:lnTo>
                    <a:lnTo>
                      <a:pt x="183" y="716"/>
                    </a:lnTo>
                    <a:lnTo>
                      <a:pt x="187" y="713"/>
                    </a:lnTo>
                    <a:lnTo>
                      <a:pt x="192" y="709"/>
                    </a:lnTo>
                    <a:lnTo>
                      <a:pt x="197" y="706"/>
                    </a:lnTo>
                    <a:lnTo>
                      <a:pt x="203" y="702"/>
                    </a:lnTo>
                    <a:lnTo>
                      <a:pt x="211" y="698"/>
                    </a:lnTo>
                    <a:lnTo>
                      <a:pt x="219" y="695"/>
                    </a:lnTo>
                    <a:lnTo>
                      <a:pt x="226" y="690"/>
                    </a:lnTo>
                    <a:lnTo>
                      <a:pt x="233" y="684"/>
                    </a:lnTo>
                    <a:lnTo>
                      <a:pt x="240" y="678"/>
                    </a:lnTo>
                    <a:lnTo>
                      <a:pt x="245" y="672"/>
                    </a:lnTo>
                    <a:lnTo>
                      <a:pt x="249" y="666"/>
                    </a:lnTo>
                    <a:lnTo>
                      <a:pt x="249" y="660"/>
                    </a:lnTo>
                    <a:lnTo>
                      <a:pt x="247" y="650"/>
                    </a:lnTo>
                    <a:lnTo>
                      <a:pt x="246" y="638"/>
                    </a:lnTo>
                    <a:lnTo>
                      <a:pt x="247" y="633"/>
                    </a:lnTo>
                    <a:lnTo>
                      <a:pt x="247" y="627"/>
                    </a:lnTo>
                    <a:lnTo>
                      <a:pt x="250" y="622"/>
                    </a:lnTo>
                    <a:lnTo>
                      <a:pt x="252" y="618"/>
                    </a:lnTo>
                    <a:lnTo>
                      <a:pt x="266" y="602"/>
                    </a:lnTo>
                    <a:lnTo>
                      <a:pt x="276" y="589"/>
                    </a:lnTo>
                    <a:lnTo>
                      <a:pt x="277" y="582"/>
                    </a:lnTo>
                    <a:lnTo>
                      <a:pt x="281" y="577"/>
                    </a:lnTo>
                    <a:lnTo>
                      <a:pt x="284" y="572"/>
                    </a:lnTo>
                    <a:lnTo>
                      <a:pt x="288" y="570"/>
                    </a:lnTo>
                    <a:lnTo>
                      <a:pt x="291" y="567"/>
                    </a:lnTo>
                    <a:lnTo>
                      <a:pt x="294" y="562"/>
                    </a:lnTo>
                    <a:lnTo>
                      <a:pt x="295" y="553"/>
                    </a:lnTo>
                    <a:lnTo>
                      <a:pt x="294" y="543"/>
                    </a:lnTo>
                    <a:lnTo>
                      <a:pt x="290" y="532"/>
                    </a:lnTo>
                    <a:lnTo>
                      <a:pt x="283" y="520"/>
                    </a:lnTo>
                    <a:lnTo>
                      <a:pt x="280" y="515"/>
                    </a:lnTo>
                    <a:lnTo>
                      <a:pt x="277" y="509"/>
                    </a:lnTo>
                    <a:lnTo>
                      <a:pt x="275" y="505"/>
                    </a:lnTo>
                    <a:lnTo>
                      <a:pt x="274" y="499"/>
                    </a:lnTo>
                    <a:lnTo>
                      <a:pt x="275" y="488"/>
                    </a:lnTo>
                    <a:lnTo>
                      <a:pt x="276" y="480"/>
                    </a:lnTo>
                    <a:lnTo>
                      <a:pt x="278" y="476"/>
                    </a:lnTo>
                    <a:lnTo>
                      <a:pt x="280" y="474"/>
                    </a:lnTo>
                    <a:lnTo>
                      <a:pt x="282" y="471"/>
                    </a:lnTo>
                    <a:lnTo>
                      <a:pt x="285" y="470"/>
                    </a:lnTo>
                    <a:lnTo>
                      <a:pt x="288" y="470"/>
                    </a:lnTo>
                    <a:lnTo>
                      <a:pt x="290" y="468"/>
                    </a:lnTo>
                    <a:lnTo>
                      <a:pt x="293" y="467"/>
                    </a:lnTo>
                    <a:lnTo>
                      <a:pt x="294" y="463"/>
                    </a:lnTo>
                    <a:lnTo>
                      <a:pt x="295" y="461"/>
                    </a:lnTo>
                    <a:lnTo>
                      <a:pt x="295" y="457"/>
                    </a:lnTo>
                    <a:lnTo>
                      <a:pt x="294" y="454"/>
                    </a:lnTo>
                    <a:lnTo>
                      <a:pt x="291" y="450"/>
                    </a:lnTo>
                    <a:lnTo>
                      <a:pt x="287" y="444"/>
                    </a:lnTo>
                    <a:lnTo>
                      <a:pt x="282" y="437"/>
                    </a:lnTo>
                    <a:lnTo>
                      <a:pt x="280" y="433"/>
                    </a:lnTo>
                    <a:lnTo>
                      <a:pt x="278" y="430"/>
                    </a:lnTo>
                    <a:lnTo>
                      <a:pt x="278" y="424"/>
                    </a:lnTo>
                    <a:lnTo>
                      <a:pt x="278" y="419"/>
                    </a:lnTo>
                    <a:lnTo>
                      <a:pt x="280" y="412"/>
                    </a:lnTo>
                    <a:lnTo>
                      <a:pt x="282" y="406"/>
                    </a:lnTo>
                    <a:lnTo>
                      <a:pt x="284" y="401"/>
                    </a:lnTo>
                    <a:lnTo>
                      <a:pt x="289" y="397"/>
                    </a:lnTo>
                    <a:lnTo>
                      <a:pt x="294" y="393"/>
                    </a:lnTo>
                    <a:lnTo>
                      <a:pt x="300" y="391"/>
                    </a:lnTo>
                    <a:lnTo>
                      <a:pt x="304" y="389"/>
                    </a:lnTo>
                    <a:lnTo>
                      <a:pt x="310" y="392"/>
                    </a:lnTo>
                    <a:lnTo>
                      <a:pt x="321" y="397"/>
                    </a:lnTo>
                    <a:lnTo>
                      <a:pt x="332" y="400"/>
                    </a:lnTo>
                    <a:lnTo>
                      <a:pt x="341" y="401"/>
                    </a:lnTo>
                    <a:lnTo>
                      <a:pt x="351" y="401"/>
                    </a:lnTo>
                    <a:lnTo>
                      <a:pt x="360" y="400"/>
                    </a:lnTo>
                    <a:lnTo>
                      <a:pt x="370" y="400"/>
                    </a:lnTo>
                    <a:lnTo>
                      <a:pt x="378" y="402"/>
                    </a:lnTo>
                    <a:lnTo>
                      <a:pt x="386" y="406"/>
                    </a:lnTo>
                    <a:lnTo>
                      <a:pt x="395" y="410"/>
                    </a:lnTo>
                    <a:lnTo>
                      <a:pt x="401" y="411"/>
                    </a:lnTo>
                    <a:lnTo>
                      <a:pt x="404" y="411"/>
                    </a:lnTo>
                    <a:lnTo>
                      <a:pt x="407" y="410"/>
                    </a:lnTo>
                    <a:lnTo>
                      <a:pt x="409" y="406"/>
                    </a:lnTo>
                    <a:lnTo>
                      <a:pt x="411" y="401"/>
                    </a:lnTo>
                    <a:lnTo>
                      <a:pt x="414" y="393"/>
                    </a:lnTo>
                    <a:lnTo>
                      <a:pt x="417" y="385"/>
                    </a:lnTo>
                    <a:lnTo>
                      <a:pt x="421" y="382"/>
                    </a:lnTo>
                    <a:lnTo>
                      <a:pt x="425" y="380"/>
                    </a:lnTo>
                    <a:lnTo>
                      <a:pt x="430" y="378"/>
                    </a:lnTo>
                    <a:lnTo>
                      <a:pt x="436" y="376"/>
                    </a:lnTo>
                    <a:lnTo>
                      <a:pt x="448" y="373"/>
                    </a:lnTo>
                    <a:lnTo>
                      <a:pt x="455" y="370"/>
                    </a:lnTo>
                    <a:lnTo>
                      <a:pt x="457" y="368"/>
                    </a:lnTo>
                    <a:lnTo>
                      <a:pt x="457" y="366"/>
                    </a:lnTo>
                    <a:lnTo>
                      <a:pt x="457" y="362"/>
                    </a:lnTo>
                    <a:lnTo>
                      <a:pt x="457" y="357"/>
                    </a:lnTo>
                    <a:lnTo>
                      <a:pt x="454" y="344"/>
                    </a:lnTo>
                    <a:lnTo>
                      <a:pt x="451" y="331"/>
                    </a:lnTo>
                    <a:lnTo>
                      <a:pt x="448" y="324"/>
                    </a:lnTo>
                    <a:lnTo>
                      <a:pt x="446" y="319"/>
                    </a:lnTo>
                    <a:lnTo>
                      <a:pt x="442" y="315"/>
                    </a:lnTo>
                    <a:lnTo>
                      <a:pt x="439" y="312"/>
                    </a:lnTo>
                    <a:lnTo>
                      <a:pt x="421" y="306"/>
                    </a:lnTo>
                    <a:lnTo>
                      <a:pt x="406" y="300"/>
                    </a:lnTo>
                    <a:lnTo>
                      <a:pt x="402" y="297"/>
                    </a:lnTo>
                    <a:lnTo>
                      <a:pt x="400" y="291"/>
                    </a:lnTo>
                    <a:lnTo>
                      <a:pt x="397" y="285"/>
                    </a:lnTo>
                    <a:lnTo>
                      <a:pt x="396" y="279"/>
                    </a:lnTo>
                    <a:lnTo>
                      <a:pt x="396" y="272"/>
                    </a:lnTo>
                    <a:lnTo>
                      <a:pt x="397" y="267"/>
                    </a:lnTo>
                    <a:lnTo>
                      <a:pt x="397" y="265"/>
                    </a:lnTo>
                    <a:lnTo>
                      <a:pt x="400" y="263"/>
                    </a:lnTo>
                    <a:lnTo>
                      <a:pt x="401" y="262"/>
                    </a:lnTo>
                    <a:lnTo>
                      <a:pt x="403" y="261"/>
                    </a:lnTo>
                    <a:lnTo>
                      <a:pt x="411" y="260"/>
                    </a:lnTo>
                    <a:lnTo>
                      <a:pt x="421" y="259"/>
                    </a:lnTo>
                    <a:lnTo>
                      <a:pt x="425" y="257"/>
                    </a:lnTo>
                    <a:lnTo>
                      <a:pt x="428" y="255"/>
                    </a:lnTo>
                    <a:lnTo>
                      <a:pt x="432" y="252"/>
                    </a:lnTo>
                    <a:lnTo>
                      <a:pt x="434" y="248"/>
                    </a:lnTo>
                    <a:lnTo>
                      <a:pt x="438" y="240"/>
                    </a:lnTo>
                    <a:lnTo>
                      <a:pt x="441" y="234"/>
                    </a:lnTo>
                    <a:lnTo>
                      <a:pt x="445" y="233"/>
                    </a:lnTo>
                    <a:lnTo>
                      <a:pt x="447" y="233"/>
                    </a:lnTo>
                    <a:lnTo>
                      <a:pt x="451" y="234"/>
                    </a:lnTo>
                    <a:lnTo>
                      <a:pt x="455" y="236"/>
                    </a:lnTo>
                    <a:lnTo>
                      <a:pt x="459" y="240"/>
                    </a:lnTo>
                    <a:lnTo>
                      <a:pt x="463" y="241"/>
                    </a:lnTo>
                    <a:lnTo>
                      <a:pt x="466" y="242"/>
                    </a:lnTo>
                    <a:lnTo>
                      <a:pt x="470" y="242"/>
                    </a:lnTo>
                    <a:lnTo>
                      <a:pt x="472" y="241"/>
                    </a:lnTo>
                    <a:lnTo>
                      <a:pt x="474" y="240"/>
                    </a:lnTo>
                    <a:lnTo>
                      <a:pt x="476" y="237"/>
                    </a:lnTo>
                    <a:lnTo>
                      <a:pt x="478" y="235"/>
                    </a:lnTo>
                    <a:lnTo>
                      <a:pt x="483" y="228"/>
                    </a:lnTo>
                    <a:lnTo>
                      <a:pt x="485" y="219"/>
                    </a:lnTo>
                    <a:lnTo>
                      <a:pt x="485" y="211"/>
                    </a:lnTo>
                    <a:lnTo>
                      <a:pt x="485" y="203"/>
                    </a:lnTo>
                    <a:lnTo>
                      <a:pt x="483" y="196"/>
                    </a:lnTo>
                    <a:lnTo>
                      <a:pt x="482" y="189"/>
                    </a:lnTo>
                    <a:lnTo>
                      <a:pt x="483" y="186"/>
                    </a:lnTo>
                    <a:lnTo>
                      <a:pt x="484" y="184"/>
                    </a:lnTo>
                    <a:lnTo>
                      <a:pt x="486" y="183"/>
                    </a:lnTo>
                    <a:lnTo>
                      <a:pt x="491" y="183"/>
                    </a:lnTo>
                    <a:lnTo>
                      <a:pt x="495" y="181"/>
                    </a:lnTo>
                    <a:lnTo>
                      <a:pt x="498" y="181"/>
                    </a:lnTo>
                    <a:lnTo>
                      <a:pt x="502" y="179"/>
                    </a:lnTo>
                    <a:lnTo>
                      <a:pt x="503" y="177"/>
                    </a:lnTo>
                    <a:lnTo>
                      <a:pt x="507" y="170"/>
                    </a:lnTo>
                    <a:lnTo>
                      <a:pt x="507" y="160"/>
                    </a:lnTo>
                    <a:lnTo>
                      <a:pt x="507" y="147"/>
                    </a:lnTo>
                    <a:lnTo>
                      <a:pt x="507" y="133"/>
                    </a:lnTo>
                    <a:lnTo>
                      <a:pt x="508" y="118"/>
                    </a:lnTo>
                    <a:lnTo>
                      <a:pt x="510" y="108"/>
                    </a:lnTo>
                    <a:lnTo>
                      <a:pt x="515" y="97"/>
                    </a:lnTo>
                    <a:lnTo>
                      <a:pt x="518" y="83"/>
                    </a:lnTo>
                    <a:lnTo>
                      <a:pt x="522" y="68"/>
                    </a:lnTo>
                    <a:lnTo>
                      <a:pt x="523" y="57"/>
                    </a:lnTo>
                    <a:lnTo>
                      <a:pt x="523" y="42"/>
                    </a:lnTo>
                    <a:lnTo>
                      <a:pt x="521" y="30"/>
                    </a:lnTo>
                    <a:lnTo>
                      <a:pt x="521" y="27"/>
                    </a:lnTo>
                    <a:lnTo>
                      <a:pt x="523" y="23"/>
                    </a:lnTo>
                    <a:lnTo>
                      <a:pt x="527" y="19"/>
                    </a:lnTo>
                    <a:lnTo>
                      <a:pt x="533" y="15"/>
                    </a:lnTo>
                    <a:lnTo>
                      <a:pt x="539" y="10"/>
                    </a:lnTo>
                    <a:lnTo>
                      <a:pt x="548" y="5"/>
                    </a:lnTo>
                    <a:lnTo>
                      <a:pt x="553" y="4"/>
                    </a:lnTo>
                    <a:lnTo>
                      <a:pt x="558" y="2"/>
                    </a:lnTo>
                    <a:lnTo>
                      <a:pt x="564" y="2"/>
                    </a:lnTo>
                    <a:lnTo>
                      <a:pt x="571" y="1"/>
                    </a:lnTo>
                    <a:lnTo>
                      <a:pt x="585" y="1"/>
                    </a:lnTo>
                    <a:lnTo>
                      <a:pt x="598" y="1"/>
                    </a:lnTo>
                    <a:lnTo>
                      <a:pt x="610" y="0"/>
                    </a:lnTo>
                    <a:lnTo>
                      <a:pt x="618" y="0"/>
                    </a:lnTo>
                    <a:lnTo>
                      <a:pt x="622" y="1"/>
                    </a:lnTo>
                    <a:lnTo>
                      <a:pt x="624" y="2"/>
                    </a:lnTo>
                    <a:lnTo>
                      <a:pt x="628" y="4"/>
                    </a:lnTo>
                    <a:lnTo>
                      <a:pt x="631" y="8"/>
                    </a:lnTo>
                    <a:lnTo>
                      <a:pt x="635" y="13"/>
                    </a:lnTo>
                    <a:lnTo>
                      <a:pt x="637" y="19"/>
                    </a:lnTo>
                    <a:lnTo>
                      <a:pt x="640" y="25"/>
                    </a:lnTo>
                    <a:lnTo>
                      <a:pt x="642" y="30"/>
                    </a:lnTo>
                    <a:lnTo>
                      <a:pt x="644" y="38"/>
                    </a:lnTo>
                    <a:lnTo>
                      <a:pt x="648" y="45"/>
                    </a:lnTo>
                    <a:lnTo>
                      <a:pt x="653" y="53"/>
                    </a:lnTo>
                    <a:lnTo>
                      <a:pt x="659" y="60"/>
                    </a:lnTo>
                    <a:lnTo>
                      <a:pt x="665" y="67"/>
                    </a:lnTo>
                    <a:lnTo>
                      <a:pt x="672" y="74"/>
                    </a:lnTo>
                    <a:lnTo>
                      <a:pt x="679" y="79"/>
                    </a:lnTo>
                    <a:lnTo>
                      <a:pt x="686" y="83"/>
                    </a:lnTo>
                    <a:lnTo>
                      <a:pt x="703" y="88"/>
                    </a:lnTo>
                    <a:lnTo>
                      <a:pt x="721" y="91"/>
                    </a:lnTo>
                    <a:lnTo>
                      <a:pt x="730" y="92"/>
                    </a:lnTo>
                    <a:lnTo>
                      <a:pt x="740" y="92"/>
                    </a:lnTo>
                    <a:lnTo>
                      <a:pt x="748" y="91"/>
                    </a:lnTo>
                    <a:lnTo>
                      <a:pt x="756" y="90"/>
                    </a:lnTo>
                    <a:lnTo>
                      <a:pt x="769" y="89"/>
                    </a:lnTo>
                    <a:lnTo>
                      <a:pt x="782" y="88"/>
                    </a:lnTo>
                    <a:lnTo>
                      <a:pt x="788" y="88"/>
                    </a:lnTo>
                    <a:lnTo>
                      <a:pt x="794" y="88"/>
                    </a:lnTo>
                    <a:lnTo>
                      <a:pt x="800" y="90"/>
                    </a:lnTo>
                    <a:lnTo>
                      <a:pt x="806" y="91"/>
                    </a:lnTo>
                    <a:lnTo>
                      <a:pt x="811" y="96"/>
                    </a:lnTo>
                    <a:lnTo>
                      <a:pt x="816" y="101"/>
                    </a:lnTo>
                    <a:lnTo>
                      <a:pt x="819" y="107"/>
                    </a:lnTo>
                    <a:lnTo>
                      <a:pt x="823" y="114"/>
                    </a:lnTo>
                    <a:lnTo>
                      <a:pt x="828" y="128"/>
                    </a:lnTo>
                    <a:lnTo>
                      <a:pt x="832" y="141"/>
                    </a:lnTo>
                    <a:lnTo>
                      <a:pt x="835" y="145"/>
                    </a:lnTo>
                    <a:lnTo>
                      <a:pt x="838" y="147"/>
                    </a:lnTo>
                    <a:lnTo>
                      <a:pt x="842" y="148"/>
                    </a:lnTo>
                    <a:lnTo>
                      <a:pt x="847" y="148"/>
                    </a:lnTo>
                    <a:lnTo>
                      <a:pt x="851" y="147"/>
                    </a:lnTo>
                    <a:lnTo>
                      <a:pt x="856" y="145"/>
                    </a:lnTo>
                    <a:lnTo>
                      <a:pt x="860" y="140"/>
                    </a:lnTo>
                    <a:lnTo>
                      <a:pt x="863" y="135"/>
                    </a:lnTo>
                    <a:lnTo>
                      <a:pt x="869" y="126"/>
                    </a:lnTo>
                    <a:lnTo>
                      <a:pt x="875" y="118"/>
                    </a:lnTo>
                    <a:lnTo>
                      <a:pt x="883" y="114"/>
                    </a:lnTo>
                    <a:lnTo>
                      <a:pt x="895" y="108"/>
                    </a:lnTo>
                    <a:lnTo>
                      <a:pt x="901" y="104"/>
                    </a:lnTo>
                    <a:lnTo>
                      <a:pt x="907" y="99"/>
                    </a:lnTo>
                    <a:lnTo>
                      <a:pt x="913" y="96"/>
                    </a:lnTo>
                    <a:lnTo>
                      <a:pt x="917" y="91"/>
                    </a:lnTo>
                    <a:lnTo>
                      <a:pt x="919" y="86"/>
                    </a:lnTo>
                    <a:lnTo>
                      <a:pt x="921" y="82"/>
                    </a:lnTo>
                    <a:lnTo>
                      <a:pt x="923" y="77"/>
                    </a:lnTo>
                    <a:lnTo>
                      <a:pt x="921" y="73"/>
                    </a:lnTo>
                    <a:lnTo>
                      <a:pt x="920" y="70"/>
                    </a:lnTo>
                    <a:lnTo>
                      <a:pt x="920" y="65"/>
                    </a:lnTo>
                    <a:lnTo>
                      <a:pt x="920" y="60"/>
                    </a:lnTo>
                    <a:lnTo>
                      <a:pt x="921" y="57"/>
                    </a:lnTo>
                    <a:lnTo>
                      <a:pt x="924" y="52"/>
                    </a:lnTo>
                    <a:lnTo>
                      <a:pt x="927" y="48"/>
                    </a:lnTo>
                    <a:lnTo>
                      <a:pt x="931" y="44"/>
                    </a:lnTo>
                    <a:lnTo>
                      <a:pt x="936" y="41"/>
                    </a:lnTo>
                    <a:lnTo>
                      <a:pt x="948" y="35"/>
                    </a:lnTo>
                    <a:lnTo>
                      <a:pt x="963" y="30"/>
                    </a:lnTo>
                    <a:lnTo>
                      <a:pt x="977" y="27"/>
                    </a:lnTo>
                    <a:lnTo>
                      <a:pt x="989" y="25"/>
                    </a:lnTo>
                    <a:lnTo>
                      <a:pt x="994" y="23"/>
                    </a:lnTo>
                    <a:lnTo>
                      <a:pt x="999" y="23"/>
                    </a:lnTo>
                    <a:lnTo>
                      <a:pt x="1003" y="25"/>
                    </a:lnTo>
                    <a:lnTo>
                      <a:pt x="1008" y="26"/>
                    </a:lnTo>
                    <a:lnTo>
                      <a:pt x="1012" y="29"/>
                    </a:lnTo>
                    <a:lnTo>
                      <a:pt x="1015" y="33"/>
                    </a:lnTo>
                    <a:lnTo>
                      <a:pt x="1018" y="39"/>
                    </a:lnTo>
                    <a:lnTo>
                      <a:pt x="1019" y="46"/>
                    </a:lnTo>
                    <a:lnTo>
                      <a:pt x="1020" y="63"/>
                    </a:lnTo>
                    <a:lnTo>
                      <a:pt x="1021" y="78"/>
                    </a:lnTo>
                    <a:lnTo>
                      <a:pt x="1021" y="86"/>
                    </a:lnTo>
                    <a:lnTo>
                      <a:pt x="1022" y="92"/>
                    </a:lnTo>
                    <a:lnTo>
                      <a:pt x="1024" y="98"/>
                    </a:lnTo>
                    <a:lnTo>
                      <a:pt x="1025" y="102"/>
                    </a:lnTo>
                    <a:lnTo>
                      <a:pt x="1028" y="105"/>
                    </a:lnTo>
                    <a:lnTo>
                      <a:pt x="1034" y="108"/>
                    </a:lnTo>
                    <a:lnTo>
                      <a:pt x="1040" y="111"/>
                    </a:lnTo>
                    <a:lnTo>
                      <a:pt x="1049" y="112"/>
                    </a:lnTo>
                    <a:lnTo>
                      <a:pt x="1058" y="115"/>
                    </a:lnTo>
                    <a:lnTo>
                      <a:pt x="1068" y="116"/>
                    </a:lnTo>
                    <a:lnTo>
                      <a:pt x="1076" y="116"/>
                    </a:lnTo>
                    <a:lnTo>
                      <a:pt x="1085" y="116"/>
                    </a:lnTo>
                    <a:lnTo>
                      <a:pt x="1094" y="116"/>
                    </a:lnTo>
                    <a:lnTo>
                      <a:pt x="1102" y="117"/>
                    </a:lnTo>
                    <a:lnTo>
                      <a:pt x="1108" y="120"/>
                    </a:lnTo>
                    <a:lnTo>
                      <a:pt x="1114" y="123"/>
                    </a:lnTo>
                    <a:lnTo>
                      <a:pt x="1120" y="136"/>
                    </a:lnTo>
                    <a:lnTo>
                      <a:pt x="1127" y="155"/>
                    </a:lnTo>
                    <a:lnTo>
                      <a:pt x="1127" y="156"/>
                    </a:lnTo>
                    <a:lnTo>
                      <a:pt x="1126" y="156"/>
                    </a:lnTo>
                    <a:lnTo>
                      <a:pt x="1115" y="161"/>
                    </a:lnTo>
                    <a:lnTo>
                      <a:pt x="1104" y="170"/>
                    </a:lnTo>
                    <a:lnTo>
                      <a:pt x="1100" y="174"/>
                    </a:lnTo>
                    <a:lnTo>
                      <a:pt x="1096" y="179"/>
                    </a:lnTo>
                    <a:lnTo>
                      <a:pt x="1094" y="183"/>
                    </a:lnTo>
                    <a:lnTo>
                      <a:pt x="1093" y="186"/>
                    </a:lnTo>
                    <a:lnTo>
                      <a:pt x="1091" y="193"/>
                    </a:lnTo>
                    <a:lnTo>
                      <a:pt x="1089" y="199"/>
                    </a:lnTo>
                    <a:lnTo>
                      <a:pt x="1087" y="202"/>
                    </a:lnTo>
                    <a:lnTo>
                      <a:pt x="1083" y="204"/>
                    </a:lnTo>
                    <a:lnTo>
                      <a:pt x="1080" y="205"/>
                    </a:lnTo>
                    <a:lnTo>
                      <a:pt x="1076" y="205"/>
                    </a:lnTo>
                    <a:lnTo>
                      <a:pt x="1065" y="206"/>
                    </a:lnTo>
                    <a:lnTo>
                      <a:pt x="1055" y="209"/>
                    </a:lnTo>
                    <a:lnTo>
                      <a:pt x="1049" y="211"/>
                    </a:lnTo>
                    <a:lnTo>
                      <a:pt x="1044" y="215"/>
                    </a:lnTo>
                    <a:lnTo>
                      <a:pt x="1038" y="218"/>
                    </a:lnTo>
                    <a:lnTo>
                      <a:pt x="1033" y="224"/>
                    </a:lnTo>
                    <a:lnTo>
                      <a:pt x="1030" y="230"/>
                    </a:lnTo>
                    <a:lnTo>
                      <a:pt x="1027" y="237"/>
                    </a:lnTo>
                    <a:lnTo>
                      <a:pt x="1026" y="246"/>
                    </a:lnTo>
                    <a:lnTo>
                      <a:pt x="1025" y="255"/>
                    </a:lnTo>
                    <a:lnTo>
                      <a:pt x="1025" y="272"/>
                    </a:lnTo>
                    <a:lnTo>
                      <a:pt x="1026" y="284"/>
                    </a:lnTo>
                    <a:lnTo>
                      <a:pt x="1025" y="288"/>
                    </a:lnTo>
                    <a:lnTo>
                      <a:pt x="1022" y="293"/>
                    </a:lnTo>
                    <a:lnTo>
                      <a:pt x="1019" y="298"/>
                    </a:lnTo>
                    <a:lnTo>
                      <a:pt x="1014" y="303"/>
                    </a:lnTo>
                    <a:lnTo>
                      <a:pt x="1002" y="311"/>
                    </a:lnTo>
                    <a:lnTo>
                      <a:pt x="989" y="319"/>
                    </a:lnTo>
                    <a:lnTo>
                      <a:pt x="983" y="323"/>
                    </a:lnTo>
                    <a:lnTo>
                      <a:pt x="977" y="325"/>
                    </a:lnTo>
                    <a:lnTo>
                      <a:pt x="971" y="328"/>
                    </a:lnTo>
                    <a:lnTo>
                      <a:pt x="967" y="329"/>
                    </a:lnTo>
                    <a:lnTo>
                      <a:pt x="962" y="329"/>
                    </a:lnTo>
                    <a:lnTo>
                      <a:pt x="957" y="328"/>
                    </a:lnTo>
                    <a:lnTo>
                      <a:pt x="952" y="325"/>
                    </a:lnTo>
                    <a:lnTo>
                      <a:pt x="948" y="322"/>
                    </a:lnTo>
                    <a:lnTo>
                      <a:pt x="940" y="316"/>
                    </a:lnTo>
                    <a:lnTo>
                      <a:pt x="931" y="312"/>
                    </a:lnTo>
                    <a:lnTo>
                      <a:pt x="919" y="310"/>
                    </a:lnTo>
                    <a:lnTo>
                      <a:pt x="907" y="309"/>
                    </a:lnTo>
                    <a:lnTo>
                      <a:pt x="893" y="310"/>
                    </a:lnTo>
                    <a:lnTo>
                      <a:pt x="879" y="311"/>
                    </a:lnTo>
                    <a:lnTo>
                      <a:pt x="866" y="312"/>
                    </a:lnTo>
                    <a:lnTo>
                      <a:pt x="852" y="317"/>
                    </a:lnTo>
                    <a:lnTo>
                      <a:pt x="847" y="319"/>
                    </a:lnTo>
                    <a:lnTo>
                      <a:pt x="841" y="323"/>
                    </a:lnTo>
                    <a:lnTo>
                      <a:pt x="835" y="326"/>
                    </a:lnTo>
                    <a:lnTo>
                      <a:pt x="830" y="331"/>
                    </a:lnTo>
                    <a:lnTo>
                      <a:pt x="823" y="342"/>
                    </a:lnTo>
                    <a:lnTo>
                      <a:pt x="817" y="353"/>
                    </a:lnTo>
                    <a:lnTo>
                      <a:pt x="813" y="359"/>
                    </a:lnTo>
                    <a:lnTo>
                      <a:pt x="808" y="364"/>
                    </a:lnTo>
                    <a:lnTo>
                      <a:pt x="801" y="370"/>
                    </a:lnTo>
                    <a:lnTo>
                      <a:pt x="792" y="376"/>
                    </a:lnTo>
                    <a:lnTo>
                      <a:pt x="784" y="381"/>
                    </a:lnTo>
                    <a:lnTo>
                      <a:pt x="780" y="385"/>
                    </a:lnTo>
                    <a:lnTo>
                      <a:pt x="780" y="386"/>
                    </a:lnTo>
                    <a:lnTo>
                      <a:pt x="780" y="386"/>
                    </a:lnTo>
                    <a:lnTo>
                      <a:pt x="781" y="386"/>
                    </a:lnTo>
                    <a:lnTo>
                      <a:pt x="782" y="387"/>
                    </a:lnTo>
                    <a:lnTo>
                      <a:pt x="793" y="385"/>
                    </a:lnTo>
                    <a:lnTo>
                      <a:pt x="805" y="381"/>
                    </a:lnTo>
                    <a:lnTo>
                      <a:pt x="814" y="375"/>
                    </a:lnTo>
                    <a:lnTo>
                      <a:pt x="826" y="366"/>
                    </a:lnTo>
                    <a:lnTo>
                      <a:pt x="836" y="355"/>
                    </a:lnTo>
                    <a:lnTo>
                      <a:pt x="841" y="348"/>
                    </a:lnTo>
                    <a:lnTo>
                      <a:pt x="845" y="342"/>
                    </a:lnTo>
                    <a:lnTo>
                      <a:pt x="851" y="337"/>
                    </a:lnTo>
                    <a:lnTo>
                      <a:pt x="856" y="335"/>
                    </a:lnTo>
                    <a:lnTo>
                      <a:pt x="860" y="334"/>
                    </a:lnTo>
                    <a:lnTo>
                      <a:pt x="864" y="332"/>
                    </a:lnTo>
                    <a:lnTo>
                      <a:pt x="869" y="334"/>
                    </a:lnTo>
                    <a:lnTo>
                      <a:pt x="879" y="335"/>
                    </a:lnTo>
                    <a:lnTo>
                      <a:pt x="888" y="337"/>
                    </a:lnTo>
                    <a:lnTo>
                      <a:pt x="898" y="339"/>
                    </a:lnTo>
                    <a:lnTo>
                      <a:pt x="904" y="343"/>
                    </a:lnTo>
                    <a:lnTo>
                      <a:pt x="906" y="345"/>
                    </a:lnTo>
                    <a:lnTo>
                      <a:pt x="907" y="349"/>
                    </a:lnTo>
                    <a:lnTo>
                      <a:pt x="908" y="354"/>
                    </a:lnTo>
                    <a:lnTo>
                      <a:pt x="908" y="359"/>
                    </a:lnTo>
                    <a:lnTo>
                      <a:pt x="907" y="370"/>
                    </a:lnTo>
                    <a:lnTo>
                      <a:pt x="906" y="385"/>
                    </a:lnTo>
                    <a:lnTo>
                      <a:pt x="907" y="392"/>
                    </a:lnTo>
                    <a:lnTo>
                      <a:pt x="908" y="398"/>
                    </a:lnTo>
                    <a:lnTo>
                      <a:pt x="912" y="404"/>
                    </a:lnTo>
                    <a:lnTo>
                      <a:pt x="917" y="407"/>
                    </a:lnTo>
                    <a:lnTo>
                      <a:pt x="921" y="412"/>
                    </a:lnTo>
                    <a:lnTo>
                      <a:pt x="927" y="414"/>
                    </a:lnTo>
                    <a:lnTo>
                      <a:pt x="933" y="417"/>
                    </a:lnTo>
                    <a:lnTo>
                      <a:pt x="939" y="419"/>
                    </a:lnTo>
                    <a:lnTo>
                      <a:pt x="952" y="422"/>
                    </a:lnTo>
                    <a:lnTo>
                      <a:pt x="965" y="424"/>
                    </a:lnTo>
                    <a:lnTo>
                      <a:pt x="973" y="424"/>
                    </a:lnTo>
                    <a:lnTo>
                      <a:pt x="978" y="423"/>
                    </a:lnTo>
                    <a:lnTo>
                      <a:pt x="983" y="422"/>
                    </a:lnTo>
                    <a:lnTo>
                      <a:pt x="987" y="419"/>
                    </a:lnTo>
                    <a:lnTo>
                      <a:pt x="995" y="414"/>
                    </a:lnTo>
                    <a:lnTo>
                      <a:pt x="1003" y="412"/>
                    </a:lnTo>
                    <a:lnTo>
                      <a:pt x="1012" y="411"/>
                    </a:lnTo>
                    <a:lnTo>
                      <a:pt x="1021" y="410"/>
                    </a:lnTo>
                    <a:lnTo>
                      <a:pt x="1026" y="407"/>
                    </a:lnTo>
                    <a:lnTo>
                      <a:pt x="1030" y="405"/>
                    </a:lnTo>
                    <a:lnTo>
                      <a:pt x="1033" y="401"/>
                    </a:lnTo>
                    <a:lnTo>
                      <a:pt x="1036" y="397"/>
                    </a:lnTo>
                    <a:lnTo>
                      <a:pt x="1040" y="388"/>
                    </a:lnTo>
                    <a:lnTo>
                      <a:pt x="1043" y="380"/>
                    </a:lnTo>
                    <a:lnTo>
                      <a:pt x="1044" y="376"/>
                    </a:lnTo>
                    <a:lnTo>
                      <a:pt x="1047" y="373"/>
                    </a:lnTo>
                    <a:lnTo>
                      <a:pt x="1052" y="369"/>
                    </a:lnTo>
                    <a:lnTo>
                      <a:pt x="1057" y="364"/>
                    </a:lnTo>
                    <a:lnTo>
                      <a:pt x="1070" y="356"/>
                    </a:lnTo>
                    <a:lnTo>
                      <a:pt x="1083" y="344"/>
                    </a:lnTo>
                    <a:lnTo>
                      <a:pt x="1090" y="338"/>
                    </a:lnTo>
                    <a:lnTo>
                      <a:pt x="1099" y="334"/>
                    </a:lnTo>
                    <a:lnTo>
                      <a:pt x="1107" y="329"/>
                    </a:lnTo>
                    <a:lnTo>
                      <a:pt x="1115" y="325"/>
                    </a:lnTo>
                    <a:lnTo>
                      <a:pt x="1124" y="322"/>
                    </a:lnTo>
                    <a:lnTo>
                      <a:pt x="1132" y="319"/>
                    </a:lnTo>
                    <a:lnTo>
                      <a:pt x="1139" y="318"/>
                    </a:lnTo>
                    <a:lnTo>
                      <a:pt x="1145" y="317"/>
                    </a:lnTo>
                    <a:lnTo>
                      <a:pt x="1159" y="319"/>
                    </a:lnTo>
                    <a:lnTo>
                      <a:pt x="1175" y="324"/>
                    </a:lnTo>
                    <a:lnTo>
                      <a:pt x="1191" y="330"/>
                    </a:lnTo>
                    <a:lnTo>
                      <a:pt x="1208" y="337"/>
                    </a:lnTo>
                    <a:lnTo>
                      <a:pt x="1215" y="341"/>
                    </a:lnTo>
                    <a:lnTo>
                      <a:pt x="1222" y="347"/>
                    </a:lnTo>
                    <a:lnTo>
                      <a:pt x="1228" y="354"/>
                    </a:lnTo>
                    <a:lnTo>
                      <a:pt x="1235" y="361"/>
                    </a:lnTo>
                    <a:lnTo>
                      <a:pt x="1250" y="379"/>
                    </a:lnTo>
                    <a:lnTo>
                      <a:pt x="1264" y="399"/>
                    </a:lnTo>
                    <a:lnTo>
                      <a:pt x="1271" y="407"/>
                    </a:lnTo>
                    <a:lnTo>
                      <a:pt x="1278" y="414"/>
                    </a:lnTo>
                    <a:lnTo>
                      <a:pt x="1286" y="423"/>
                    </a:lnTo>
                    <a:lnTo>
                      <a:pt x="1296" y="430"/>
                    </a:lnTo>
                    <a:lnTo>
                      <a:pt x="1307" y="437"/>
                    </a:lnTo>
                    <a:lnTo>
                      <a:pt x="1317" y="443"/>
                    </a:lnTo>
                    <a:lnTo>
                      <a:pt x="1329" y="449"/>
                    </a:lnTo>
                    <a:lnTo>
                      <a:pt x="1341" y="454"/>
                    </a:lnTo>
                    <a:lnTo>
                      <a:pt x="1358" y="458"/>
                    </a:lnTo>
                    <a:lnTo>
                      <a:pt x="1374" y="462"/>
                    </a:lnTo>
                    <a:lnTo>
                      <a:pt x="1391" y="463"/>
                    </a:lnTo>
                    <a:lnTo>
                      <a:pt x="1405" y="463"/>
                    </a:lnTo>
                    <a:lnTo>
                      <a:pt x="1415" y="465"/>
                    </a:lnTo>
                    <a:lnTo>
                      <a:pt x="1423" y="469"/>
                    </a:lnTo>
                    <a:lnTo>
                      <a:pt x="1430" y="474"/>
                    </a:lnTo>
                    <a:lnTo>
                      <a:pt x="1437" y="476"/>
                    </a:lnTo>
                    <a:lnTo>
                      <a:pt x="1444" y="476"/>
                    </a:lnTo>
                    <a:lnTo>
                      <a:pt x="1456" y="474"/>
                    </a:lnTo>
                    <a:lnTo>
                      <a:pt x="1469" y="470"/>
                    </a:lnTo>
                    <a:lnTo>
                      <a:pt x="1479" y="467"/>
                    </a:lnTo>
                    <a:lnTo>
                      <a:pt x="1483" y="467"/>
                    </a:lnTo>
                    <a:lnTo>
                      <a:pt x="1486" y="465"/>
                    </a:lnTo>
                    <a:lnTo>
                      <a:pt x="1488" y="467"/>
                    </a:lnTo>
                    <a:lnTo>
                      <a:pt x="1491" y="467"/>
                    </a:lnTo>
                    <a:lnTo>
                      <a:pt x="1492" y="468"/>
                    </a:lnTo>
                    <a:lnTo>
                      <a:pt x="1493" y="470"/>
                    </a:lnTo>
                    <a:lnTo>
                      <a:pt x="1493" y="473"/>
                    </a:lnTo>
                    <a:lnTo>
                      <a:pt x="1493" y="475"/>
                    </a:lnTo>
                    <a:lnTo>
                      <a:pt x="1490" y="481"/>
                    </a:lnTo>
                    <a:lnTo>
                      <a:pt x="1485" y="487"/>
                    </a:lnTo>
                    <a:lnTo>
                      <a:pt x="1477" y="492"/>
                    </a:lnTo>
                    <a:lnTo>
                      <a:pt x="1467" y="498"/>
                    </a:lnTo>
                    <a:lnTo>
                      <a:pt x="1455" y="502"/>
                    </a:lnTo>
                    <a:lnTo>
                      <a:pt x="1439" y="509"/>
                    </a:lnTo>
                    <a:lnTo>
                      <a:pt x="1431" y="513"/>
                    </a:lnTo>
                    <a:lnTo>
                      <a:pt x="1423" y="517"/>
                    </a:lnTo>
                    <a:lnTo>
                      <a:pt x="1416" y="521"/>
                    </a:lnTo>
                    <a:lnTo>
                      <a:pt x="1410" y="525"/>
                    </a:lnTo>
                    <a:lnTo>
                      <a:pt x="1405" y="530"/>
                    </a:lnTo>
                    <a:lnTo>
                      <a:pt x="1403" y="534"/>
                    </a:lnTo>
                    <a:lnTo>
                      <a:pt x="1400" y="538"/>
                    </a:lnTo>
                    <a:lnTo>
                      <a:pt x="1399" y="542"/>
                    </a:lnTo>
                    <a:lnTo>
                      <a:pt x="1398" y="547"/>
                    </a:lnTo>
                    <a:lnTo>
                      <a:pt x="1393" y="556"/>
                    </a:lnTo>
                    <a:lnTo>
                      <a:pt x="1390" y="561"/>
                    </a:lnTo>
                    <a:lnTo>
                      <a:pt x="1389" y="565"/>
                    </a:lnTo>
                    <a:lnTo>
                      <a:pt x="1390" y="569"/>
                    </a:lnTo>
                    <a:lnTo>
                      <a:pt x="1391" y="572"/>
                    </a:lnTo>
                    <a:lnTo>
                      <a:pt x="1395" y="576"/>
                    </a:lnTo>
                    <a:lnTo>
                      <a:pt x="1398" y="578"/>
                    </a:lnTo>
                    <a:lnTo>
                      <a:pt x="1403" y="582"/>
                    </a:lnTo>
                    <a:lnTo>
                      <a:pt x="1409" y="583"/>
                    </a:lnTo>
                    <a:lnTo>
                      <a:pt x="1431" y="589"/>
                    </a:lnTo>
                    <a:lnTo>
                      <a:pt x="1444" y="591"/>
                    </a:lnTo>
                    <a:lnTo>
                      <a:pt x="1448" y="593"/>
                    </a:lnTo>
                    <a:lnTo>
                      <a:pt x="1450" y="595"/>
                    </a:lnTo>
                    <a:lnTo>
                      <a:pt x="1450" y="599"/>
                    </a:lnTo>
                    <a:lnTo>
                      <a:pt x="1450" y="602"/>
                    </a:lnTo>
                    <a:lnTo>
                      <a:pt x="1444" y="610"/>
                    </a:lnTo>
                    <a:lnTo>
                      <a:pt x="1437" y="620"/>
                    </a:lnTo>
                    <a:lnTo>
                      <a:pt x="1434" y="624"/>
                    </a:lnTo>
                    <a:lnTo>
                      <a:pt x="1428" y="627"/>
                    </a:lnTo>
                    <a:lnTo>
                      <a:pt x="1423" y="628"/>
                    </a:lnTo>
                    <a:lnTo>
                      <a:pt x="1417" y="628"/>
                    </a:lnTo>
                    <a:lnTo>
                      <a:pt x="1405" y="627"/>
                    </a:lnTo>
                    <a:lnTo>
                      <a:pt x="1396" y="625"/>
                    </a:lnTo>
                    <a:lnTo>
                      <a:pt x="1385" y="622"/>
                    </a:lnTo>
                    <a:lnTo>
                      <a:pt x="1373" y="621"/>
                    </a:lnTo>
                    <a:lnTo>
                      <a:pt x="1360" y="621"/>
                    </a:lnTo>
                    <a:lnTo>
                      <a:pt x="1347" y="621"/>
                    </a:lnTo>
                    <a:lnTo>
                      <a:pt x="1339" y="622"/>
                    </a:lnTo>
                    <a:lnTo>
                      <a:pt x="1330" y="625"/>
                    </a:lnTo>
                    <a:lnTo>
                      <a:pt x="1323" y="627"/>
                    </a:lnTo>
                    <a:lnTo>
                      <a:pt x="1317" y="631"/>
                    </a:lnTo>
                    <a:lnTo>
                      <a:pt x="1315" y="635"/>
                    </a:lnTo>
                    <a:lnTo>
                      <a:pt x="1314" y="641"/>
                    </a:lnTo>
                    <a:lnTo>
                      <a:pt x="1314" y="644"/>
                    </a:lnTo>
                    <a:lnTo>
                      <a:pt x="1314" y="647"/>
                    </a:lnTo>
                    <a:lnTo>
                      <a:pt x="1316" y="650"/>
                    </a:lnTo>
                    <a:lnTo>
                      <a:pt x="1317" y="652"/>
                    </a:lnTo>
                    <a:lnTo>
                      <a:pt x="1320" y="654"/>
                    </a:lnTo>
                    <a:lnTo>
                      <a:pt x="1323" y="656"/>
                    </a:lnTo>
                    <a:lnTo>
                      <a:pt x="1326" y="657"/>
                    </a:lnTo>
                    <a:lnTo>
                      <a:pt x="1329" y="657"/>
                    </a:lnTo>
                    <a:lnTo>
                      <a:pt x="1337" y="656"/>
                    </a:lnTo>
                    <a:lnTo>
                      <a:pt x="1343" y="657"/>
                    </a:lnTo>
                    <a:lnTo>
                      <a:pt x="1351" y="658"/>
                    </a:lnTo>
                    <a:lnTo>
                      <a:pt x="1355" y="660"/>
                    </a:lnTo>
                    <a:lnTo>
                      <a:pt x="1360" y="664"/>
                    </a:lnTo>
                    <a:lnTo>
                      <a:pt x="1364" y="669"/>
                    </a:lnTo>
                    <a:lnTo>
                      <a:pt x="1366" y="671"/>
                    </a:lnTo>
                    <a:lnTo>
                      <a:pt x="1368" y="672"/>
                    </a:lnTo>
                    <a:lnTo>
                      <a:pt x="1371" y="672"/>
                    </a:lnTo>
                    <a:lnTo>
                      <a:pt x="1372" y="672"/>
                    </a:lnTo>
                    <a:lnTo>
                      <a:pt x="1378" y="666"/>
                    </a:lnTo>
                    <a:lnTo>
                      <a:pt x="1383" y="660"/>
                    </a:lnTo>
                    <a:lnTo>
                      <a:pt x="1389" y="656"/>
                    </a:lnTo>
                    <a:lnTo>
                      <a:pt x="1395" y="652"/>
                    </a:lnTo>
                    <a:lnTo>
                      <a:pt x="1402" y="650"/>
                    </a:lnTo>
                    <a:lnTo>
                      <a:pt x="1409" y="649"/>
                    </a:lnTo>
                    <a:lnTo>
                      <a:pt x="1417" y="647"/>
                    </a:lnTo>
                    <a:lnTo>
                      <a:pt x="1427" y="647"/>
                    </a:lnTo>
                    <a:lnTo>
                      <a:pt x="1436" y="649"/>
                    </a:lnTo>
                    <a:lnTo>
                      <a:pt x="1443" y="650"/>
                    </a:lnTo>
                    <a:lnTo>
                      <a:pt x="1447" y="652"/>
                    </a:lnTo>
                    <a:lnTo>
                      <a:pt x="1449" y="653"/>
                    </a:lnTo>
                    <a:lnTo>
                      <a:pt x="1450" y="656"/>
                    </a:lnTo>
                    <a:lnTo>
                      <a:pt x="1450" y="658"/>
                    </a:lnTo>
                    <a:lnTo>
                      <a:pt x="1450" y="664"/>
                    </a:lnTo>
                    <a:lnTo>
                      <a:pt x="1448" y="669"/>
                    </a:lnTo>
                    <a:lnTo>
                      <a:pt x="1443" y="675"/>
                    </a:lnTo>
                    <a:lnTo>
                      <a:pt x="1435" y="683"/>
                    </a:lnTo>
                    <a:lnTo>
                      <a:pt x="1431" y="687"/>
                    </a:lnTo>
                    <a:lnTo>
                      <a:pt x="1430" y="690"/>
                    </a:lnTo>
                    <a:lnTo>
                      <a:pt x="1429" y="694"/>
                    </a:lnTo>
                    <a:lnTo>
                      <a:pt x="1430" y="696"/>
                    </a:lnTo>
                    <a:lnTo>
                      <a:pt x="1435" y="702"/>
                    </a:lnTo>
                    <a:lnTo>
                      <a:pt x="1441" y="707"/>
                    </a:lnTo>
                    <a:lnTo>
                      <a:pt x="1447" y="710"/>
                    </a:lnTo>
                    <a:lnTo>
                      <a:pt x="1452" y="714"/>
                    </a:lnTo>
                    <a:lnTo>
                      <a:pt x="1453" y="715"/>
                    </a:lnTo>
                    <a:lnTo>
                      <a:pt x="1453" y="717"/>
                    </a:lnTo>
                    <a:lnTo>
                      <a:pt x="1452" y="720"/>
                    </a:lnTo>
                    <a:lnTo>
                      <a:pt x="1449" y="721"/>
                    </a:lnTo>
                    <a:lnTo>
                      <a:pt x="1444" y="727"/>
                    </a:lnTo>
                    <a:lnTo>
                      <a:pt x="1441" y="732"/>
                    </a:lnTo>
                    <a:lnTo>
                      <a:pt x="1441" y="736"/>
                    </a:lnTo>
                    <a:lnTo>
                      <a:pt x="1441" y="741"/>
                    </a:lnTo>
                    <a:lnTo>
                      <a:pt x="1442" y="745"/>
                    </a:lnTo>
                    <a:lnTo>
                      <a:pt x="1443" y="748"/>
                    </a:lnTo>
                    <a:lnTo>
                      <a:pt x="1448" y="748"/>
                    </a:lnTo>
                    <a:lnTo>
                      <a:pt x="1454" y="745"/>
                    </a:lnTo>
                    <a:lnTo>
                      <a:pt x="1459" y="742"/>
                    </a:lnTo>
                    <a:lnTo>
                      <a:pt x="1461" y="742"/>
                    </a:lnTo>
                    <a:lnTo>
                      <a:pt x="1463" y="742"/>
                    </a:lnTo>
                    <a:lnTo>
                      <a:pt x="1466" y="744"/>
                    </a:lnTo>
                    <a:lnTo>
                      <a:pt x="1466" y="745"/>
                    </a:lnTo>
                    <a:lnTo>
                      <a:pt x="1467" y="748"/>
                    </a:lnTo>
                    <a:lnTo>
                      <a:pt x="1466" y="753"/>
                    </a:lnTo>
                    <a:lnTo>
                      <a:pt x="1465" y="758"/>
                    </a:lnTo>
                    <a:lnTo>
                      <a:pt x="1463" y="763"/>
                    </a:lnTo>
                    <a:lnTo>
                      <a:pt x="1460" y="769"/>
                    </a:lnTo>
                    <a:lnTo>
                      <a:pt x="1456" y="773"/>
                    </a:lnTo>
                    <a:lnTo>
                      <a:pt x="1452" y="777"/>
                    </a:lnTo>
                    <a:lnTo>
                      <a:pt x="1442" y="784"/>
                    </a:lnTo>
                    <a:lnTo>
                      <a:pt x="1434" y="789"/>
                    </a:lnTo>
                    <a:lnTo>
                      <a:pt x="1425" y="792"/>
                    </a:lnTo>
                    <a:lnTo>
                      <a:pt x="1418" y="792"/>
                    </a:lnTo>
                    <a:lnTo>
                      <a:pt x="1416" y="792"/>
                    </a:lnTo>
                    <a:lnTo>
                      <a:pt x="1414" y="791"/>
                    </a:lnTo>
                    <a:lnTo>
                      <a:pt x="1411" y="789"/>
                    </a:lnTo>
                    <a:lnTo>
                      <a:pt x="1410" y="786"/>
                    </a:lnTo>
                    <a:lnTo>
                      <a:pt x="1408" y="778"/>
                    </a:lnTo>
                    <a:lnTo>
                      <a:pt x="1406" y="765"/>
                    </a:lnTo>
                    <a:lnTo>
                      <a:pt x="1405" y="753"/>
                    </a:lnTo>
                    <a:lnTo>
                      <a:pt x="1405" y="742"/>
                    </a:lnTo>
                    <a:lnTo>
                      <a:pt x="1405" y="733"/>
                    </a:lnTo>
                    <a:lnTo>
                      <a:pt x="1405" y="726"/>
                    </a:lnTo>
                    <a:lnTo>
                      <a:pt x="1404" y="721"/>
                    </a:lnTo>
                    <a:lnTo>
                      <a:pt x="1403" y="717"/>
                    </a:lnTo>
                    <a:lnTo>
                      <a:pt x="1398" y="714"/>
                    </a:lnTo>
                    <a:lnTo>
                      <a:pt x="1391" y="713"/>
                    </a:lnTo>
                    <a:lnTo>
                      <a:pt x="1385" y="712"/>
                    </a:lnTo>
                    <a:lnTo>
                      <a:pt x="1383" y="713"/>
                    </a:lnTo>
                    <a:lnTo>
                      <a:pt x="1381" y="716"/>
                    </a:lnTo>
                    <a:lnTo>
                      <a:pt x="1384" y="723"/>
                    </a:lnTo>
                    <a:lnTo>
                      <a:pt x="1385" y="735"/>
                    </a:lnTo>
                    <a:lnTo>
                      <a:pt x="1385" y="751"/>
                    </a:lnTo>
                    <a:lnTo>
                      <a:pt x="1385" y="766"/>
                    </a:lnTo>
                    <a:lnTo>
                      <a:pt x="1385" y="779"/>
                    </a:lnTo>
                    <a:lnTo>
                      <a:pt x="1385" y="783"/>
                    </a:lnTo>
                    <a:lnTo>
                      <a:pt x="1383" y="785"/>
                    </a:lnTo>
                    <a:lnTo>
                      <a:pt x="1380" y="788"/>
                    </a:lnTo>
                    <a:lnTo>
                      <a:pt x="1377" y="789"/>
                    </a:lnTo>
                    <a:lnTo>
                      <a:pt x="1370" y="790"/>
                    </a:lnTo>
                    <a:lnTo>
                      <a:pt x="1361" y="792"/>
                    </a:lnTo>
                    <a:lnTo>
                      <a:pt x="1353" y="795"/>
                    </a:lnTo>
                    <a:lnTo>
                      <a:pt x="1345" y="795"/>
                    </a:lnTo>
                    <a:lnTo>
                      <a:pt x="1337" y="792"/>
                    </a:lnTo>
                    <a:lnTo>
                      <a:pt x="1333" y="790"/>
                    </a:lnTo>
                    <a:lnTo>
                      <a:pt x="1330" y="785"/>
                    </a:lnTo>
                    <a:lnTo>
                      <a:pt x="1328" y="779"/>
                    </a:lnTo>
                    <a:lnTo>
                      <a:pt x="1327" y="773"/>
                    </a:lnTo>
                    <a:lnTo>
                      <a:pt x="1326" y="765"/>
                    </a:lnTo>
                    <a:lnTo>
                      <a:pt x="1324" y="759"/>
                    </a:lnTo>
                    <a:lnTo>
                      <a:pt x="1322" y="755"/>
                    </a:lnTo>
                    <a:lnTo>
                      <a:pt x="1320" y="754"/>
                    </a:lnTo>
                    <a:lnTo>
                      <a:pt x="1318" y="754"/>
                    </a:lnTo>
                    <a:lnTo>
                      <a:pt x="1317" y="755"/>
                    </a:lnTo>
                    <a:lnTo>
                      <a:pt x="1316" y="758"/>
                    </a:lnTo>
                    <a:lnTo>
                      <a:pt x="1311" y="763"/>
                    </a:lnTo>
                    <a:lnTo>
                      <a:pt x="1304" y="766"/>
                    </a:lnTo>
                    <a:lnTo>
                      <a:pt x="1297" y="779"/>
                    </a:lnTo>
                    <a:lnTo>
                      <a:pt x="1286" y="803"/>
                    </a:lnTo>
                    <a:lnTo>
                      <a:pt x="1276" y="827"/>
                    </a:lnTo>
                    <a:lnTo>
                      <a:pt x="1271" y="838"/>
                    </a:lnTo>
                    <a:lnTo>
                      <a:pt x="1271" y="840"/>
                    </a:lnTo>
                    <a:lnTo>
                      <a:pt x="1273" y="841"/>
                    </a:lnTo>
                    <a:lnTo>
                      <a:pt x="1276" y="842"/>
                    </a:lnTo>
                    <a:lnTo>
                      <a:pt x="1279" y="842"/>
                    </a:lnTo>
                    <a:lnTo>
                      <a:pt x="1289" y="841"/>
                    </a:lnTo>
                    <a:lnTo>
                      <a:pt x="1298" y="839"/>
                    </a:lnTo>
                    <a:lnTo>
                      <a:pt x="1305" y="835"/>
                    </a:lnTo>
                    <a:lnTo>
                      <a:pt x="1313" y="834"/>
                    </a:lnTo>
                    <a:lnTo>
                      <a:pt x="1321" y="833"/>
                    </a:lnTo>
                    <a:lnTo>
                      <a:pt x="1332" y="834"/>
                    </a:lnTo>
                    <a:lnTo>
                      <a:pt x="1334" y="835"/>
                    </a:lnTo>
                    <a:lnTo>
                      <a:pt x="1336" y="836"/>
                    </a:lnTo>
                    <a:lnTo>
                      <a:pt x="1337" y="840"/>
                    </a:lnTo>
                    <a:lnTo>
                      <a:pt x="1339" y="842"/>
                    </a:lnTo>
                    <a:lnTo>
                      <a:pt x="1341" y="849"/>
                    </a:lnTo>
                    <a:lnTo>
                      <a:pt x="1345" y="854"/>
                    </a:lnTo>
                    <a:lnTo>
                      <a:pt x="1348" y="858"/>
                    </a:lnTo>
                    <a:lnTo>
                      <a:pt x="1353" y="860"/>
                    </a:lnTo>
                    <a:lnTo>
                      <a:pt x="1357" y="860"/>
                    </a:lnTo>
                    <a:lnTo>
                      <a:pt x="1360" y="861"/>
                    </a:lnTo>
                    <a:lnTo>
                      <a:pt x="1365" y="862"/>
                    </a:lnTo>
                    <a:lnTo>
                      <a:pt x="1368" y="866"/>
                    </a:lnTo>
                    <a:lnTo>
                      <a:pt x="1372" y="872"/>
                    </a:lnTo>
                    <a:lnTo>
                      <a:pt x="1374" y="880"/>
                    </a:lnTo>
                    <a:lnTo>
                      <a:pt x="1376" y="890"/>
                    </a:lnTo>
                    <a:lnTo>
                      <a:pt x="1376" y="902"/>
                    </a:lnTo>
                    <a:lnTo>
                      <a:pt x="1374" y="906"/>
                    </a:lnTo>
                    <a:lnTo>
                      <a:pt x="1373" y="910"/>
                    </a:lnTo>
                    <a:lnTo>
                      <a:pt x="1372" y="912"/>
                    </a:lnTo>
                    <a:lnTo>
                      <a:pt x="1370" y="914"/>
                    </a:lnTo>
                    <a:lnTo>
                      <a:pt x="1367" y="914"/>
                    </a:lnTo>
                    <a:lnTo>
                      <a:pt x="1364" y="914"/>
                    </a:lnTo>
                    <a:lnTo>
                      <a:pt x="1358" y="911"/>
                    </a:lnTo>
                    <a:lnTo>
                      <a:pt x="1352" y="909"/>
                    </a:lnTo>
                    <a:lnTo>
                      <a:pt x="1346" y="905"/>
                    </a:lnTo>
                    <a:lnTo>
                      <a:pt x="1339" y="903"/>
                    </a:lnTo>
                    <a:lnTo>
                      <a:pt x="1330" y="901"/>
                    </a:lnTo>
                    <a:lnTo>
                      <a:pt x="1322" y="899"/>
                    </a:lnTo>
                    <a:lnTo>
                      <a:pt x="1315" y="899"/>
                    </a:lnTo>
                    <a:lnTo>
                      <a:pt x="1309" y="902"/>
                    </a:lnTo>
                    <a:lnTo>
                      <a:pt x="1308" y="903"/>
                    </a:lnTo>
                    <a:lnTo>
                      <a:pt x="1305" y="905"/>
                    </a:lnTo>
                    <a:lnTo>
                      <a:pt x="1305" y="908"/>
                    </a:lnTo>
                    <a:lnTo>
                      <a:pt x="1305" y="911"/>
                    </a:lnTo>
                    <a:lnTo>
                      <a:pt x="1307" y="914"/>
                    </a:lnTo>
                    <a:lnTo>
                      <a:pt x="1308" y="916"/>
                    </a:lnTo>
                    <a:lnTo>
                      <a:pt x="1310" y="918"/>
                    </a:lnTo>
                    <a:lnTo>
                      <a:pt x="1314" y="921"/>
                    </a:lnTo>
                    <a:lnTo>
                      <a:pt x="1321" y="924"/>
                    </a:lnTo>
                    <a:lnTo>
                      <a:pt x="1330" y="928"/>
                    </a:lnTo>
                    <a:lnTo>
                      <a:pt x="1348" y="934"/>
                    </a:lnTo>
                    <a:lnTo>
                      <a:pt x="1361" y="940"/>
                    </a:lnTo>
                    <a:lnTo>
                      <a:pt x="1365" y="943"/>
                    </a:lnTo>
                    <a:lnTo>
                      <a:pt x="1367" y="947"/>
                    </a:lnTo>
                    <a:lnTo>
                      <a:pt x="1370" y="950"/>
                    </a:lnTo>
                    <a:lnTo>
                      <a:pt x="1371" y="955"/>
                    </a:lnTo>
                    <a:lnTo>
                      <a:pt x="1372" y="960"/>
                    </a:lnTo>
                    <a:lnTo>
                      <a:pt x="1371" y="965"/>
                    </a:lnTo>
                    <a:lnTo>
                      <a:pt x="1370" y="971"/>
                    </a:lnTo>
                    <a:lnTo>
                      <a:pt x="1367" y="977"/>
                    </a:lnTo>
                    <a:lnTo>
                      <a:pt x="1360" y="987"/>
                    </a:lnTo>
                    <a:lnTo>
                      <a:pt x="1354" y="993"/>
                    </a:lnTo>
                    <a:lnTo>
                      <a:pt x="1348" y="998"/>
                    </a:lnTo>
                    <a:lnTo>
                      <a:pt x="1343" y="1002"/>
                    </a:lnTo>
                    <a:lnTo>
                      <a:pt x="1340" y="1004"/>
                    </a:lnTo>
                    <a:lnTo>
                      <a:pt x="1335" y="1006"/>
                    </a:lnTo>
                    <a:lnTo>
                      <a:pt x="1330" y="1007"/>
                    </a:lnTo>
                    <a:lnTo>
                      <a:pt x="1326" y="1009"/>
                    </a:lnTo>
                    <a:lnTo>
                      <a:pt x="1315" y="1011"/>
                    </a:lnTo>
                    <a:lnTo>
                      <a:pt x="1304" y="1012"/>
                    </a:lnTo>
                    <a:lnTo>
                      <a:pt x="1299" y="1015"/>
                    </a:lnTo>
                    <a:lnTo>
                      <a:pt x="1297" y="1017"/>
                    </a:lnTo>
                    <a:lnTo>
                      <a:pt x="1297" y="1021"/>
                    </a:lnTo>
                    <a:lnTo>
                      <a:pt x="1298" y="1025"/>
                    </a:lnTo>
                    <a:lnTo>
                      <a:pt x="1302" y="1035"/>
                    </a:lnTo>
                    <a:lnTo>
                      <a:pt x="1308" y="1043"/>
                    </a:lnTo>
                    <a:lnTo>
                      <a:pt x="1315" y="1053"/>
                    </a:lnTo>
                    <a:lnTo>
                      <a:pt x="1324" y="1063"/>
                    </a:lnTo>
                    <a:lnTo>
                      <a:pt x="1336" y="1073"/>
                    </a:lnTo>
                    <a:lnTo>
                      <a:pt x="1345" y="1079"/>
                    </a:lnTo>
                    <a:lnTo>
                      <a:pt x="1353" y="1081"/>
                    </a:lnTo>
                    <a:lnTo>
                      <a:pt x="1360" y="1085"/>
                    </a:lnTo>
                    <a:lnTo>
                      <a:pt x="1364" y="1087"/>
                    </a:lnTo>
                    <a:lnTo>
                      <a:pt x="1365" y="1088"/>
                    </a:lnTo>
                    <a:lnTo>
                      <a:pt x="1365" y="1089"/>
                    </a:lnTo>
                    <a:lnTo>
                      <a:pt x="1364" y="1092"/>
                    </a:lnTo>
                    <a:lnTo>
                      <a:pt x="1360" y="1097"/>
                    </a:lnTo>
                    <a:lnTo>
                      <a:pt x="1358" y="1104"/>
                    </a:lnTo>
                    <a:lnTo>
                      <a:pt x="1355" y="1113"/>
                    </a:lnTo>
                    <a:lnTo>
                      <a:pt x="1354" y="1124"/>
                    </a:lnTo>
                    <a:lnTo>
                      <a:pt x="1355" y="1130"/>
                    </a:lnTo>
                    <a:lnTo>
                      <a:pt x="1358" y="1136"/>
                    </a:lnTo>
                    <a:lnTo>
                      <a:pt x="1361" y="1141"/>
                    </a:lnTo>
                    <a:lnTo>
                      <a:pt x="1366" y="1147"/>
                    </a:lnTo>
                    <a:lnTo>
                      <a:pt x="1376" y="1155"/>
                    </a:lnTo>
                    <a:lnTo>
                      <a:pt x="1381" y="1161"/>
                    </a:lnTo>
                    <a:lnTo>
                      <a:pt x="1385" y="1167"/>
                    </a:lnTo>
                    <a:lnTo>
                      <a:pt x="1390" y="1174"/>
                    </a:lnTo>
                    <a:lnTo>
                      <a:pt x="1392" y="1182"/>
                    </a:lnTo>
                    <a:lnTo>
                      <a:pt x="1393" y="1191"/>
                    </a:lnTo>
                    <a:lnTo>
                      <a:pt x="1393" y="1194"/>
                    </a:lnTo>
                    <a:lnTo>
                      <a:pt x="1392" y="1198"/>
                    </a:lnTo>
                    <a:lnTo>
                      <a:pt x="1391" y="1200"/>
                    </a:lnTo>
                    <a:lnTo>
                      <a:pt x="1389" y="1202"/>
                    </a:lnTo>
                    <a:lnTo>
                      <a:pt x="1383" y="1205"/>
                    </a:lnTo>
                    <a:lnTo>
                      <a:pt x="1378" y="1205"/>
                    </a:lnTo>
                    <a:lnTo>
                      <a:pt x="1372" y="1204"/>
                    </a:lnTo>
                    <a:lnTo>
                      <a:pt x="1366" y="1199"/>
                    </a:lnTo>
                    <a:lnTo>
                      <a:pt x="1360" y="1194"/>
                    </a:lnTo>
                    <a:lnTo>
                      <a:pt x="1355" y="1189"/>
                    </a:lnTo>
                    <a:lnTo>
                      <a:pt x="1351" y="1185"/>
                    </a:lnTo>
                    <a:lnTo>
                      <a:pt x="1345" y="1181"/>
                    </a:lnTo>
                    <a:lnTo>
                      <a:pt x="1341" y="1180"/>
                    </a:lnTo>
                    <a:lnTo>
                      <a:pt x="1337" y="1179"/>
                    </a:lnTo>
                    <a:lnTo>
                      <a:pt x="1333" y="1177"/>
                    </a:lnTo>
                    <a:lnTo>
                      <a:pt x="1328" y="1177"/>
                    </a:lnTo>
                    <a:lnTo>
                      <a:pt x="1322" y="1179"/>
                    </a:lnTo>
                    <a:lnTo>
                      <a:pt x="1318" y="1180"/>
                    </a:lnTo>
                    <a:lnTo>
                      <a:pt x="1316" y="1181"/>
                    </a:lnTo>
                    <a:lnTo>
                      <a:pt x="1314" y="1183"/>
                    </a:lnTo>
                    <a:lnTo>
                      <a:pt x="1311" y="1191"/>
                    </a:lnTo>
                    <a:lnTo>
                      <a:pt x="1310" y="1200"/>
                    </a:lnTo>
                    <a:lnTo>
                      <a:pt x="1309" y="1206"/>
                    </a:lnTo>
                    <a:lnTo>
                      <a:pt x="1308" y="1211"/>
                    </a:lnTo>
                    <a:lnTo>
                      <a:pt x="1307" y="1215"/>
                    </a:lnTo>
                    <a:lnTo>
                      <a:pt x="1304" y="1219"/>
                    </a:lnTo>
                    <a:lnTo>
                      <a:pt x="1302" y="1223"/>
                    </a:lnTo>
                    <a:lnTo>
                      <a:pt x="1298" y="1225"/>
                    </a:lnTo>
                    <a:lnTo>
                      <a:pt x="1296" y="1227"/>
                    </a:lnTo>
                    <a:lnTo>
                      <a:pt x="1292" y="1229"/>
                    </a:lnTo>
                    <a:lnTo>
                      <a:pt x="1290" y="1230"/>
                    </a:lnTo>
                    <a:lnTo>
                      <a:pt x="1289" y="1232"/>
                    </a:lnTo>
                    <a:lnTo>
                      <a:pt x="1290" y="1236"/>
                    </a:lnTo>
                    <a:lnTo>
                      <a:pt x="1292" y="1239"/>
                    </a:lnTo>
                    <a:lnTo>
                      <a:pt x="1295" y="1243"/>
                    </a:lnTo>
                    <a:lnTo>
                      <a:pt x="1296" y="1248"/>
                    </a:lnTo>
                    <a:lnTo>
                      <a:pt x="1297" y="1252"/>
                    </a:lnTo>
                    <a:lnTo>
                      <a:pt x="1298" y="1258"/>
                    </a:lnTo>
                    <a:lnTo>
                      <a:pt x="1297" y="1262"/>
                    </a:lnTo>
                    <a:lnTo>
                      <a:pt x="1295" y="1265"/>
                    </a:lnTo>
                    <a:lnTo>
                      <a:pt x="1291" y="1268"/>
                    </a:lnTo>
                    <a:lnTo>
                      <a:pt x="1288" y="1269"/>
                    </a:lnTo>
                    <a:lnTo>
                      <a:pt x="1284" y="1269"/>
                    </a:lnTo>
                    <a:lnTo>
                      <a:pt x="1280" y="1268"/>
                    </a:lnTo>
                    <a:lnTo>
                      <a:pt x="1277" y="1265"/>
                    </a:lnTo>
                    <a:lnTo>
                      <a:pt x="1276" y="1262"/>
                    </a:lnTo>
                    <a:lnTo>
                      <a:pt x="1273" y="1259"/>
                    </a:lnTo>
                    <a:lnTo>
                      <a:pt x="1271" y="1256"/>
                    </a:lnTo>
                    <a:lnTo>
                      <a:pt x="1269" y="1255"/>
                    </a:lnTo>
                    <a:lnTo>
                      <a:pt x="1266" y="1252"/>
                    </a:lnTo>
                    <a:lnTo>
                      <a:pt x="1264" y="1252"/>
                    </a:lnTo>
                    <a:lnTo>
                      <a:pt x="1261" y="1252"/>
                    </a:lnTo>
                    <a:lnTo>
                      <a:pt x="1259" y="1254"/>
                    </a:lnTo>
                    <a:lnTo>
                      <a:pt x="1257" y="1255"/>
                    </a:lnTo>
                    <a:lnTo>
                      <a:pt x="1254" y="1257"/>
                    </a:lnTo>
                    <a:lnTo>
                      <a:pt x="1253" y="1259"/>
                    </a:lnTo>
                    <a:lnTo>
                      <a:pt x="1252" y="1263"/>
                    </a:lnTo>
                    <a:lnTo>
                      <a:pt x="1251" y="1267"/>
                    </a:lnTo>
                    <a:lnTo>
                      <a:pt x="1251" y="1270"/>
                    </a:lnTo>
                    <a:lnTo>
                      <a:pt x="1252" y="1273"/>
                    </a:lnTo>
                    <a:lnTo>
                      <a:pt x="1253" y="1275"/>
                    </a:lnTo>
                    <a:lnTo>
                      <a:pt x="1255" y="1277"/>
                    </a:lnTo>
                    <a:lnTo>
                      <a:pt x="1259" y="1280"/>
                    </a:lnTo>
                    <a:lnTo>
                      <a:pt x="1261" y="1283"/>
                    </a:lnTo>
                    <a:lnTo>
                      <a:pt x="1261" y="1287"/>
                    </a:lnTo>
                    <a:lnTo>
                      <a:pt x="1261" y="1293"/>
                    </a:lnTo>
                    <a:lnTo>
                      <a:pt x="1261" y="1295"/>
                    </a:lnTo>
                    <a:lnTo>
                      <a:pt x="1260" y="1297"/>
                    </a:lnTo>
                    <a:lnTo>
                      <a:pt x="1259" y="1299"/>
                    </a:lnTo>
                    <a:lnTo>
                      <a:pt x="1257" y="1301"/>
                    </a:lnTo>
                    <a:lnTo>
                      <a:pt x="1251" y="1303"/>
                    </a:lnTo>
                    <a:lnTo>
                      <a:pt x="1244" y="1305"/>
                    </a:lnTo>
                    <a:lnTo>
                      <a:pt x="1238" y="1305"/>
                    </a:lnTo>
                    <a:lnTo>
                      <a:pt x="1233" y="1307"/>
                    </a:lnTo>
                    <a:lnTo>
                      <a:pt x="1229" y="1309"/>
                    </a:lnTo>
                    <a:lnTo>
                      <a:pt x="1223" y="1313"/>
                    </a:lnTo>
                    <a:lnTo>
                      <a:pt x="1220" y="1315"/>
                    </a:lnTo>
                    <a:lnTo>
                      <a:pt x="1216" y="1317"/>
                    </a:lnTo>
                    <a:lnTo>
                      <a:pt x="1214" y="1317"/>
                    </a:lnTo>
                    <a:lnTo>
                      <a:pt x="1210" y="1315"/>
                    </a:lnTo>
                    <a:lnTo>
                      <a:pt x="1207" y="1313"/>
                    </a:lnTo>
                    <a:lnTo>
                      <a:pt x="1203" y="1308"/>
                    </a:lnTo>
                    <a:lnTo>
                      <a:pt x="1201" y="1300"/>
                    </a:lnTo>
                    <a:lnTo>
                      <a:pt x="1198" y="1289"/>
                    </a:lnTo>
                    <a:lnTo>
                      <a:pt x="1200" y="1284"/>
                    </a:lnTo>
                    <a:lnTo>
                      <a:pt x="1202" y="1280"/>
                    </a:lnTo>
                    <a:lnTo>
                      <a:pt x="1206" y="1275"/>
                    </a:lnTo>
                    <a:lnTo>
                      <a:pt x="1211" y="1273"/>
                    </a:lnTo>
                    <a:lnTo>
                      <a:pt x="1215" y="1271"/>
                    </a:lnTo>
                    <a:lnTo>
                      <a:pt x="1217" y="1270"/>
                    </a:lnTo>
                    <a:lnTo>
                      <a:pt x="1220" y="1268"/>
                    </a:lnTo>
                    <a:lnTo>
                      <a:pt x="1222" y="1264"/>
                    </a:lnTo>
                    <a:lnTo>
                      <a:pt x="1226" y="1258"/>
                    </a:lnTo>
                    <a:lnTo>
                      <a:pt x="1229" y="1250"/>
                    </a:lnTo>
                    <a:lnTo>
                      <a:pt x="1239" y="1240"/>
                    </a:lnTo>
                    <a:lnTo>
                      <a:pt x="1250" y="1232"/>
                    </a:lnTo>
                    <a:lnTo>
                      <a:pt x="1251" y="1225"/>
                    </a:lnTo>
                    <a:lnTo>
                      <a:pt x="1250" y="1218"/>
                    </a:lnTo>
                    <a:lnTo>
                      <a:pt x="1248" y="1212"/>
                    </a:lnTo>
                    <a:lnTo>
                      <a:pt x="1248" y="1206"/>
                    </a:lnTo>
                    <a:lnTo>
                      <a:pt x="1247" y="1198"/>
                    </a:lnTo>
                    <a:lnTo>
                      <a:pt x="1247" y="1189"/>
                    </a:lnTo>
                    <a:lnTo>
                      <a:pt x="1245" y="1183"/>
                    </a:lnTo>
                    <a:lnTo>
                      <a:pt x="1242" y="1179"/>
                    </a:lnTo>
                    <a:lnTo>
                      <a:pt x="1234" y="1175"/>
                    </a:lnTo>
                    <a:lnTo>
                      <a:pt x="1222" y="1170"/>
                    </a:lnTo>
                    <a:lnTo>
                      <a:pt x="1220" y="1170"/>
                    </a:lnTo>
                    <a:lnTo>
                      <a:pt x="1217" y="1172"/>
                    </a:lnTo>
                    <a:lnTo>
                      <a:pt x="1213" y="1175"/>
                    </a:lnTo>
                    <a:lnTo>
                      <a:pt x="1209" y="1177"/>
                    </a:lnTo>
                    <a:lnTo>
                      <a:pt x="1202" y="1185"/>
                    </a:lnTo>
                    <a:lnTo>
                      <a:pt x="1198" y="1191"/>
                    </a:lnTo>
                    <a:lnTo>
                      <a:pt x="1195" y="1194"/>
                    </a:lnTo>
                    <a:lnTo>
                      <a:pt x="1190" y="1196"/>
                    </a:lnTo>
                    <a:lnTo>
                      <a:pt x="1185" y="1198"/>
                    </a:lnTo>
                    <a:lnTo>
                      <a:pt x="1178" y="1198"/>
                    </a:lnTo>
                    <a:lnTo>
                      <a:pt x="1172" y="1199"/>
                    </a:lnTo>
                    <a:lnTo>
                      <a:pt x="1167" y="1200"/>
                    </a:lnTo>
                    <a:lnTo>
                      <a:pt x="1163" y="1202"/>
                    </a:lnTo>
                    <a:lnTo>
                      <a:pt x="1162" y="1205"/>
                    </a:lnTo>
                    <a:lnTo>
                      <a:pt x="1162" y="1208"/>
                    </a:lnTo>
                    <a:lnTo>
                      <a:pt x="1162" y="1212"/>
                    </a:lnTo>
                    <a:lnTo>
                      <a:pt x="1164" y="1213"/>
                    </a:lnTo>
                    <a:lnTo>
                      <a:pt x="1165" y="1215"/>
                    </a:lnTo>
                    <a:lnTo>
                      <a:pt x="1171" y="1218"/>
                    </a:lnTo>
                    <a:lnTo>
                      <a:pt x="1178" y="1219"/>
                    </a:lnTo>
                    <a:lnTo>
                      <a:pt x="1183" y="1221"/>
                    </a:lnTo>
                    <a:lnTo>
                      <a:pt x="1187" y="1224"/>
                    </a:lnTo>
                    <a:lnTo>
                      <a:pt x="1189" y="1226"/>
                    </a:lnTo>
                    <a:lnTo>
                      <a:pt x="1192" y="1230"/>
                    </a:lnTo>
                    <a:lnTo>
                      <a:pt x="1195" y="1233"/>
                    </a:lnTo>
                    <a:lnTo>
                      <a:pt x="1196" y="1238"/>
                    </a:lnTo>
                    <a:lnTo>
                      <a:pt x="1196" y="1242"/>
                    </a:lnTo>
                    <a:lnTo>
                      <a:pt x="1196" y="1246"/>
                    </a:lnTo>
                    <a:lnTo>
                      <a:pt x="1195" y="1250"/>
                    </a:lnTo>
                    <a:lnTo>
                      <a:pt x="1192" y="1255"/>
                    </a:lnTo>
                    <a:lnTo>
                      <a:pt x="1190" y="1258"/>
                    </a:lnTo>
                    <a:lnTo>
                      <a:pt x="1187" y="1263"/>
                    </a:lnTo>
                    <a:lnTo>
                      <a:pt x="1178" y="1270"/>
                    </a:lnTo>
                    <a:lnTo>
                      <a:pt x="1169" y="1275"/>
                    </a:lnTo>
                    <a:lnTo>
                      <a:pt x="1165" y="1277"/>
                    </a:lnTo>
                    <a:lnTo>
                      <a:pt x="1162" y="1281"/>
                    </a:lnTo>
                    <a:lnTo>
                      <a:pt x="1159" y="1284"/>
                    </a:lnTo>
                    <a:lnTo>
                      <a:pt x="1157" y="1289"/>
                    </a:lnTo>
                    <a:lnTo>
                      <a:pt x="1156" y="1297"/>
                    </a:lnTo>
                    <a:lnTo>
                      <a:pt x="1156" y="1305"/>
                    </a:lnTo>
                    <a:lnTo>
                      <a:pt x="1157" y="1313"/>
                    </a:lnTo>
                    <a:lnTo>
                      <a:pt x="1157" y="1322"/>
                    </a:lnTo>
                    <a:lnTo>
                      <a:pt x="1156" y="1332"/>
                    </a:lnTo>
                    <a:lnTo>
                      <a:pt x="1153" y="1341"/>
                    </a:lnTo>
                    <a:lnTo>
                      <a:pt x="1151" y="1345"/>
                    </a:lnTo>
                    <a:lnTo>
                      <a:pt x="1148" y="1349"/>
                    </a:lnTo>
                    <a:lnTo>
                      <a:pt x="1145" y="1350"/>
                    </a:lnTo>
                    <a:lnTo>
                      <a:pt x="1143" y="1351"/>
                    </a:lnTo>
                    <a:lnTo>
                      <a:pt x="1139" y="1351"/>
                    </a:lnTo>
                    <a:lnTo>
                      <a:pt x="1135" y="1350"/>
                    </a:lnTo>
                    <a:lnTo>
                      <a:pt x="1132" y="1349"/>
                    </a:lnTo>
                    <a:lnTo>
                      <a:pt x="1128" y="1346"/>
                    </a:lnTo>
                    <a:lnTo>
                      <a:pt x="1126" y="1344"/>
                    </a:lnTo>
                    <a:lnTo>
                      <a:pt x="1122" y="1343"/>
                    </a:lnTo>
                    <a:lnTo>
                      <a:pt x="1118" y="1341"/>
                    </a:lnTo>
                    <a:lnTo>
                      <a:pt x="1114" y="1343"/>
                    </a:lnTo>
                    <a:lnTo>
                      <a:pt x="1104" y="1344"/>
                    </a:lnTo>
                    <a:lnTo>
                      <a:pt x="1096" y="1346"/>
                    </a:lnTo>
                    <a:lnTo>
                      <a:pt x="1088" y="1346"/>
                    </a:lnTo>
                    <a:lnTo>
                      <a:pt x="1078" y="1345"/>
                    </a:lnTo>
                    <a:lnTo>
                      <a:pt x="1070" y="1343"/>
                    </a:lnTo>
                    <a:lnTo>
                      <a:pt x="1061" y="1339"/>
                    </a:lnTo>
                    <a:lnTo>
                      <a:pt x="1056" y="1338"/>
                    </a:lnTo>
                    <a:lnTo>
                      <a:pt x="1052" y="1337"/>
                    </a:lnTo>
                    <a:lnTo>
                      <a:pt x="1050" y="1337"/>
                    </a:lnTo>
                    <a:lnTo>
                      <a:pt x="1047" y="1339"/>
                    </a:lnTo>
                    <a:lnTo>
                      <a:pt x="1046" y="1340"/>
                    </a:lnTo>
                    <a:lnTo>
                      <a:pt x="1046" y="1343"/>
                    </a:lnTo>
                    <a:lnTo>
                      <a:pt x="1047" y="1345"/>
                    </a:lnTo>
                    <a:lnTo>
                      <a:pt x="1049" y="1349"/>
                    </a:lnTo>
                    <a:lnTo>
                      <a:pt x="1056" y="1355"/>
                    </a:lnTo>
                    <a:lnTo>
                      <a:pt x="1064" y="1362"/>
                    </a:lnTo>
                    <a:lnTo>
                      <a:pt x="1069" y="1365"/>
                    </a:lnTo>
                    <a:lnTo>
                      <a:pt x="1074" y="1368"/>
                    </a:lnTo>
                    <a:lnTo>
                      <a:pt x="1078" y="1369"/>
                    </a:lnTo>
                    <a:lnTo>
                      <a:pt x="1082" y="1370"/>
                    </a:lnTo>
                    <a:lnTo>
                      <a:pt x="1089" y="1371"/>
                    </a:lnTo>
                    <a:lnTo>
                      <a:pt x="1097" y="1374"/>
                    </a:lnTo>
                    <a:lnTo>
                      <a:pt x="1101" y="1375"/>
                    </a:lnTo>
                    <a:lnTo>
                      <a:pt x="1103" y="1378"/>
                    </a:lnTo>
                    <a:lnTo>
                      <a:pt x="1107" y="1381"/>
                    </a:lnTo>
                    <a:lnTo>
                      <a:pt x="1109" y="1384"/>
                    </a:lnTo>
                    <a:lnTo>
                      <a:pt x="1109" y="1388"/>
                    </a:lnTo>
                    <a:lnTo>
                      <a:pt x="1109" y="1391"/>
                    </a:lnTo>
                    <a:lnTo>
                      <a:pt x="1109" y="1396"/>
                    </a:lnTo>
                    <a:lnTo>
                      <a:pt x="1108" y="1400"/>
                    </a:lnTo>
                    <a:lnTo>
                      <a:pt x="1104" y="1409"/>
                    </a:lnTo>
                    <a:lnTo>
                      <a:pt x="1101" y="1418"/>
                    </a:lnTo>
                    <a:lnTo>
                      <a:pt x="1094" y="1434"/>
                    </a:lnTo>
                    <a:lnTo>
                      <a:pt x="1087" y="1448"/>
                    </a:lnTo>
                    <a:lnTo>
                      <a:pt x="1082" y="1456"/>
                    </a:lnTo>
                    <a:lnTo>
                      <a:pt x="1078" y="1462"/>
                    </a:lnTo>
                    <a:lnTo>
                      <a:pt x="1074" y="1466"/>
                    </a:lnTo>
                    <a:lnTo>
                      <a:pt x="1069" y="1470"/>
                    </a:lnTo>
                    <a:lnTo>
                      <a:pt x="1059" y="1475"/>
                    </a:lnTo>
                    <a:lnTo>
                      <a:pt x="1053" y="1478"/>
                    </a:lnTo>
                    <a:lnTo>
                      <a:pt x="1052" y="1481"/>
                    </a:lnTo>
                    <a:lnTo>
                      <a:pt x="1051" y="1486"/>
                    </a:lnTo>
                    <a:lnTo>
                      <a:pt x="1050" y="1497"/>
                    </a:lnTo>
                    <a:lnTo>
                      <a:pt x="1050" y="1511"/>
                    </a:lnTo>
                    <a:lnTo>
                      <a:pt x="1050" y="1516"/>
                    </a:lnTo>
                    <a:lnTo>
                      <a:pt x="1049" y="1521"/>
                    </a:lnTo>
                    <a:lnTo>
                      <a:pt x="1046" y="1525"/>
                    </a:lnTo>
                    <a:lnTo>
                      <a:pt x="1044" y="1527"/>
                    </a:lnTo>
                    <a:lnTo>
                      <a:pt x="1037" y="1530"/>
                    </a:lnTo>
                    <a:lnTo>
                      <a:pt x="1028" y="1532"/>
                    </a:lnTo>
                    <a:lnTo>
                      <a:pt x="1025" y="1533"/>
                    </a:lnTo>
                    <a:lnTo>
                      <a:pt x="1022" y="1535"/>
                    </a:lnTo>
                    <a:lnTo>
                      <a:pt x="1021" y="1536"/>
                    </a:lnTo>
                    <a:lnTo>
                      <a:pt x="1020" y="1539"/>
                    </a:lnTo>
                    <a:lnTo>
                      <a:pt x="1020" y="1545"/>
                    </a:lnTo>
                    <a:lnTo>
                      <a:pt x="1021" y="1551"/>
                    </a:lnTo>
                    <a:lnTo>
                      <a:pt x="1025" y="1555"/>
                    </a:lnTo>
                    <a:lnTo>
                      <a:pt x="1028" y="1561"/>
                    </a:lnTo>
                    <a:lnTo>
                      <a:pt x="1033" y="1565"/>
                    </a:lnTo>
                    <a:lnTo>
                      <a:pt x="1038" y="1567"/>
                    </a:lnTo>
                    <a:lnTo>
                      <a:pt x="1047" y="1570"/>
                    </a:lnTo>
                    <a:lnTo>
                      <a:pt x="1057" y="1574"/>
                    </a:lnTo>
                    <a:lnTo>
                      <a:pt x="1061" y="1578"/>
                    </a:lnTo>
                    <a:lnTo>
                      <a:pt x="1062" y="1580"/>
                    </a:lnTo>
                    <a:lnTo>
                      <a:pt x="1063" y="1583"/>
                    </a:lnTo>
                    <a:lnTo>
                      <a:pt x="1063" y="1586"/>
                    </a:lnTo>
                    <a:lnTo>
                      <a:pt x="1059" y="1591"/>
                    </a:lnTo>
                    <a:lnTo>
                      <a:pt x="1056" y="1597"/>
                    </a:lnTo>
                    <a:lnTo>
                      <a:pt x="1055" y="1604"/>
                    </a:lnTo>
                    <a:lnTo>
                      <a:pt x="1053" y="1612"/>
                    </a:lnTo>
                    <a:lnTo>
                      <a:pt x="1055" y="1621"/>
                    </a:lnTo>
                    <a:lnTo>
                      <a:pt x="1055" y="1628"/>
                    </a:lnTo>
                    <a:lnTo>
                      <a:pt x="1055" y="1630"/>
                    </a:lnTo>
                    <a:lnTo>
                      <a:pt x="1053" y="1633"/>
                    </a:lnTo>
                    <a:lnTo>
                      <a:pt x="1052" y="1634"/>
                    </a:lnTo>
                    <a:lnTo>
                      <a:pt x="1050" y="1635"/>
                    </a:lnTo>
                    <a:lnTo>
                      <a:pt x="1045" y="1634"/>
                    </a:lnTo>
                    <a:lnTo>
                      <a:pt x="1039" y="1631"/>
                    </a:lnTo>
                    <a:lnTo>
                      <a:pt x="1032" y="1628"/>
                    </a:lnTo>
                    <a:lnTo>
                      <a:pt x="1025" y="1624"/>
                    </a:lnTo>
                    <a:lnTo>
                      <a:pt x="1021" y="1623"/>
                    </a:lnTo>
                    <a:lnTo>
                      <a:pt x="1018" y="1623"/>
                    </a:lnTo>
                    <a:lnTo>
                      <a:pt x="1017" y="1626"/>
                    </a:lnTo>
                    <a:lnTo>
                      <a:pt x="1015" y="1629"/>
                    </a:lnTo>
                    <a:lnTo>
                      <a:pt x="1013" y="1637"/>
                    </a:lnTo>
                    <a:lnTo>
                      <a:pt x="1012" y="1643"/>
                    </a:lnTo>
                    <a:lnTo>
                      <a:pt x="1011" y="1647"/>
                    </a:lnTo>
                    <a:lnTo>
                      <a:pt x="1009" y="1652"/>
                    </a:lnTo>
                    <a:lnTo>
                      <a:pt x="1011" y="1653"/>
                    </a:lnTo>
                    <a:lnTo>
                      <a:pt x="1011" y="1655"/>
                    </a:lnTo>
                    <a:lnTo>
                      <a:pt x="1012" y="1656"/>
                    </a:lnTo>
                    <a:lnTo>
                      <a:pt x="1014" y="1656"/>
                    </a:lnTo>
                    <a:lnTo>
                      <a:pt x="1017" y="1658"/>
                    </a:lnTo>
                    <a:lnTo>
                      <a:pt x="1019" y="1659"/>
                    </a:lnTo>
                    <a:lnTo>
                      <a:pt x="1020" y="1661"/>
                    </a:lnTo>
                    <a:lnTo>
                      <a:pt x="1020" y="1664"/>
                    </a:lnTo>
                    <a:lnTo>
                      <a:pt x="1020" y="1667"/>
                    </a:lnTo>
                    <a:lnTo>
                      <a:pt x="1018" y="1671"/>
                    </a:lnTo>
                    <a:lnTo>
                      <a:pt x="1015" y="1674"/>
                    </a:lnTo>
                    <a:lnTo>
                      <a:pt x="1013" y="1678"/>
                    </a:lnTo>
                    <a:lnTo>
                      <a:pt x="1011" y="1683"/>
                    </a:lnTo>
                    <a:lnTo>
                      <a:pt x="1011" y="1689"/>
                    </a:lnTo>
                    <a:lnTo>
                      <a:pt x="1011" y="1696"/>
                    </a:lnTo>
                    <a:lnTo>
                      <a:pt x="1009" y="1704"/>
                    </a:lnTo>
                    <a:lnTo>
                      <a:pt x="1008" y="1712"/>
                    </a:lnTo>
                    <a:lnTo>
                      <a:pt x="1006" y="1717"/>
                    </a:lnTo>
                    <a:lnTo>
                      <a:pt x="1002" y="1722"/>
                    </a:lnTo>
                    <a:lnTo>
                      <a:pt x="998" y="1724"/>
                    </a:lnTo>
                    <a:lnTo>
                      <a:pt x="995" y="1724"/>
                    </a:lnTo>
                    <a:lnTo>
                      <a:pt x="993" y="1724"/>
                    </a:lnTo>
                    <a:lnTo>
                      <a:pt x="992" y="1723"/>
                    </a:lnTo>
                    <a:lnTo>
                      <a:pt x="989" y="1721"/>
                    </a:lnTo>
                    <a:lnTo>
                      <a:pt x="988" y="1715"/>
                    </a:lnTo>
                    <a:lnTo>
                      <a:pt x="988" y="1711"/>
                    </a:lnTo>
                    <a:lnTo>
                      <a:pt x="988" y="1709"/>
                    </a:lnTo>
                    <a:lnTo>
                      <a:pt x="987" y="1709"/>
                    </a:lnTo>
                    <a:lnTo>
                      <a:pt x="987" y="1709"/>
                    </a:lnTo>
                    <a:lnTo>
                      <a:pt x="986" y="1710"/>
                    </a:lnTo>
                    <a:lnTo>
                      <a:pt x="984" y="1718"/>
                    </a:lnTo>
                    <a:lnTo>
                      <a:pt x="984" y="173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D80D6A8-3C46-458F-AC26-3FB4BBB4F0E4}"/>
                </a:ext>
              </a:extLst>
            </p:cNvPr>
            <p:cNvSpPr txBox="1"/>
            <p:nvPr/>
          </p:nvSpPr>
          <p:spPr>
            <a:xfrm>
              <a:off x="6327523" y="2403400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浙江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9C5EBAA-8DD1-4B8C-9F4A-8A1637C7239D}"/>
              </a:ext>
            </a:extLst>
          </p:cNvPr>
          <p:cNvGrpSpPr/>
          <p:nvPr/>
        </p:nvGrpSpPr>
        <p:grpSpPr>
          <a:xfrm>
            <a:off x="6194841" y="1547741"/>
            <a:ext cx="2322832" cy="2002927"/>
            <a:chOff x="799026" y="4035175"/>
            <a:chExt cx="2322832" cy="2002927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4037DCE-18C3-48F1-A1E4-2F44D513C9F3}"/>
                </a:ext>
              </a:extLst>
            </p:cNvPr>
            <p:cNvGrpSpPr/>
            <p:nvPr/>
          </p:nvGrpSpPr>
          <p:grpSpPr>
            <a:xfrm>
              <a:off x="799026" y="4035175"/>
              <a:ext cx="2322832" cy="2002927"/>
              <a:chOff x="6205627" y="1412356"/>
              <a:chExt cx="2322832" cy="2002927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6542934" y="1412356"/>
                <a:ext cx="1985525" cy="2002927"/>
                <a:chOff x="2067937" y="3821156"/>
                <a:chExt cx="1985525" cy="2002927"/>
              </a:xfrm>
            </p:grpSpPr>
            <p:sp>
              <p:nvSpPr>
                <p:cNvPr id="109" name="任意多边形 108"/>
                <p:cNvSpPr/>
                <p:nvPr/>
              </p:nvSpPr>
              <p:spPr>
                <a:xfrm rot="3370477">
                  <a:off x="2381563" y="5252280"/>
                  <a:ext cx="587804" cy="2845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73798" y="15644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10" name="任意多边形 109"/>
                <p:cNvSpPr/>
                <p:nvPr/>
              </p:nvSpPr>
              <p:spPr>
                <a:xfrm rot="1739548">
                  <a:off x="2539149" y="5047489"/>
                  <a:ext cx="549909" cy="2729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04674" y="15644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11" name="任意多边形 110"/>
                <p:cNvSpPr/>
                <p:nvPr/>
              </p:nvSpPr>
              <p:spPr>
                <a:xfrm>
                  <a:off x="2573605" y="4808972"/>
                  <a:ext cx="551807" cy="2729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06760" y="15644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12" name="任意多边形 111"/>
                <p:cNvSpPr/>
                <p:nvPr/>
              </p:nvSpPr>
              <p:spPr>
                <a:xfrm rot="19860452">
                  <a:off x="2539149" y="4570454"/>
                  <a:ext cx="549909" cy="2729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04674" y="15644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13" name="任意多边形 112"/>
                <p:cNvSpPr/>
                <p:nvPr/>
              </p:nvSpPr>
              <p:spPr>
                <a:xfrm rot="18229523">
                  <a:off x="2381563" y="4364504"/>
                  <a:ext cx="587804" cy="2845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15644"/>
                      </a:moveTo>
                      <a:lnTo>
                        <a:pt x="673798" y="15644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6000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14" name="椭圆 113"/>
                <p:cNvSpPr/>
                <p:nvPr/>
              </p:nvSpPr>
              <p:spPr>
                <a:xfrm>
                  <a:off x="2067937" y="4537288"/>
                  <a:ext cx="594904" cy="570663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</p:sp>
            <p:sp>
              <p:nvSpPr>
                <p:cNvPr id="115" name="任意多边形 114"/>
                <p:cNvSpPr/>
                <p:nvPr/>
              </p:nvSpPr>
              <p:spPr>
                <a:xfrm>
                  <a:off x="2766897" y="3821156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/>
                <a:p>
                  <a:pPr lvl="0"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r>
                    <a:rPr kumimoji="0" lang="zh-CN" altLang="en-US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黑龙江</a:t>
                  </a:r>
                </a:p>
              </p:txBody>
            </p:sp>
            <p:sp>
              <p:nvSpPr>
                <p:cNvPr id="116" name="任意多边形 115"/>
                <p:cNvSpPr/>
                <p:nvPr/>
              </p:nvSpPr>
              <p:spPr>
                <a:xfrm>
                  <a:off x="3159534" y="3821156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/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lang="en-US" altLang="zh-CN" sz="10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26.16</a:t>
                  </a: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%</a:t>
                  </a:r>
                  <a:endPara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117" name="任意多边形 116"/>
                <p:cNvSpPr/>
                <p:nvPr/>
              </p:nvSpPr>
              <p:spPr>
                <a:xfrm>
                  <a:off x="3032238" y="4202084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/>
                <a:p>
                  <a:pPr lvl="0"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r>
                    <a:rPr lang="zh-CN" altLang="en-US" sz="9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吉林</a:t>
                  </a:r>
                  <a:endPara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118" name="任意多边形 117"/>
                <p:cNvSpPr/>
                <p:nvPr/>
              </p:nvSpPr>
              <p:spPr>
                <a:xfrm>
                  <a:off x="3424874" y="4202084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/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14.93%</a:t>
                  </a:r>
                  <a:endPara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119" name="任意多边形 118"/>
                <p:cNvSpPr/>
                <p:nvPr/>
              </p:nvSpPr>
              <p:spPr>
                <a:xfrm>
                  <a:off x="3125413" y="4651421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/>
                <a:p>
                  <a:pPr lvl="0"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r>
                    <a:rPr lang="zh-CN" altLang="en-US" sz="9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山东</a:t>
                  </a:r>
                  <a:endPara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120" name="任意多边形 119"/>
                <p:cNvSpPr/>
                <p:nvPr/>
              </p:nvSpPr>
              <p:spPr>
                <a:xfrm>
                  <a:off x="3518049" y="4651421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/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13.87%</a:t>
                  </a:r>
                  <a:endPara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121" name="任意多边形 120"/>
                <p:cNvSpPr/>
                <p:nvPr/>
              </p:nvSpPr>
              <p:spPr>
                <a:xfrm>
                  <a:off x="3032238" y="5100756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/>
                <a:p>
                  <a:pPr lvl="0"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r>
                    <a:rPr lang="zh-CN" altLang="en-US" sz="900" dirty="0">
                      <a:solidFill>
                        <a:prstClr val="black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内蒙古</a:t>
                  </a:r>
                  <a:endPara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122" name="任意多边形 121"/>
                <p:cNvSpPr/>
                <p:nvPr/>
              </p:nvSpPr>
              <p:spPr>
                <a:xfrm>
                  <a:off x="3424874" y="5100756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/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10.01%</a:t>
                  </a:r>
                  <a:endPara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123" name="任意多边形 122"/>
                <p:cNvSpPr/>
                <p:nvPr/>
              </p:nvSpPr>
              <p:spPr>
                <a:xfrm>
                  <a:off x="2766897" y="5481686"/>
                  <a:ext cx="356942" cy="342397"/>
                </a:xfrm>
                <a:custGeom>
                  <a:avLst/>
                  <a:gdLst>
                    <a:gd name="connsiteX0" fmla="*/ 0 w 392489"/>
                    <a:gd name="connsiteY0" fmla="*/ 196245 h 392489"/>
                    <a:gd name="connsiteX1" fmla="*/ 196245 w 392489"/>
                    <a:gd name="connsiteY1" fmla="*/ 0 h 392489"/>
                    <a:gd name="connsiteX2" fmla="*/ 392490 w 392489"/>
                    <a:gd name="connsiteY2" fmla="*/ 196245 h 392489"/>
                    <a:gd name="connsiteX3" fmla="*/ 196245 w 392489"/>
                    <a:gd name="connsiteY3" fmla="*/ 392490 h 392489"/>
                    <a:gd name="connsiteX4" fmla="*/ 0 w 392489"/>
                    <a:gd name="connsiteY4" fmla="*/ 196245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2489" h="392489">
                      <a:moveTo>
                        <a:pt x="0" y="196245"/>
                      </a:moveTo>
                      <a:cubicBezTo>
                        <a:pt x="0" y="87862"/>
                        <a:pt x="87862" y="0"/>
                        <a:pt x="196245" y="0"/>
                      </a:cubicBezTo>
                      <a:cubicBezTo>
                        <a:pt x="304628" y="0"/>
                        <a:pt x="392490" y="87862"/>
                        <a:pt x="392490" y="196245"/>
                      </a:cubicBezTo>
                      <a:cubicBezTo>
                        <a:pt x="392490" y="304628"/>
                        <a:pt x="304628" y="392490"/>
                        <a:pt x="196245" y="392490"/>
                      </a:cubicBezTo>
                      <a:cubicBezTo>
                        <a:pt x="87862" y="392490"/>
                        <a:pt x="0" y="304628"/>
                        <a:pt x="0" y="19624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63194" tIns="63194" rIns="63194" bIns="63194" numCol="1" spcCol="1270" anchor="ctr" anchorCtr="0">
                  <a:noAutofit/>
                </a:bodyPr>
                <a:lstStyle/>
                <a:p>
                  <a:pPr lvl="0" algn="ctr" defTabSz="4000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r>
                    <a:rPr lang="zh-CN" altLang="en-US" sz="900" dirty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广东</a:t>
                  </a:r>
                  <a:endPara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4" name="任意多边形 123"/>
                <p:cNvSpPr/>
                <p:nvPr/>
              </p:nvSpPr>
              <p:spPr>
                <a:xfrm>
                  <a:off x="3159534" y="5481686"/>
                  <a:ext cx="535413" cy="342397"/>
                </a:xfrm>
                <a:custGeom>
                  <a:avLst/>
                  <a:gdLst>
                    <a:gd name="connsiteX0" fmla="*/ 0 w 588734"/>
                    <a:gd name="connsiteY0" fmla="*/ 0 h 392489"/>
                    <a:gd name="connsiteX1" fmla="*/ 588734 w 588734"/>
                    <a:gd name="connsiteY1" fmla="*/ 0 h 392489"/>
                    <a:gd name="connsiteX2" fmla="*/ 588734 w 588734"/>
                    <a:gd name="connsiteY2" fmla="*/ 392489 h 392489"/>
                    <a:gd name="connsiteX3" fmla="*/ 0 w 588734"/>
                    <a:gd name="connsiteY3" fmla="*/ 392489 h 392489"/>
                    <a:gd name="connsiteX4" fmla="*/ 0 w 588734"/>
                    <a:gd name="connsiteY4" fmla="*/ 0 h 392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734" h="392489">
                      <a:moveTo>
                        <a:pt x="0" y="0"/>
                      </a:moveTo>
                      <a:lnTo>
                        <a:pt x="588734" y="0"/>
                      </a:lnTo>
                      <a:lnTo>
                        <a:pt x="588734" y="392489"/>
                      </a:lnTo>
                      <a:lnTo>
                        <a:pt x="0" y="3924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0" tIns="0" rIns="0" bIns="0" numCol="1" spcCol="1270" anchor="ctr" anchorCtr="0">
                  <a:noAutofit/>
                </a:bodyPr>
                <a:lstStyle/>
                <a:p>
                  <a:pPr marL="57150" marR="0" lvl="1" indent="-57150" algn="l" defTabSz="4445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15000"/>
                    </a:spcAft>
                    <a:buClrTx/>
                    <a:buSzTx/>
                    <a:buFontTx/>
                    <a:buChar char="••"/>
                    <a:tabLst/>
                    <a:defRPr/>
                  </a:pPr>
                  <a:r>
                    <a:rPr kumimoji="0" lang="en-US" altLang="zh-CN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4.13%</a:t>
                  </a:r>
                  <a:endPara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58" name="辽宁">
                <a:extLst>
                  <a:ext uri="{FF2B5EF4-FFF2-40B4-BE49-F238E27FC236}">
                    <a16:creationId xmlns:a16="http://schemas.microsoft.com/office/drawing/2014/main" id="{00000000-0008-0000-0000-000075040000}"/>
                  </a:ext>
                </a:extLst>
              </p:cNvPr>
              <p:cNvSpPr>
                <a:spLocks noEditPoints="1"/>
              </p:cNvSpPr>
              <p:nvPr/>
            </p:nvSpPr>
            <p:spPr>
              <a:xfrm>
                <a:off x="6205627" y="2053470"/>
                <a:ext cx="786581" cy="787252"/>
              </a:xfrm>
              <a:custGeom>
                <a:avLst/>
                <a:gdLst>
                  <a:gd name="T0" fmla="*/ 259 w 2212"/>
                  <a:gd name="T1" fmla="*/ 1537 h 2187"/>
                  <a:gd name="T2" fmla="*/ 137 w 2212"/>
                  <a:gd name="T3" fmla="*/ 1452 h 2187"/>
                  <a:gd name="T4" fmla="*/ 8 w 2212"/>
                  <a:gd name="T5" fmla="*/ 1353 h 2187"/>
                  <a:gd name="T6" fmla="*/ 26 w 2212"/>
                  <a:gd name="T7" fmla="*/ 1249 h 2187"/>
                  <a:gd name="T8" fmla="*/ 103 w 2212"/>
                  <a:gd name="T9" fmla="*/ 1131 h 2187"/>
                  <a:gd name="T10" fmla="*/ 154 w 2212"/>
                  <a:gd name="T11" fmla="*/ 1037 h 2187"/>
                  <a:gd name="T12" fmla="*/ 115 w 2212"/>
                  <a:gd name="T13" fmla="*/ 918 h 2187"/>
                  <a:gd name="T14" fmla="*/ 84 w 2212"/>
                  <a:gd name="T15" fmla="*/ 727 h 2187"/>
                  <a:gd name="T16" fmla="*/ 219 w 2212"/>
                  <a:gd name="T17" fmla="*/ 704 h 2187"/>
                  <a:gd name="T18" fmla="*/ 340 w 2212"/>
                  <a:gd name="T19" fmla="*/ 910 h 2187"/>
                  <a:gd name="T20" fmla="*/ 449 w 2212"/>
                  <a:gd name="T21" fmla="*/ 787 h 2187"/>
                  <a:gd name="T22" fmla="*/ 623 w 2212"/>
                  <a:gd name="T23" fmla="*/ 652 h 2187"/>
                  <a:gd name="T24" fmla="*/ 820 w 2212"/>
                  <a:gd name="T25" fmla="*/ 538 h 2187"/>
                  <a:gd name="T26" fmla="*/ 931 w 2212"/>
                  <a:gd name="T27" fmla="*/ 415 h 2187"/>
                  <a:gd name="T28" fmla="*/ 1051 w 2212"/>
                  <a:gd name="T29" fmla="*/ 392 h 2187"/>
                  <a:gd name="T30" fmla="*/ 1120 w 2212"/>
                  <a:gd name="T31" fmla="*/ 362 h 2187"/>
                  <a:gd name="T32" fmla="*/ 1258 w 2212"/>
                  <a:gd name="T33" fmla="*/ 331 h 2187"/>
                  <a:gd name="T34" fmla="*/ 1343 w 2212"/>
                  <a:gd name="T35" fmla="*/ 211 h 2187"/>
                  <a:gd name="T36" fmla="*/ 1422 w 2212"/>
                  <a:gd name="T37" fmla="*/ 0 h 2187"/>
                  <a:gd name="T38" fmla="*/ 1601 w 2212"/>
                  <a:gd name="T39" fmla="*/ 94 h 2187"/>
                  <a:gd name="T40" fmla="*/ 1638 w 2212"/>
                  <a:gd name="T41" fmla="*/ 197 h 2187"/>
                  <a:gd name="T42" fmla="*/ 1695 w 2212"/>
                  <a:gd name="T43" fmla="*/ 236 h 2187"/>
                  <a:gd name="T44" fmla="*/ 1797 w 2212"/>
                  <a:gd name="T45" fmla="*/ 181 h 2187"/>
                  <a:gd name="T46" fmla="*/ 1854 w 2212"/>
                  <a:gd name="T47" fmla="*/ 319 h 2187"/>
                  <a:gd name="T48" fmla="*/ 1930 w 2212"/>
                  <a:gd name="T49" fmla="*/ 415 h 2187"/>
                  <a:gd name="T50" fmla="*/ 2003 w 2212"/>
                  <a:gd name="T51" fmla="*/ 508 h 2187"/>
                  <a:gd name="T52" fmla="*/ 2001 w 2212"/>
                  <a:gd name="T53" fmla="*/ 622 h 2187"/>
                  <a:gd name="T54" fmla="*/ 2075 w 2212"/>
                  <a:gd name="T55" fmla="*/ 758 h 2187"/>
                  <a:gd name="T56" fmla="*/ 2191 w 2212"/>
                  <a:gd name="T57" fmla="*/ 907 h 2187"/>
                  <a:gd name="T58" fmla="*/ 2156 w 2212"/>
                  <a:gd name="T59" fmla="*/ 1031 h 2187"/>
                  <a:gd name="T60" fmla="*/ 2188 w 2212"/>
                  <a:gd name="T61" fmla="*/ 1096 h 2187"/>
                  <a:gd name="T62" fmla="*/ 2033 w 2212"/>
                  <a:gd name="T63" fmla="*/ 1210 h 2187"/>
                  <a:gd name="T64" fmla="*/ 1844 w 2212"/>
                  <a:gd name="T65" fmla="*/ 1409 h 2187"/>
                  <a:gd name="T66" fmla="*/ 1732 w 2212"/>
                  <a:gd name="T67" fmla="*/ 1586 h 2187"/>
                  <a:gd name="T68" fmla="*/ 1548 w 2212"/>
                  <a:gd name="T69" fmla="*/ 1630 h 2187"/>
                  <a:gd name="T70" fmla="*/ 1334 w 2212"/>
                  <a:gd name="T71" fmla="*/ 1752 h 2187"/>
                  <a:gd name="T72" fmla="*/ 1129 w 2212"/>
                  <a:gd name="T73" fmla="*/ 1956 h 2187"/>
                  <a:gd name="T74" fmla="*/ 1116 w 2212"/>
                  <a:gd name="T75" fmla="*/ 1997 h 2187"/>
                  <a:gd name="T76" fmla="*/ 1078 w 2212"/>
                  <a:gd name="T77" fmla="*/ 2064 h 2187"/>
                  <a:gd name="T78" fmla="*/ 995 w 2212"/>
                  <a:gd name="T79" fmla="*/ 2048 h 2187"/>
                  <a:gd name="T80" fmla="*/ 975 w 2212"/>
                  <a:gd name="T81" fmla="*/ 2107 h 2187"/>
                  <a:gd name="T82" fmla="*/ 853 w 2212"/>
                  <a:gd name="T83" fmla="*/ 2185 h 2187"/>
                  <a:gd name="T84" fmla="*/ 857 w 2212"/>
                  <a:gd name="T85" fmla="*/ 2091 h 2187"/>
                  <a:gd name="T86" fmla="*/ 966 w 2212"/>
                  <a:gd name="T87" fmla="*/ 2027 h 2187"/>
                  <a:gd name="T88" fmla="*/ 975 w 2212"/>
                  <a:gd name="T89" fmla="*/ 1946 h 2187"/>
                  <a:gd name="T90" fmla="*/ 1042 w 2212"/>
                  <a:gd name="T91" fmla="*/ 1886 h 2187"/>
                  <a:gd name="T92" fmla="*/ 940 w 2212"/>
                  <a:gd name="T93" fmla="*/ 1897 h 2187"/>
                  <a:gd name="T94" fmla="*/ 903 w 2212"/>
                  <a:gd name="T95" fmla="*/ 1739 h 2187"/>
                  <a:gd name="T96" fmla="*/ 1002 w 2212"/>
                  <a:gd name="T97" fmla="*/ 1599 h 2187"/>
                  <a:gd name="T98" fmla="*/ 1070 w 2212"/>
                  <a:gd name="T99" fmla="*/ 1496 h 2187"/>
                  <a:gd name="T100" fmla="*/ 1059 w 2212"/>
                  <a:gd name="T101" fmla="*/ 1302 h 2187"/>
                  <a:gd name="T102" fmla="*/ 952 w 2212"/>
                  <a:gd name="T103" fmla="*/ 1152 h 2187"/>
                  <a:gd name="T104" fmla="*/ 905 w 2212"/>
                  <a:gd name="T105" fmla="*/ 1225 h 2187"/>
                  <a:gd name="T106" fmla="*/ 786 w 2212"/>
                  <a:gd name="T107" fmla="*/ 1207 h 2187"/>
                  <a:gd name="T108" fmla="*/ 655 w 2212"/>
                  <a:gd name="T109" fmla="*/ 1301 h 2187"/>
                  <a:gd name="T110" fmla="*/ 618 w 2212"/>
                  <a:gd name="T111" fmla="*/ 1401 h 2187"/>
                  <a:gd name="T112" fmla="*/ 534 w 2212"/>
                  <a:gd name="T113" fmla="*/ 1566 h 2187"/>
                  <a:gd name="T114" fmla="*/ 878 w 2212"/>
                  <a:gd name="T115" fmla="*/ 1788 h 2187"/>
                  <a:gd name="T116" fmla="*/ 850 w 2212"/>
                  <a:gd name="T117" fmla="*/ 1838 h 2187"/>
                  <a:gd name="T118" fmla="*/ 899 w 2212"/>
                  <a:gd name="T119" fmla="*/ 1886 h 2187"/>
                  <a:gd name="T120" fmla="*/ 845 w 2212"/>
                  <a:gd name="T121" fmla="*/ 1899 h 2187"/>
                  <a:gd name="T122" fmla="*/ 1229 w 2212"/>
                  <a:gd name="T123" fmla="*/ 1939 h 2187"/>
                  <a:gd name="T124" fmla="*/ 1350 w 2212"/>
                  <a:gd name="T125" fmla="*/ 1990 h 2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12" h="2187">
                    <a:moveTo>
                      <a:pt x="372" y="1668"/>
                    </a:moveTo>
                    <a:lnTo>
                      <a:pt x="368" y="1659"/>
                    </a:lnTo>
                    <a:lnTo>
                      <a:pt x="365" y="1648"/>
                    </a:lnTo>
                    <a:lnTo>
                      <a:pt x="364" y="1642"/>
                    </a:lnTo>
                    <a:lnTo>
                      <a:pt x="362" y="1638"/>
                    </a:lnTo>
                    <a:lnTo>
                      <a:pt x="360" y="1635"/>
                    </a:lnTo>
                    <a:lnTo>
                      <a:pt x="358" y="1635"/>
                    </a:lnTo>
                    <a:lnTo>
                      <a:pt x="348" y="1635"/>
                    </a:lnTo>
                    <a:lnTo>
                      <a:pt x="340" y="1635"/>
                    </a:lnTo>
                    <a:lnTo>
                      <a:pt x="336" y="1634"/>
                    </a:lnTo>
                    <a:lnTo>
                      <a:pt x="334" y="1632"/>
                    </a:lnTo>
                    <a:lnTo>
                      <a:pt x="332" y="1629"/>
                    </a:lnTo>
                    <a:lnTo>
                      <a:pt x="330" y="1624"/>
                    </a:lnTo>
                    <a:lnTo>
                      <a:pt x="327" y="1612"/>
                    </a:lnTo>
                    <a:lnTo>
                      <a:pt x="322" y="1602"/>
                    </a:lnTo>
                    <a:lnTo>
                      <a:pt x="319" y="1597"/>
                    </a:lnTo>
                    <a:lnTo>
                      <a:pt x="315" y="1592"/>
                    </a:lnTo>
                    <a:lnTo>
                      <a:pt x="311" y="1587"/>
                    </a:lnTo>
                    <a:lnTo>
                      <a:pt x="307" y="1584"/>
                    </a:lnTo>
                    <a:lnTo>
                      <a:pt x="289" y="1572"/>
                    </a:lnTo>
                    <a:lnTo>
                      <a:pt x="275" y="1560"/>
                    </a:lnTo>
                    <a:lnTo>
                      <a:pt x="269" y="1554"/>
                    </a:lnTo>
                    <a:lnTo>
                      <a:pt x="264" y="1546"/>
                    </a:lnTo>
                    <a:lnTo>
                      <a:pt x="259" y="1537"/>
                    </a:lnTo>
                    <a:lnTo>
                      <a:pt x="258" y="1528"/>
                    </a:lnTo>
                    <a:lnTo>
                      <a:pt x="258" y="1514"/>
                    </a:lnTo>
                    <a:lnTo>
                      <a:pt x="260" y="1497"/>
                    </a:lnTo>
                    <a:lnTo>
                      <a:pt x="260" y="1490"/>
                    </a:lnTo>
                    <a:lnTo>
                      <a:pt x="259" y="1481"/>
                    </a:lnTo>
                    <a:lnTo>
                      <a:pt x="257" y="1473"/>
                    </a:lnTo>
                    <a:lnTo>
                      <a:pt x="253" y="1464"/>
                    </a:lnTo>
                    <a:lnTo>
                      <a:pt x="251" y="1460"/>
                    </a:lnTo>
                    <a:lnTo>
                      <a:pt x="247" y="1457"/>
                    </a:lnTo>
                    <a:lnTo>
                      <a:pt x="244" y="1454"/>
                    </a:lnTo>
                    <a:lnTo>
                      <a:pt x="240" y="1452"/>
                    </a:lnTo>
                    <a:lnTo>
                      <a:pt x="232" y="1448"/>
                    </a:lnTo>
                    <a:lnTo>
                      <a:pt x="222" y="1447"/>
                    </a:lnTo>
                    <a:lnTo>
                      <a:pt x="213" y="1447"/>
                    </a:lnTo>
                    <a:lnTo>
                      <a:pt x="204" y="1448"/>
                    </a:lnTo>
                    <a:lnTo>
                      <a:pt x="196" y="1451"/>
                    </a:lnTo>
                    <a:lnTo>
                      <a:pt x="189" y="1453"/>
                    </a:lnTo>
                    <a:lnTo>
                      <a:pt x="177" y="1459"/>
                    </a:lnTo>
                    <a:lnTo>
                      <a:pt x="166" y="1461"/>
                    </a:lnTo>
                    <a:lnTo>
                      <a:pt x="162" y="1461"/>
                    </a:lnTo>
                    <a:lnTo>
                      <a:pt x="156" y="1461"/>
                    </a:lnTo>
                    <a:lnTo>
                      <a:pt x="150" y="1459"/>
                    </a:lnTo>
                    <a:lnTo>
                      <a:pt x="144" y="1457"/>
                    </a:lnTo>
                    <a:lnTo>
                      <a:pt x="137" y="1452"/>
                    </a:lnTo>
                    <a:lnTo>
                      <a:pt x="131" y="1448"/>
                    </a:lnTo>
                    <a:lnTo>
                      <a:pt x="124" y="1442"/>
                    </a:lnTo>
                    <a:lnTo>
                      <a:pt x="118" y="1437"/>
                    </a:lnTo>
                    <a:lnTo>
                      <a:pt x="113" y="1432"/>
                    </a:lnTo>
                    <a:lnTo>
                      <a:pt x="109" y="1426"/>
                    </a:lnTo>
                    <a:lnTo>
                      <a:pt x="107" y="1420"/>
                    </a:lnTo>
                    <a:lnTo>
                      <a:pt x="106" y="1414"/>
                    </a:lnTo>
                    <a:lnTo>
                      <a:pt x="106" y="1405"/>
                    </a:lnTo>
                    <a:lnTo>
                      <a:pt x="105" y="1401"/>
                    </a:lnTo>
                    <a:lnTo>
                      <a:pt x="103" y="1399"/>
                    </a:lnTo>
                    <a:lnTo>
                      <a:pt x="101" y="1399"/>
                    </a:lnTo>
                    <a:lnTo>
                      <a:pt x="97" y="1401"/>
                    </a:lnTo>
                    <a:lnTo>
                      <a:pt x="94" y="1402"/>
                    </a:lnTo>
                    <a:lnTo>
                      <a:pt x="86" y="1407"/>
                    </a:lnTo>
                    <a:lnTo>
                      <a:pt x="78" y="1408"/>
                    </a:lnTo>
                    <a:lnTo>
                      <a:pt x="74" y="1408"/>
                    </a:lnTo>
                    <a:lnTo>
                      <a:pt x="69" y="1407"/>
                    </a:lnTo>
                    <a:lnTo>
                      <a:pt x="63" y="1404"/>
                    </a:lnTo>
                    <a:lnTo>
                      <a:pt x="56" y="1399"/>
                    </a:lnTo>
                    <a:lnTo>
                      <a:pt x="42" y="1389"/>
                    </a:lnTo>
                    <a:lnTo>
                      <a:pt x="26" y="1374"/>
                    </a:lnTo>
                    <a:lnTo>
                      <a:pt x="19" y="1367"/>
                    </a:lnTo>
                    <a:lnTo>
                      <a:pt x="13" y="1360"/>
                    </a:lnTo>
                    <a:lnTo>
                      <a:pt x="8" y="1353"/>
                    </a:lnTo>
                    <a:lnTo>
                      <a:pt x="6" y="1347"/>
                    </a:lnTo>
                    <a:lnTo>
                      <a:pt x="2" y="1335"/>
                    </a:lnTo>
                    <a:lnTo>
                      <a:pt x="0" y="1323"/>
                    </a:lnTo>
                    <a:lnTo>
                      <a:pt x="0" y="1317"/>
                    </a:lnTo>
                    <a:lnTo>
                      <a:pt x="2" y="1311"/>
                    </a:lnTo>
                    <a:lnTo>
                      <a:pt x="6" y="1306"/>
                    </a:lnTo>
                    <a:lnTo>
                      <a:pt x="11" y="1300"/>
                    </a:lnTo>
                    <a:lnTo>
                      <a:pt x="15" y="1296"/>
                    </a:lnTo>
                    <a:lnTo>
                      <a:pt x="23" y="1292"/>
                    </a:lnTo>
                    <a:lnTo>
                      <a:pt x="30" y="1291"/>
                    </a:lnTo>
                    <a:lnTo>
                      <a:pt x="38" y="1290"/>
                    </a:lnTo>
                    <a:lnTo>
                      <a:pt x="44" y="1288"/>
                    </a:lnTo>
                    <a:lnTo>
                      <a:pt x="50" y="1287"/>
                    </a:lnTo>
                    <a:lnTo>
                      <a:pt x="52" y="1285"/>
                    </a:lnTo>
                    <a:lnTo>
                      <a:pt x="53" y="1284"/>
                    </a:lnTo>
                    <a:lnTo>
                      <a:pt x="55" y="1282"/>
                    </a:lnTo>
                    <a:lnTo>
                      <a:pt x="56" y="1281"/>
                    </a:lnTo>
                    <a:lnTo>
                      <a:pt x="55" y="1276"/>
                    </a:lnTo>
                    <a:lnTo>
                      <a:pt x="53" y="1272"/>
                    </a:lnTo>
                    <a:lnTo>
                      <a:pt x="51" y="1269"/>
                    </a:lnTo>
                    <a:lnTo>
                      <a:pt x="49" y="1265"/>
                    </a:lnTo>
                    <a:lnTo>
                      <a:pt x="42" y="1259"/>
                    </a:lnTo>
                    <a:lnTo>
                      <a:pt x="34" y="1254"/>
                    </a:lnTo>
                    <a:lnTo>
                      <a:pt x="26" y="1249"/>
                    </a:lnTo>
                    <a:lnTo>
                      <a:pt x="19" y="1243"/>
                    </a:lnTo>
                    <a:lnTo>
                      <a:pt x="17" y="1239"/>
                    </a:lnTo>
                    <a:lnTo>
                      <a:pt x="14" y="1237"/>
                    </a:lnTo>
                    <a:lnTo>
                      <a:pt x="13" y="1233"/>
                    </a:lnTo>
                    <a:lnTo>
                      <a:pt x="13" y="1229"/>
                    </a:lnTo>
                    <a:lnTo>
                      <a:pt x="13" y="1226"/>
                    </a:lnTo>
                    <a:lnTo>
                      <a:pt x="15" y="1225"/>
                    </a:lnTo>
                    <a:lnTo>
                      <a:pt x="18" y="1222"/>
                    </a:lnTo>
                    <a:lnTo>
                      <a:pt x="20" y="1221"/>
                    </a:lnTo>
                    <a:lnTo>
                      <a:pt x="27" y="1220"/>
                    </a:lnTo>
                    <a:lnTo>
                      <a:pt x="37" y="1219"/>
                    </a:lnTo>
                    <a:lnTo>
                      <a:pt x="46" y="1219"/>
                    </a:lnTo>
                    <a:lnTo>
                      <a:pt x="55" y="1219"/>
                    </a:lnTo>
                    <a:lnTo>
                      <a:pt x="63" y="1218"/>
                    </a:lnTo>
                    <a:lnTo>
                      <a:pt x="68" y="1215"/>
                    </a:lnTo>
                    <a:lnTo>
                      <a:pt x="72" y="1212"/>
                    </a:lnTo>
                    <a:lnTo>
                      <a:pt x="76" y="1206"/>
                    </a:lnTo>
                    <a:lnTo>
                      <a:pt x="80" y="1197"/>
                    </a:lnTo>
                    <a:lnTo>
                      <a:pt x="83" y="1189"/>
                    </a:lnTo>
                    <a:lnTo>
                      <a:pt x="90" y="1171"/>
                    </a:lnTo>
                    <a:lnTo>
                      <a:pt x="95" y="1157"/>
                    </a:lnTo>
                    <a:lnTo>
                      <a:pt x="99" y="1146"/>
                    </a:lnTo>
                    <a:lnTo>
                      <a:pt x="101" y="1138"/>
                    </a:lnTo>
                    <a:lnTo>
                      <a:pt x="103" y="1131"/>
                    </a:lnTo>
                    <a:lnTo>
                      <a:pt x="105" y="1125"/>
                    </a:lnTo>
                    <a:lnTo>
                      <a:pt x="107" y="1123"/>
                    </a:lnTo>
                    <a:lnTo>
                      <a:pt x="109" y="1120"/>
                    </a:lnTo>
                    <a:lnTo>
                      <a:pt x="115" y="1117"/>
                    </a:lnTo>
                    <a:lnTo>
                      <a:pt x="127" y="1111"/>
                    </a:lnTo>
                    <a:lnTo>
                      <a:pt x="132" y="1107"/>
                    </a:lnTo>
                    <a:lnTo>
                      <a:pt x="135" y="1103"/>
                    </a:lnTo>
                    <a:lnTo>
                      <a:pt x="138" y="1100"/>
                    </a:lnTo>
                    <a:lnTo>
                      <a:pt x="139" y="1096"/>
                    </a:lnTo>
                    <a:lnTo>
                      <a:pt x="140" y="1093"/>
                    </a:lnTo>
                    <a:lnTo>
                      <a:pt x="139" y="1089"/>
                    </a:lnTo>
                    <a:lnTo>
                      <a:pt x="138" y="1086"/>
                    </a:lnTo>
                    <a:lnTo>
                      <a:pt x="135" y="1082"/>
                    </a:lnTo>
                    <a:lnTo>
                      <a:pt x="134" y="1079"/>
                    </a:lnTo>
                    <a:lnTo>
                      <a:pt x="133" y="1076"/>
                    </a:lnTo>
                    <a:lnTo>
                      <a:pt x="133" y="1073"/>
                    </a:lnTo>
                    <a:lnTo>
                      <a:pt x="134" y="1070"/>
                    </a:lnTo>
                    <a:lnTo>
                      <a:pt x="139" y="1065"/>
                    </a:lnTo>
                    <a:lnTo>
                      <a:pt x="145" y="1060"/>
                    </a:lnTo>
                    <a:lnTo>
                      <a:pt x="149" y="1056"/>
                    </a:lnTo>
                    <a:lnTo>
                      <a:pt x="152" y="1051"/>
                    </a:lnTo>
                    <a:lnTo>
                      <a:pt x="154" y="1046"/>
                    </a:lnTo>
                    <a:lnTo>
                      <a:pt x="154" y="1042"/>
                    </a:lnTo>
                    <a:lnTo>
                      <a:pt x="154" y="1037"/>
                    </a:lnTo>
                    <a:lnTo>
                      <a:pt x="152" y="1032"/>
                    </a:lnTo>
                    <a:lnTo>
                      <a:pt x="147" y="1027"/>
                    </a:lnTo>
                    <a:lnTo>
                      <a:pt x="141" y="1023"/>
                    </a:lnTo>
                    <a:lnTo>
                      <a:pt x="134" y="1019"/>
                    </a:lnTo>
                    <a:lnTo>
                      <a:pt x="132" y="1016"/>
                    </a:lnTo>
                    <a:lnTo>
                      <a:pt x="131" y="1011"/>
                    </a:lnTo>
                    <a:lnTo>
                      <a:pt x="132" y="1007"/>
                    </a:lnTo>
                    <a:lnTo>
                      <a:pt x="139" y="1000"/>
                    </a:lnTo>
                    <a:lnTo>
                      <a:pt x="149" y="993"/>
                    </a:lnTo>
                    <a:lnTo>
                      <a:pt x="152" y="991"/>
                    </a:lnTo>
                    <a:lnTo>
                      <a:pt x="153" y="986"/>
                    </a:lnTo>
                    <a:lnTo>
                      <a:pt x="152" y="981"/>
                    </a:lnTo>
                    <a:lnTo>
                      <a:pt x="151" y="976"/>
                    </a:lnTo>
                    <a:lnTo>
                      <a:pt x="147" y="972"/>
                    </a:lnTo>
                    <a:lnTo>
                      <a:pt x="143" y="966"/>
                    </a:lnTo>
                    <a:lnTo>
                      <a:pt x="138" y="961"/>
                    </a:lnTo>
                    <a:lnTo>
                      <a:pt x="131" y="957"/>
                    </a:lnTo>
                    <a:lnTo>
                      <a:pt x="120" y="953"/>
                    </a:lnTo>
                    <a:lnTo>
                      <a:pt x="115" y="951"/>
                    </a:lnTo>
                    <a:lnTo>
                      <a:pt x="114" y="949"/>
                    </a:lnTo>
                    <a:lnTo>
                      <a:pt x="114" y="947"/>
                    </a:lnTo>
                    <a:lnTo>
                      <a:pt x="114" y="942"/>
                    </a:lnTo>
                    <a:lnTo>
                      <a:pt x="114" y="934"/>
                    </a:lnTo>
                    <a:lnTo>
                      <a:pt x="115" y="918"/>
                    </a:lnTo>
                    <a:lnTo>
                      <a:pt x="114" y="907"/>
                    </a:lnTo>
                    <a:lnTo>
                      <a:pt x="115" y="897"/>
                    </a:lnTo>
                    <a:lnTo>
                      <a:pt x="119" y="886"/>
                    </a:lnTo>
                    <a:lnTo>
                      <a:pt x="120" y="881"/>
                    </a:lnTo>
                    <a:lnTo>
                      <a:pt x="120" y="875"/>
                    </a:lnTo>
                    <a:lnTo>
                      <a:pt x="120" y="869"/>
                    </a:lnTo>
                    <a:lnTo>
                      <a:pt x="119" y="863"/>
                    </a:lnTo>
                    <a:lnTo>
                      <a:pt x="118" y="852"/>
                    </a:lnTo>
                    <a:lnTo>
                      <a:pt x="118" y="838"/>
                    </a:lnTo>
                    <a:lnTo>
                      <a:pt x="119" y="825"/>
                    </a:lnTo>
                    <a:lnTo>
                      <a:pt x="121" y="811"/>
                    </a:lnTo>
                    <a:lnTo>
                      <a:pt x="122" y="805"/>
                    </a:lnTo>
                    <a:lnTo>
                      <a:pt x="124" y="798"/>
                    </a:lnTo>
                    <a:lnTo>
                      <a:pt x="124" y="792"/>
                    </a:lnTo>
                    <a:lnTo>
                      <a:pt x="122" y="786"/>
                    </a:lnTo>
                    <a:lnTo>
                      <a:pt x="119" y="775"/>
                    </a:lnTo>
                    <a:lnTo>
                      <a:pt x="114" y="765"/>
                    </a:lnTo>
                    <a:lnTo>
                      <a:pt x="108" y="755"/>
                    </a:lnTo>
                    <a:lnTo>
                      <a:pt x="101" y="748"/>
                    </a:lnTo>
                    <a:lnTo>
                      <a:pt x="94" y="741"/>
                    </a:lnTo>
                    <a:lnTo>
                      <a:pt x="89" y="735"/>
                    </a:lnTo>
                    <a:lnTo>
                      <a:pt x="87" y="733"/>
                    </a:lnTo>
                    <a:lnTo>
                      <a:pt x="86" y="730"/>
                    </a:lnTo>
                    <a:lnTo>
                      <a:pt x="84" y="727"/>
                    </a:lnTo>
                    <a:lnTo>
                      <a:pt x="84" y="722"/>
                    </a:lnTo>
                    <a:lnTo>
                      <a:pt x="86" y="718"/>
                    </a:lnTo>
                    <a:lnTo>
                      <a:pt x="88" y="714"/>
                    </a:lnTo>
                    <a:lnTo>
                      <a:pt x="93" y="709"/>
                    </a:lnTo>
                    <a:lnTo>
                      <a:pt x="97" y="703"/>
                    </a:lnTo>
                    <a:lnTo>
                      <a:pt x="108" y="693"/>
                    </a:lnTo>
                    <a:lnTo>
                      <a:pt x="121" y="682"/>
                    </a:lnTo>
                    <a:lnTo>
                      <a:pt x="134" y="670"/>
                    </a:lnTo>
                    <a:lnTo>
                      <a:pt x="146" y="657"/>
                    </a:lnTo>
                    <a:lnTo>
                      <a:pt x="153" y="646"/>
                    </a:lnTo>
                    <a:lnTo>
                      <a:pt x="157" y="639"/>
                    </a:lnTo>
                    <a:lnTo>
                      <a:pt x="159" y="639"/>
                    </a:lnTo>
                    <a:lnTo>
                      <a:pt x="160" y="640"/>
                    </a:lnTo>
                    <a:lnTo>
                      <a:pt x="163" y="645"/>
                    </a:lnTo>
                    <a:lnTo>
                      <a:pt x="166" y="652"/>
                    </a:lnTo>
                    <a:lnTo>
                      <a:pt x="172" y="667"/>
                    </a:lnTo>
                    <a:lnTo>
                      <a:pt x="179" y="682"/>
                    </a:lnTo>
                    <a:lnTo>
                      <a:pt x="183" y="687"/>
                    </a:lnTo>
                    <a:lnTo>
                      <a:pt x="188" y="693"/>
                    </a:lnTo>
                    <a:lnTo>
                      <a:pt x="194" y="697"/>
                    </a:lnTo>
                    <a:lnTo>
                      <a:pt x="200" y="699"/>
                    </a:lnTo>
                    <a:lnTo>
                      <a:pt x="206" y="702"/>
                    </a:lnTo>
                    <a:lnTo>
                      <a:pt x="212" y="703"/>
                    </a:lnTo>
                    <a:lnTo>
                      <a:pt x="219" y="704"/>
                    </a:lnTo>
                    <a:lnTo>
                      <a:pt x="226" y="704"/>
                    </a:lnTo>
                    <a:lnTo>
                      <a:pt x="239" y="704"/>
                    </a:lnTo>
                    <a:lnTo>
                      <a:pt x="251" y="705"/>
                    </a:lnTo>
                    <a:lnTo>
                      <a:pt x="256" y="708"/>
                    </a:lnTo>
                    <a:lnTo>
                      <a:pt x="260" y="710"/>
                    </a:lnTo>
                    <a:lnTo>
                      <a:pt x="263" y="714"/>
                    </a:lnTo>
                    <a:lnTo>
                      <a:pt x="265" y="718"/>
                    </a:lnTo>
                    <a:lnTo>
                      <a:pt x="267" y="730"/>
                    </a:lnTo>
                    <a:lnTo>
                      <a:pt x="270" y="742"/>
                    </a:lnTo>
                    <a:lnTo>
                      <a:pt x="272" y="754"/>
                    </a:lnTo>
                    <a:lnTo>
                      <a:pt x="278" y="766"/>
                    </a:lnTo>
                    <a:lnTo>
                      <a:pt x="286" y="780"/>
                    </a:lnTo>
                    <a:lnTo>
                      <a:pt x="296" y="794"/>
                    </a:lnTo>
                    <a:lnTo>
                      <a:pt x="305" y="811"/>
                    </a:lnTo>
                    <a:lnTo>
                      <a:pt x="315" y="828"/>
                    </a:lnTo>
                    <a:lnTo>
                      <a:pt x="324" y="843"/>
                    </a:lnTo>
                    <a:lnTo>
                      <a:pt x="332" y="856"/>
                    </a:lnTo>
                    <a:lnTo>
                      <a:pt x="334" y="862"/>
                    </a:lnTo>
                    <a:lnTo>
                      <a:pt x="336" y="869"/>
                    </a:lnTo>
                    <a:lnTo>
                      <a:pt x="338" y="875"/>
                    </a:lnTo>
                    <a:lnTo>
                      <a:pt x="339" y="882"/>
                    </a:lnTo>
                    <a:lnTo>
                      <a:pt x="339" y="895"/>
                    </a:lnTo>
                    <a:lnTo>
                      <a:pt x="339" y="905"/>
                    </a:lnTo>
                    <a:lnTo>
                      <a:pt x="340" y="910"/>
                    </a:lnTo>
                    <a:lnTo>
                      <a:pt x="341" y="912"/>
                    </a:lnTo>
                    <a:lnTo>
                      <a:pt x="343" y="915"/>
                    </a:lnTo>
                    <a:lnTo>
                      <a:pt x="347" y="917"/>
                    </a:lnTo>
                    <a:lnTo>
                      <a:pt x="355" y="919"/>
                    </a:lnTo>
                    <a:lnTo>
                      <a:pt x="365" y="920"/>
                    </a:lnTo>
                    <a:lnTo>
                      <a:pt x="368" y="919"/>
                    </a:lnTo>
                    <a:lnTo>
                      <a:pt x="372" y="918"/>
                    </a:lnTo>
                    <a:lnTo>
                      <a:pt x="374" y="915"/>
                    </a:lnTo>
                    <a:lnTo>
                      <a:pt x="376" y="911"/>
                    </a:lnTo>
                    <a:lnTo>
                      <a:pt x="374" y="899"/>
                    </a:lnTo>
                    <a:lnTo>
                      <a:pt x="374" y="887"/>
                    </a:lnTo>
                    <a:lnTo>
                      <a:pt x="376" y="880"/>
                    </a:lnTo>
                    <a:lnTo>
                      <a:pt x="378" y="873"/>
                    </a:lnTo>
                    <a:lnTo>
                      <a:pt x="382" y="866"/>
                    </a:lnTo>
                    <a:lnTo>
                      <a:pt x="386" y="859"/>
                    </a:lnTo>
                    <a:lnTo>
                      <a:pt x="397" y="846"/>
                    </a:lnTo>
                    <a:lnTo>
                      <a:pt x="404" y="832"/>
                    </a:lnTo>
                    <a:lnTo>
                      <a:pt x="410" y="821"/>
                    </a:lnTo>
                    <a:lnTo>
                      <a:pt x="415" y="811"/>
                    </a:lnTo>
                    <a:lnTo>
                      <a:pt x="420" y="803"/>
                    </a:lnTo>
                    <a:lnTo>
                      <a:pt x="426" y="797"/>
                    </a:lnTo>
                    <a:lnTo>
                      <a:pt x="433" y="793"/>
                    </a:lnTo>
                    <a:lnTo>
                      <a:pt x="440" y="791"/>
                    </a:lnTo>
                    <a:lnTo>
                      <a:pt x="449" y="787"/>
                    </a:lnTo>
                    <a:lnTo>
                      <a:pt x="459" y="781"/>
                    </a:lnTo>
                    <a:lnTo>
                      <a:pt x="464" y="777"/>
                    </a:lnTo>
                    <a:lnTo>
                      <a:pt x="468" y="773"/>
                    </a:lnTo>
                    <a:lnTo>
                      <a:pt x="471" y="768"/>
                    </a:lnTo>
                    <a:lnTo>
                      <a:pt x="472" y="764"/>
                    </a:lnTo>
                    <a:lnTo>
                      <a:pt x="471" y="753"/>
                    </a:lnTo>
                    <a:lnTo>
                      <a:pt x="469" y="741"/>
                    </a:lnTo>
                    <a:lnTo>
                      <a:pt x="469" y="735"/>
                    </a:lnTo>
                    <a:lnTo>
                      <a:pt x="471" y="730"/>
                    </a:lnTo>
                    <a:lnTo>
                      <a:pt x="472" y="724"/>
                    </a:lnTo>
                    <a:lnTo>
                      <a:pt x="477" y="721"/>
                    </a:lnTo>
                    <a:lnTo>
                      <a:pt x="492" y="711"/>
                    </a:lnTo>
                    <a:lnTo>
                      <a:pt x="513" y="699"/>
                    </a:lnTo>
                    <a:lnTo>
                      <a:pt x="536" y="689"/>
                    </a:lnTo>
                    <a:lnTo>
                      <a:pt x="552" y="680"/>
                    </a:lnTo>
                    <a:lnTo>
                      <a:pt x="560" y="676"/>
                    </a:lnTo>
                    <a:lnTo>
                      <a:pt x="571" y="668"/>
                    </a:lnTo>
                    <a:lnTo>
                      <a:pt x="582" y="659"/>
                    </a:lnTo>
                    <a:lnTo>
                      <a:pt x="593" y="649"/>
                    </a:lnTo>
                    <a:lnTo>
                      <a:pt x="603" y="642"/>
                    </a:lnTo>
                    <a:lnTo>
                      <a:pt x="609" y="640"/>
                    </a:lnTo>
                    <a:lnTo>
                      <a:pt x="613" y="642"/>
                    </a:lnTo>
                    <a:lnTo>
                      <a:pt x="619" y="647"/>
                    </a:lnTo>
                    <a:lnTo>
                      <a:pt x="623" y="652"/>
                    </a:lnTo>
                    <a:lnTo>
                      <a:pt x="626" y="654"/>
                    </a:lnTo>
                    <a:lnTo>
                      <a:pt x="630" y="655"/>
                    </a:lnTo>
                    <a:lnTo>
                      <a:pt x="632" y="655"/>
                    </a:lnTo>
                    <a:lnTo>
                      <a:pt x="639" y="651"/>
                    </a:lnTo>
                    <a:lnTo>
                      <a:pt x="648" y="642"/>
                    </a:lnTo>
                    <a:lnTo>
                      <a:pt x="663" y="628"/>
                    </a:lnTo>
                    <a:lnTo>
                      <a:pt x="678" y="613"/>
                    </a:lnTo>
                    <a:lnTo>
                      <a:pt x="689" y="600"/>
                    </a:lnTo>
                    <a:lnTo>
                      <a:pt x="705" y="581"/>
                    </a:lnTo>
                    <a:lnTo>
                      <a:pt x="720" y="561"/>
                    </a:lnTo>
                    <a:lnTo>
                      <a:pt x="735" y="545"/>
                    </a:lnTo>
                    <a:lnTo>
                      <a:pt x="742" y="539"/>
                    </a:lnTo>
                    <a:lnTo>
                      <a:pt x="748" y="535"/>
                    </a:lnTo>
                    <a:lnTo>
                      <a:pt x="754" y="533"/>
                    </a:lnTo>
                    <a:lnTo>
                      <a:pt x="758" y="532"/>
                    </a:lnTo>
                    <a:lnTo>
                      <a:pt x="769" y="531"/>
                    </a:lnTo>
                    <a:lnTo>
                      <a:pt x="779" y="528"/>
                    </a:lnTo>
                    <a:lnTo>
                      <a:pt x="787" y="526"/>
                    </a:lnTo>
                    <a:lnTo>
                      <a:pt x="795" y="523"/>
                    </a:lnTo>
                    <a:lnTo>
                      <a:pt x="800" y="522"/>
                    </a:lnTo>
                    <a:lnTo>
                      <a:pt x="805" y="522"/>
                    </a:lnTo>
                    <a:lnTo>
                      <a:pt x="807" y="525"/>
                    </a:lnTo>
                    <a:lnTo>
                      <a:pt x="811" y="528"/>
                    </a:lnTo>
                    <a:lnTo>
                      <a:pt x="820" y="538"/>
                    </a:lnTo>
                    <a:lnTo>
                      <a:pt x="831" y="548"/>
                    </a:lnTo>
                    <a:lnTo>
                      <a:pt x="833" y="551"/>
                    </a:lnTo>
                    <a:lnTo>
                      <a:pt x="837" y="552"/>
                    </a:lnTo>
                    <a:lnTo>
                      <a:pt x="839" y="553"/>
                    </a:lnTo>
                    <a:lnTo>
                      <a:pt x="842" y="552"/>
                    </a:lnTo>
                    <a:lnTo>
                      <a:pt x="845" y="548"/>
                    </a:lnTo>
                    <a:lnTo>
                      <a:pt x="848" y="542"/>
                    </a:lnTo>
                    <a:lnTo>
                      <a:pt x="855" y="531"/>
                    </a:lnTo>
                    <a:lnTo>
                      <a:pt x="862" y="516"/>
                    </a:lnTo>
                    <a:lnTo>
                      <a:pt x="869" y="508"/>
                    </a:lnTo>
                    <a:lnTo>
                      <a:pt x="880" y="497"/>
                    </a:lnTo>
                    <a:lnTo>
                      <a:pt x="884" y="490"/>
                    </a:lnTo>
                    <a:lnTo>
                      <a:pt x="889" y="484"/>
                    </a:lnTo>
                    <a:lnTo>
                      <a:pt x="894" y="478"/>
                    </a:lnTo>
                    <a:lnTo>
                      <a:pt x="896" y="474"/>
                    </a:lnTo>
                    <a:lnTo>
                      <a:pt x="900" y="462"/>
                    </a:lnTo>
                    <a:lnTo>
                      <a:pt x="903" y="449"/>
                    </a:lnTo>
                    <a:lnTo>
                      <a:pt x="907" y="436"/>
                    </a:lnTo>
                    <a:lnTo>
                      <a:pt x="912" y="426"/>
                    </a:lnTo>
                    <a:lnTo>
                      <a:pt x="913" y="424"/>
                    </a:lnTo>
                    <a:lnTo>
                      <a:pt x="915" y="421"/>
                    </a:lnTo>
                    <a:lnTo>
                      <a:pt x="919" y="419"/>
                    </a:lnTo>
                    <a:lnTo>
                      <a:pt x="922" y="418"/>
                    </a:lnTo>
                    <a:lnTo>
                      <a:pt x="931" y="415"/>
                    </a:lnTo>
                    <a:lnTo>
                      <a:pt x="941" y="415"/>
                    </a:lnTo>
                    <a:lnTo>
                      <a:pt x="951" y="416"/>
                    </a:lnTo>
                    <a:lnTo>
                      <a:pt x="959" y="418"/>
                    </a:lnTo>
                    <a:lnTo>
                      <a:pt x="966" y="416"/>
                    </a:lnTo>
                    <a:lnTo>
                      <a:pt x="970" y="415"/>
                    </a:lnTo>
                    <a:lnTo>
                      <a:pt x="974" y="412"/>
                    </a:lnTo>
                    <a:lnTo>
                      <a:pt x="976" y="409"/>
                    </a:lnTo>
                    <a:lnTo>
                      <a:pt x="978" y="407"/>
                    </a:lnTo>
                    <a:lnTo>
                      <a:pt x="981" y="405"/>
                    </a:lnTo>
                    <a:lnTo>
                      <a:pt x="984" y="406"/>
                    </a:lnTo>
                    <a:lnTo>
                      <a:pt x="989" y="408"/>
                    </a:lnTo>
                    <a:lnTo>
                      <a:pt x="994" y="412"/>
                    </a:lnTo>
                    <a:lnTo>
                      <a:pt x="1000" y="415"/>
                    </a:lnTo>
                    <a:lnTo>
                      <a:pt x="1004" y="416"/>
                    </a:lnTo>
                    <a:lnTo>
                      <a:pt x="1010" y="418"/>
                    </a:lnTo>
                    <a:lnTo>
                      <a:pt x="1016" y="419"/>
                    </a:lnTo>
                    <a:lnTo>
                      <a:pt x="1022" y="419"/>
                    </a:lnTo>
                    <a:lnTo>
                      <a:pt x="1028" y="418"/>
                    </a:lnTo>
                    <a:lnTo>
                      <a:pt x="1033" y="415"/>
                    </a:lnTo>
                    <a:lnTo>
                      <a:pt x="1039" y="413"/>
                    </a:lnTo>
                    <a:lnTo>
                      <a:pt x="1044" y="408"/>
                    </a:lnTo>
                    <a:lnTo>
                      <a:pt x="1047" y="403"/>
                    </a:lnTo>
                    <a:lnTo>
                      <a:pt x="1050" y="397"/>
                    </a:lnTo>
                    <a:lnTo>
                      <a:pt x="1051" y="392"/>
                    </a:lnTo>
                    <a:lnTo>
                      <a:pt x="1052" y="386"/>
                    </a:lnTo>
                    <a:lnTo>
                      <a:pt x="1051" y="381"/>
                    </a:lnTo>
                    <a:lnTo>
                      <a:pt x="1047" y="377"/>
                    </a:lnTo>
                    <a:lnTo>
                      <a:pt x="1038" y="374"/>
                    </a:lnTo>
                    <a:lnTo>
                      <a:pt x="1028" y="369"/>
                    </a:lnTo>
                    <a:lnTo>
                      <a:pt x="1025" y="368"/>
                    </a:lnTo>
                    <a:lnTo>
                      <a:pt x="1021" y="364"/>
                    </a:lnTo>
                    <a:lnTo>
                      <a:pt x="1019" y="362"/>
                    </a:lnTo>
                    <a:lnTo>
                      <a:pt x="1018" y="358"/>
                    </a:lnTo>
                    <a:lnTo>
                      <a:pt x="1018" y="355"/>
                    </a:lnTo>
                    <a:lnTo>
                      <a:pt x="1020" y="351"/>
                    </a:lnTo>
                    <a:lnTo>
                      <a:pt x="1022" y="348"/>
                    </a:lnTo>
                    <a:lnTo>
                      <a:pt x="1027" y="345"/>
                    </a:lnTo>
                    <a:lnTo>
                      <a:pt x="1033" y="343"/>
                    </a:lnTo>
                    <a:lnTo>
                      <a:pt x="1039" y="340"/>
                    </a:lnTo>
                    <a:lnTo>
                      <a:pt x="1047" y="340"/>
                    </a:lnTo>
                    <a:lnTo>
                      <a:pt x="1056" y="340"/>
                    </a:lnTo>
                    <a:lnTo>
                      <a:pt x="1069" y="344"/>
                    </a:lnTo>
                    <a:lnTo>
                      <a:pt x="1078" y="348"/>
                    </a:lnTo>
                    <a:lnTo>
                      <a:pt x="1084" y="351"/>
                    </a:lnTo>
                    <a:lnTo>
                      <a:pt x="1092" y="356"/>
                    </a:lnTo>
                    <a:lnTo>
                      <a:pt x="1101" y="359"/>
                    </a:lnTo>
                    <a:lnTo>
                      <a:pt x="1110" y="362"/>
                    </a:lnTo>
                    <a:lnTo>
                      <a:pt x="1120" y="362"/>
                    </a:lnTo>
                    <a:lnTo>
                      <a:pt x="1127" y="362"/>
                    </a:lnTo>
                    <a:lnTo>
                      <a:pt x="1133" y="362"/>
                    </a:lnTo>
                    <a:lnTo>
                      <a:pt x="1141" y="363"/>
                    </a:lnTo>
                    <a:lnTo>
                      <a:pt x="1149" y="365"/>
                    </a:lnTo>
                    <a:lnTo>
                      <a:pt x="1159" y="370"/>
                    </a:lnTo>
                    <a:lnTo>
                      <a:pt x="1163" y="373"/>
                    </a:lnTo>
                    <a:lnTo>
                      <a:pt x="1166" y="374"/>
                    </a:lnTo>
                    <a:lnTo>
                      <a:pt x="1170" y="375"/>
                    </a:lnTo>
                    <a:lnTo>
                      <a:pt x="1173" y="375"/>
                    </a:lnTo>
                    <a:lnTo>
                      <a:pt x="1176" y="375"/>
                    </a:lnTo>
                    <a:lnTo>
                      <a:pt x="1177" y="373"/>
                    </a:lnTo>
                    <a:lnTo>
                      <a:pt x="1178" y="371"/>
                    </a:lnTo>
                    <a:lnTo>
                      <a:pt x="1179" y="369"/>
                    </a:lnTo>
                    <a:lnTo>
                      <a:pt x="1183" y="362"/>
                    </a:lnTo>
                    <a:lnTo>
                      <a:pt x="1190" y="350"/>
                    </a:lnTo>
                    <a:lnTo>
                      <a:pt x="1193" y="345"/>
                    </a:lnTo>
                    <a:lnTo>
                      <a:pt x="1197" y="340"/>
                    </a:lnTo>
                    <a:lnTo>
                      <a:pt x="1202" y="338"/>
                    </a:lnTo>
                    <a:lnTo>
                      <a:pt x="1204" y="337"/>
                    </a:lnTo>
                    <a:lnTo>
                      <a:pt x="1217" y="340"/>
                    </a:lnTo>
                    <a:lnTo>
                      <a:pt x="1227" y="342"/>
                    </a:lnTo>
                    <a:lnTo>
                      <a:pt x="1235" y="342"/>
                    </a:lnTo>
                    <a:lnTo>
                      <a:pt x="1242" y="339"/>
                    </a:lnTo>
                    <a:lnTo>
                      <a:pt x="1258" y="331"/>
                    </a:lnTo>
                    <a:lnTo>
                      <a:pt x="1274" y="324"/>
                    </a:lnTo>
                    <a:lnTo>
                      <a:pt x="1286" y="319"/>
                    </a:lnTo>
                    <a:lnTo>
                      <a:pt x="1293" y="313"/>
                    </a:lnTo>
                    <a:lnTo>
                      <a:pt x="1294" y="311"/>
                    </a:lnTo>
                    <a:lnTo>
                      <a:pt x="1296" y="308"/>
                    </a:lnTo>
                    <a:lnTo>
                      <a:pt x="1294" y="307"/>
                    </a:lnTo>
                    <a:lnTo>
                      <a:pt x="1292" y="305"/>
                    </a:lnTo>
                    <a:lnTo>
                      <a:pt x="1284" y="300"/>
                    </a:lnTo>
                    <a:lnTo>
                      <a:pt x="1277" y="293"/>
                    </a:lnTo>
                    <a:lnTo>
                      <a:pt x="1273" y="288"/>
                    </a:lnTo>
                    <a:lnTo>
                      <a:pt x="1272" y="283"/>
                    </a:lnTo>
                    <a:lnTo>
                      <a:pt x="1271" y="277"/>
                    </a:lnTo>
                    <a:lnTo>
                      <a:pt x="1273" y="271"/>
                    </a:lnTo>
                    <a:lnTo>
                      <a:pt x="1275" y="266"/>
                    </a:lnTo>
                    <a:lnTo>
                      <a:pt x="1279" y="260"/>
                    </a:lnTo>
                    <a:lnTo>
                      <a:pt x="1284" y="252"/>
                    </a:lnTo>
                    <a:lnTo>
                      <a:pt x="1289" y="247"/>
                    </a:lnTo>
                    <a:lnTo>
                      <a:pt x="1294" y="241"/>
                    </a:lnTo>
                    <a:lnTo>
                      <a:pt x="1300" y="236"/>
                    </a:lnTo>
                    <a:lnTo>
                      <a:pt x="1306" y="231"/>
                    </a:lnTo>
                    <a:lnTo>
                      <a:pt x="1312" y="228"/>
                    </a:lnTo>
                    <a:lnTo>
                      <a:pt x="1324" y="222"/>
                    </a:lnTo>
                    <a:lnTo>
                      <a:pt x="1336" y="214"/>
                    </a:lnTo>
                    <a:lnTo>
                      <a:pt x="1343" y="211"/>
                    </a:lnTo>
                    <a:lnTo>
                      <a:pt x="1350" y="208"/>
                    </a:lnTo>
                    <a:lnTo>
                      <a:pt x="1359" y="207"/>
                    </a:lnTo>
                    <a:lnTo>
                      <a:pt x="1366" y="207"/>
                    </a:lnTo>
                    <a:lnTo>
                      <a:pt x="1369" y="210"/>
                    </a:lnTo>
                    <a:lnTo>
                      <a:pt x="1375" y="214"/>
                    </a:lnTo>
                    <a:lnTo>
                      <a:pt x="1379" y="216"/>
                    </a:lnTo>
                    <a:lnTo>
                      <a:pt x="1381" y="216"/>
                    </a:lnTo>
                    <a:lnTo>
                      <a:pt x="1385" y="216"/>
                    </a:lnTo>
                    <a:lnTo>
                      <a:pt x="1387" y="213"/>
                    </a:lnTo>
                    <a:lnTo>
                      <a:pt x="1392" y="207"/>
                    </a:lnTo>
                    <a:lnTo>
                      <a:pt x="1396" y="199"/>
                    </a:lnTo>
                    <a:lnTo>
                      <a:pt x="1398" y="191"/>
                    </a:lnTo>
                    <a:lnTo>
                      <a:pt x="1400" y="180"/>
                    </a:lnTo>
                    <a:lnTo>
                      <a:pt x="1400" y="168"/>
                    </a:lnTo>
                    <a:lnTo>
                      <a:pt x="1401" y="155"/>
                    </a:lnTo>
                    <a:lnTo>
                      <a:pt x="1403" y="130"/>
                    </a:lnTo>
                    <a:lnTo>
                      <a:pt x="1404" y="109"/>
                    </a:lnTo>
                    <a:lnTo>
                      <a:pt x="1407" y="87"/>
                    </a:lnTo>
                    <a:lnTo>
                      <a:pt x="1407" y="66"/>
                    </a:lnTo>
                    <a:lnTo>
                      <a:pt x="1410" y="44"/>
                    </a:lnTo>
                    <a:lnTo>
                      <a:pt x="1413" y="22"/>
                    </a:lnTo>
                    <a:lnTo>
                      <a:pt x="1416" y="10"/>
                    </a:lnTo>
                    <a:lnTo>
                      <a:pt x="1419" y="2"/>
                    </a:lnTo>
                    <a:lnTo>
                      <a:pt x="1422" y="0"/>
                    </a:lnTo>
                    <a:lnTo>
                      <a:pt x="1425" y="0"/>
                    </a:lnTo>
                    <a:lnTo>
                      <a:pt x="1429" y="2"/>
                    </a:lnTo>
                    <a:lnTo>
                      <a:pt x="1432" y="3"/>
                    </a:lnTo>
                    <a:lnTo>
                      <a:pt x="1438" y="4"/>
                    </a:lnTo>
                    <a:lnTo>
                      <a:pt x="1443" y="6"/>
                    </a:lnTo>
                    <a:lnTo>
                      <a:pt x="1449" y="10"/>
                    </a:lnTo>
                    <a:lnTo>
                      <a:pt x="1451" y="15"/>
                    </a:lnTo>
                    <a:lnTo>
                      <a:pt x="1456" y="25"/>
                    </a:lnTo>
                    <a:lnTo>
                      <a:pt x="1462" y="36"/>
                    </a:lnTo>
                    <a:lnTo>
                      <a:pt x="1466" y="42"/>
                    </a:lnTo>
                    <a:lnTo>
                      <a:pt x="1469" y="47"/>
                    </a:lnTo>
                    <a:lnTo>
                      <a:pt x="1474" y="50"/>
                    </a:lnTo>
                    <a:lnTo>
                      <a:pt x="1479" y="54"/>
                    </a:lnTo>
                    <a:lnTo>
                      <a:pt x="1491" y="62"/>
                    </a:lnTo>
                    <a:lnTo>
                      <a:pt x="1507" y="69"/>
                    </a:lnTo>
                    <a:lnTo>
                      <a:pt x="1525" y="78"/>
                    </a:lnTo>
                    <a:lnTo>
                      <a:pt x="1539" y="82"/>
                    </a:lnTo>
                    <a:lnTo>
                      <a:pt x="1550" y="86"/>
                    </a:lnTo>
                    <a:lnTo>
                      <a:pt x="1561" y="87"/>
                    </a:lnTo>
                    <a:lnTo>
                      <a:pt x="1571" y="90"/>
                    </a:lnTo>
                    <a:lnTo>
                      <a:pt x="1582" y="90"/>
                    </a:lnTo>
                    <a:lnTo>
                      <a:pt x="1592" y="91"/>
                    </a:lnTo>
                    <a:lnTo>
                      <a:pt x="1599" y="93"/>
                    </a:lnTo>
                    <a:lnTo>
                      <a:pt x="1601" y="94"/>
                    </a:lnTo>
                    <a:lnTo>
                      <a:pt x="1604" y="97"/>
                    </a:lnTo>
                    <a:lnTo>
                      <a:pt x="1605" y="100"/>
                    </a:lnTo>
                    <a:lnTo>
                      <a:pt x="1606" y="104"/>
                    </a:lnTo>
                    <a:lnTo>
                      <a:pt x="1608" y="113"/>
                    </a:lnTo>
                    <a:lnTo>
                      <a:pt x="1614" y="123"/>
                    </a:lnTo>
                    <a:lnTo>
                      <a:pt x="1618" y="129"/>
                    </a:lnTo>
                    <a:lnTo>
                      <a:pt x="1623" y="134"/>
                    </a:lnTo>
                    <a:lnTo>
                      <a:pt x="1627" y="137"/>
                    </a:lnTo>
                    <a:lnTo>
                      <a:pt x="1633" y="142"/>
                    </a:lnTo>
                    <a:lnTo>
                      <a:pt x="1638" y="145"/>
                    </a:lnTo>
                    <a:lnTo>
                      <a:pt x="1642" y="148"/>
                    </a:lnTo>
                    <a:lnTo>
                      <a:pt x="1644" y="151"/>
                    </a:lnTo>
                    <a:lnTo>
                      <a:pt x="1646" y="154"/>
                    </a:lnTo>
                    <a:lnTo>
                      <a:pt x="1646" y="157"/>
                    </a:lnTo>
                    <a:lnTo>
                      <a:pt x="1646" y="160"/>
                    </a:lnTo>
                    <a:lnTo>
                      <a:pt x="1646" y="162"/>
                    </a:lnTo>
                    <a:lnTo>
                      <a:pt x="1645" y="166"/>
                    </a:lnTo>
                    <a:lnTo>
                      <a:pt x="1642" y="173"/>
                    </a:lnTo>
                    <a:lnTo>
                      <a:pt x="1638" y="179"/>
                    </a:lnTo>
                    <a:lnTo>
                      <a:pt x="1637" y="186"/>
                    </a:lnTo>
                    <a:lnTo>
                      <a:pt x="1636" y="191"/>
                    </a:lnTo>
                    <a:lnTo>
                      <a:pt x="1636" y="193"/>
                    </a:lnTo>
                    <a:lnTo>
                      <a:pt x="1637" y="195"/>
                    </a:lnTo>
                    <a:lnTo>
                      <a:pt x="1638" y="197"/>
                    </a:lnTo>
                    <a:lnTo>
                      <a:pt x="1639" y="198"/>
                    </a:lnTo>
                    <a:lnTo>
                      <a:pt x="1645" y="200"/>
                    </a:lnTo>
                    <a:lnTo>
                      <a:pt x="1651" y="200"/>
                    </a:lnTo>
                    <a:lnTo>
                      <a:pt x="1655" y="201"/>
                    </a:lnTo>
                    <a:lnTo>
                      <a:pt x="1656" y="203"/>
                    </a:lnTo>
                    <a:lnTo>
                      <a:pt x="1657" y="204"/>
                    </a:lnTo>
                    <a:lnTo>
                      <a:pt x="1658" y="206"/>
                    </a:lnTo>
                    <a:lnTo>
                      <a:pt x="1656" y="210"/>
                    </a:lnTo>
                    <a:lnTo>
                      <a:pt x="1653" y="214"/>
                    </a:lnTo>
                    <a:lnTo>
                      <a:pt x="1650" y="219"/>
                    </a:lnTo>
                    <a:lnTo>
                      <a:pt x="1648" y="228"/>
                    </a:lnTo>
                    <a:lnTo>
                      <a:pt x="1648" y="231"/>
                    </a:lnTo>
                    <a:lnTo>
                      <a:pt x="1649" y="235"/>
                    </a:lnTo>
                    <a:lnTo>
                      <a:pt x="1650" y="239"/>
                    </a:lnTo>
                    <a:lnTo>
                      <a:pt x="1653" y="243"/>
                    </a:lnTo>
                    <a:lnTo>
                      <a:pt x="1658" y="245"/>
                    </a:lnTo>
                    <a:lnTo>
                      <a:pt x="1662" y="248"/>
                    </a:lnTo>
                    <a:lnTo>
                      <a:pt x="1665" y="250"/>
                    </a:lnTo>
                    <a:lnTo>
                      <a:pt x="1670" y="251"/>
                    </a:lnTo>
                    <a:lnTo>
                      <a:pt x="1674" y="251"/>
                    </a:lnTo>
                    <a:lnTo>
                      <a:pt x="1678" y="250"/>
                    </a:lnTo>
                    <a:lnTo>
                      <a:pt x="1682" y="248"/>
                    </a:lnTo>
                    <a:lnTo>
                      <a:pt x="1687" y="245"/>
                    </a:lnTo>
                    <a:lnTo>
                      <a:pt x="1695" y="236"/>
                    </a:lnTo>
                    <a:lnTo>
                      <a:pt x="1703" y="226"/>
                    </a:lnTo>
                    <a:lnTo>
                      <a:pt x="1711" y="216"/>
                    </a:lnTo>
                    <a:lnTo>
                      <a:pt x="1718" y="204"/>
                    </a:lnTo>
                    <a:lnTo>
                      <a:pt x="1725" y="188"/>
                    </a:lnTo>
                    <a:lnTo>
                      <a:pt x="1733" y="169"/>
                    </a:lnTo>
                    <a:lnTo>
                      <a:pt x="1743" y="150"/>
                    </a:lnTo>
                    <a:lnTo>
                      <a:pt x="1750" y="136"/>
                    </a:lnTo>
                    <a:lnTo>
                      <a:pt x="1755" y="130"/>
                    </a:lnTo>
                    <a:lnTo>
                      <a:pt x="1759" y="125"/>
                    </a:lnTo>
                    <a:lnTo>
                      <a:pt x="1764" y="122"/>
                    </a:lnTo>
                    <a:lnTo>
                      <a:pt x="1770" y="119"/>
                    </a:lnTo>
                    <a:lnTo>
                      <a:pt x="1776" y="118"/>
                    </a:lnTo>
                    <a:lnTo>
                      <a:pt x="1782" y="119"/>
                    </a:lnTo>
                    <a:lnTo>
                      <a:pt x="1784" y="121"/>
                    </a:lnTo>
                    <a:lnTo>
                      <a:pt x="1787" y="123"/>
                    </a:lnTo>
                    <a:lnTo>
                      <a:pt x="1789" y="126"/>
                    </a:lnTo>
                    <a:lnTo>
                      <a:pt x="1789" y="130"/>
                    </a:lnTo>
                    <a:lnTo>
                      <a:pt x="1787" y="147"/>
                    </a:lnTo>
                    <a:lnTo>
                      <a:pt x="1785" y="163"/>
                    </a:lnTo>
                    <a:lnTo>
                      <a:pt x="1787" y="167"/>
                    </a:lnTo>
                    <a:lnTo>
                      <a:pt x="1788" y="170"/>
                    </a:lnTo>
                    <a:lnTo>
                      <a:pt x="1789" y="173"/>
                    </a:lnTo>
                    <a:lnTo>
                      <a:pt x="1793" y="176"/>
                    </a:lnTo>
                    <a:lnTo>
                      <a:pt x="1797" y="181"/>
                    </a:lnTo>
                    <a:lnTo>
                      <a:pt x="1802" y="187"/>
                    </a:lnTo>
                    <a:lnTo>
                      <a:pt x="1803" y="189"/>
                    </a:lnTo>
                    <a:lnTo>
                      <a:pt x="1804" y="193"/>
                    </a:lnTo>
                    <a:lnTo>
                      <a:pt x="1806" y="198"/>
                    </a:lnTo>
                    <a:lnTo>
                      <a:pt x="1806" y="203"/>
                    </a:lnTo>
                    <a:lnTo>
                      <a:pt x="1803" y="211"/>
                    </a:lnTo>
                    <a:lnTo>
                      <a:pt x="1801" y="218"/>
                    </a:lnTo>
                    <a:lnTo>
                      <a:pt x="1800" y="222"/>
                    </a:lnTo>
                    <a:lnTo>
                      <a:pt x="1800" y="225"/>
                    </a:lnTo>
                    <a:lnTo>
                      <a:pt x="1801" y="229"/>
                    </a:lnTo>
                    <a:lnTo>
                      <a:pt x="1803" y="233"/>
                    </a:lnTo>
                    <a:lnTo>
                      <a:pt x="1810" y="242"/>
                    </a:lnTo>
                    <a:lnTo>
                      <a:pt x="1820" y="251"/>
                    </a:lnTo>
                    <a:lnTo>
                      <a:pt x="1825" y="256"/>
                    </a:lnTo>
                    <a:lnTo>
                      <a:pt x="1829" y="262"/>
                    </a:lnTo>
                    <a:lnTo>
                      <a:pt x="1834" y="268"/>
                    </a:lnTo>
                    <a:lnTo>
                      <a:pt x="1837" y="276"/>
                    </a:lnTo>
                    <a:lnTo>
                      <a:pt x="1840" y="291"/>
                    </a:lnTo>
                    <a:lnTo>
                      <a:pt x="1842" y="302"/>
                    </a:lnTo>
                    <a:lnTo>
                      <a:pt x="1844" y="307"/>
                    </a:lnTo>
                    <a:lnTo>
                      <a:pt x="1846" y="311"/>
                    </a:lnTo>
                    <a:lnTo>
                      <a:pt x="1847" y="314"/>
                    </a:lnTo>
                    <a:lnTo>
                      <a:pt x="1851" y="317"/>
                    </a:lnTo>
                    <a:lnTo>
                      <a:pt x="1854" y="319"/>
                    </a:lnTo>
                    <a:lnTo>
                      <a:pt x="1858" y="320"/>
                    </a:lnTo>
                    <a:lnTo>
                      <a:pt x="1862" y="320"/>
                    </a:lnTo>
                    <a:lnTo>
                      <a:pt x="1864" y="320"/>
                    </a:lnTo>
                    <a:lnTo>
                      <a:pt x="1871" y="319"/>
                    </a:lnTo>
                    <a:lnTo>
                      <a:pt x="1878" y="319"/>
                    </a:lnTo>
                    <a:lnTo>
                      <a:pt x="1882" y="319"/>
                    </a:lnTo>
                    <a:lnTo>
                      <a:pt x="1885" y="320"/>
                    </a:lnTo>
                    <a:lnTo>
                      <a:pt x="1888" y="321"/>
                    </a:lnTo>
                    <a:lnTo>
                      <a:pt x="1890" y="325"/>
                    </a:lnTo>
                    <a:lnTo>
                      <a:pt x="1892" y="329"/>
                    </a:lnTo>
                    <a:lnTo>
                      <a:pt x="1894" y="332"/>
                    </a:lnTo>
                    <a:lnTo>
                      <a:pt x="1895" y="337"/>
                    </a:lnTo>
                    <a:lnTo>
                      <a:pt x="1896" y="342"/>
                    </a:lnTo>
                    <a:lnTo>
                      <a:pt x="1896" y="352"/>
                    </a:lnTo>
                    <a:lnTo>
                      <a:pt x="1898" y="363"/>
                    </a:lnTo>
                    <a:lnTo>
                      <a:pt x="1900" y="368"/>
                    </a:lnTo>
                    <a:lnTo>
                      <a:pt x="1901" y="373"/>
                    </a:lnTo>
                    <a:lnTo>
                      <a:pt x="1904" y="377"/>
                    </a:lnTo>
                    <a:lnTo>
                      <a:pt x="1908" y="382"/>
                    </a:lnTo>
                    <a:lnTo>
                      <a:pt x="1916" y="392"/>
                    </a:lnTo>
                    <a:lnTo>
                      <a:pt x="1925" y="401"/>
                    </a:lnTo>
                    <a:lnTo>
                      <a:pt x="1927" y="406"/>
                    </a:lnTo>
                    <a:lnTo>
                      <a:pt x="1929" y="411"/>
                    </a:lnTo>
                    <a:lnTo>
                      <a:pt x="1930" y="415"/>
                    </a:lnTo>
                    <a:lnTo>
                      <a:pt x="1932" y="420"/>
                    </a:lnTo>
                    <a:lnTo>
                      <a:pt x="1932" y="431"/>
                    </a:lnTo>
                    <a:lnTo>
                      <a:pt x="1932" y="439"/>
                    </a:lnTo>
                    <a:lnTo>
                      <a:pt x="1933" y="441"/>
                    </a:lnTo>
                    <a:lnTo>
                      <a:pt x="1935" y="445"/>
                    </a:lnTo>
                    <a:lnTo>
                      <a:pt x="1938" y="446"/>
                    </a:lnTo>
                    <a:lnTo>
                      <a:pt x="1942" y="446"/>
                    </a:lnTo>
                    <a:lnTo>
                      <a:pt x="1952" y="447"/>
                    </a:lnTo>
                    <a:lnTo>
                      <a:pt x="1961" y="450"/>
                    </a:lnTo>
                    <a:lnTo>
                      <a:pt x="1965" y="452"/>
                    </a:lnTo>
                    <a:lnTo>
                      <a:pt x="1969" y="457"/>
                    </a:lnTo>
                    <a:lnTo>
                      <a:pt x="1972" y="462"/>
                    </a:lnTo>
                    <a:lnTo>
                      <a:pt x="1974" y="469"/>
                    </a:lnTo>
                    <a:lnTo>
                      <a:pt x="1980" y="482"/>
                    </a:lnTo>
                    <a:lnTo>
                      <a:pt x="1985" y="493"/>
                    </a:lnTo>
                    <a:lnTo>
                      <a:pt x="1989" y="501"/>
                    </a:lnTo>
                    <a:lnTo>
                      <a:pt x="1991" y="509"/>
                    </a:lnTo>
                    <a:lnTo>
                      <a:pt x="1992" y="516"/>
                    </a:lnTo>
                    <a:lnTo>
                      <a:pt x="1995" y="521"/>
                    </a:lnTo>
                    <a:lnTo>
                      <a:pt x="1996" y="521"/>
                    </a:lnTo>
                    <a:lnTo>
                      <a:pt x="1997" y="520"/>
                    </a:lnTo>
                    <a:lnTo>
                      <a:pt x="1999" y="516"/>
                    </a:lnTo>
                    <a:lnTo>
                      <a:pt x="2001" y="513"/>
                    </a:lnTo>
                    <a:lnTo>
                      <a:pt x="2003" y="508"/>
                    </a:lnTo>
                    <a:lnTo>
                      <a:pt x="2005" y="504"/>
                    </a:lnTo>
                    <a:lnTo>
                      <a:pt x="2008" y="502"/>
                    </a:lnTo>
                    <a:lnTo>
                      <a:pt x="2011" y="501"/>
                    </a:lnTo>
                    <a:lnTo>
                      <a:pt x="2018" y="501"/>
                    </a:lnTo>
                    <a:lnTo>
                      <a:pt x="2028" y="503"/>
                    </a:lnTo>
                    <a:lnTo>
                      <a:pt x="2033" y="504"/>
                    </a:lnTo>
                    <a:lnTo>
                      <a:pt x="2036" y="507"/>
                    </a:lnTo>
                    <a:lnTo>
                      <a:pt x="2040" y="509"/>
                    </a:lnTo>
                    <a:lnTo>
                      <a:pt x="2042" y="512"/>
                    </a:lnTo>
                    <a:lnTo>
                      <a:pt x="2043" y="514"/>
                    </a:lnTo>
                    <a:lnTo>
                      <a:pt x="2043" y="518"/>
                    </a:lnTo>
                    <a:lnTo>
                      <a:pt x="2042" y="521"/>
                    </a:lnTo>
                    <a:lnTo>
                      <a:pt x="2040" y="525"/>
                    </a:lnTo>
                    <a:lnTo>
                      <a:pt x="2033" y="537"/>
                    </a:lnTo>
                    <a:lnTo>
                      <a:pt x="2023" y="551"/>
                    </a:lnTo>
                    <a:lnTo>
                      <a:pt x="2014" y="564"/>
                    </a:lnTo>
                    <a:lnTo>
                      <a:pt x="2008" y="575"/>
                    </a:lnTo>
                    <a:lnTo>
                      <a:pt x="2004" y="582"/>
                    </a:lnTo>
                    <a:lnTo>
                      <a:pt x="1999" y="590"/>
                    </a:lnTo>
                    <a:lnTo>
                      <a:pt x="1998" y="594"/>
                    </a:lnTo>
                    <a:lnTo>
                      <a:pt x="1998" y="598"/>
                    </a:lnTo>
                    <a:lnTo>
                      <a:pt x="1998" y="603"/>
                    </a:lnTo>
                    <a:lnTo>
                      <a:pt x="1998" y="609"/>
                    </a:lnTo>
                    <a:lnTo>
                      <a:pt x="2001" y="622"/>
                    </a:lnTo>
                    <a:lnTo>
                      <a:pt x="2002" y="635"/>
                    </a:lnTo>
                    <a:lnTo>
                      <a:pt x="2003" y="647"/>
                    </a:lnTo>
                    <a:lnTo>
                      <a:pt x="2004" y="657"/>
                    </a:lnTo>
                    <a:lnTo>
                      <a:pt x="2012" y="668"/>
                    </a:lnTo>
                    <a:lnTo>
                      <a:pt x="2022" y="686"/>
                    </a:lnTo>
                    <a:lnTo>
                      <a:pt x="2023" y="698"/>
                    </a:lnTo>
                    <a:lnTo>
                      <a:pt x="2024" y="710"/>
                    </a:lnTo>
                    <a:lnTo>
                      <a:pt x="2027" y="714"/>
                    </a:lnTo>
                    <a:lnTo>
                      <a:pt x="2029" y="715"/>
                    </a:lnTo>
                    <a:lnTo>
                      <a:pt x="2033" y="714"/>
                    </a:lnTo>
                    <a:lnTo>
                      <a:pt x="2039" y="709"/>
                    </a:lnTo>
                    <a:lnTo>
                      <a:pt x="2046" y="704"/>
                    </a:lnTo>
                    <a:lnTo>
                      <a:pt x="2052" y="701"/>
                    </a:lnTo>
                    <a:lnTo>
                      <a:pt x="2056" y="698"/>
                    </a:lnTo>
                    <a:lnTo>
                      <a:pt x="2061" y="699"/>
                    </a:lnTo>
                    <a:lnTo>
                      <a:pt x="2065" y="701"/>
                    </a:lnTo>
                    <a:lnTo>
                      <a:pt x="2068" y="703"/>
                    </a:lnTo>
                    <a:lnTo>
                      <a:pt x="2070" y="708"/>
                    </a:lnTo>
                    <a:lnTo>
                      <a:pt x="2070" y="712"/>
                    </a:lnTo>
                    <a:lnTo>
                      <a:pt x="2070" y="726"/>
                    </a:lnTo>
                    <a:lnTo>
                      <a:pt x="2070" y="740"/>
                    </a:lnTo>
                    <a:lnTo>
                      <a:pt x="2071" y="746"/>
                    </a:lnTo>
                    <a:lnTo>
                      <a:pt x="2073" y="753"/>
                    </a:lnTo>
                    <a:lnTo>
                      <a:pt x="2075" y="758"/>
                    </a:lnTo>
                    <a:lnTo>
                      <a:pt x="2078" y="764"/>
                    </a:lnTo>
                    <a:lnTo>
                      <a:pt x="2084" y="773"/>
                    </a:lnTo>
                    <a:lnTo>
                      <a:pt x="2092" y="785"/>
                    </a:lnTo>
                    <a:lnTo>
                      <a:pt x="2099" y="798"/>
                    </a:lnTo>
                    <a:lnTo>
                      <a:pt x="2108" y="813"/>
                    </a:lnTo>
                    <a:lnTo>
                      <a:pt x="2116" y="830"/>
                    </a:lnTo>
                    <a:lnTo>
                      <a:pt x="2125" y="848"/>
                    </a:lnTo>
                    <a:lnTo>
                      <a:pt x="2135" y="866"/>
                    </a:lnTo>
                    <a:lnTo>
                      <a:pt x="2143" y="879"/>
                    </a:lnTo>
                    <a:lnTo>
                      <a:pt x="2153" y="876"/>
                    </a:lnTo>
                    <a:lnTo>
                      <a:pt x="2161" y="874"/>
                    </a:lnTo>
                    <a:lnTo>
                      <a:pt x="2165" y="881"/>
                    </a:lnTo>
                    <a:lnTo>
                      <a:pt x="2166" y="887"/>
                    </a:lnTo>
                    <a:lnTo>
                      <a:pt x="2167" y="890"/>
                    </a:lnTo>
                    <a:lnTo>
                      <a:pt x="2168" y="891"/>
                    </a:lnTo>
                    <a:lnTo>
                      <a:pt x="2171" y="891"/>
                    </a:lnTo>
                    <a:lnTo>
                      <a:pt x="2175" y="890"/>
                    </a:lnTo>
                    <a:lnTo>
                      <a:pt x="2181" y="888"/>
                    </a:lnTo>
                    <a:lnTo>
                      <a:pt x="2186" y="887"/>
                    </a:lnTo>
                    <a:lnTo>
                      <a:pt x="2188" y="887"/>
                    </a:lnTo>
                    <a:lnTo>
                      <a:pt x="2190" y="887"/>
                    </a:lnTo>
                    <a:lnTo>
                      <a:pt x="2191" y="888"/>
                    </a:lnTo>
                    <a:lnTo>
                      <a:pt x="2192" y="890"/>
                    </a:lnTo>
                    <a:lnTo>
                      <a:pt x="2191" y="907"/>
                    </a:lnTo>
                    <a:lnTo>
                      <a:pt x="2190" y="920"/>
                    </a:lnTo>
                    <a:lnTo>
                      <a:pt x="2200" y="923"/>
                    </a:lnTo>
                    <a:lnTo>
                      <a:pt x="2211" y="926"/>
                    </a:lnTo>
                    <a:lnTo>
                      <a:pt x="2212" y="928"/>
                    </a:lnTo>
                    <a:lnTo>
                      <a:pt x="2211" y="929"/>
                    </a:lnTo>
                    <a:lnTo>
                      <a:pt x="2210" y="930"/>
                    </a:lnTo>
                    <a:lnTo>
                      <a:pt x="2209" y="932"/>
                    </a:lnTo>
                    <a:lnTo>
                      <a:pt x="2203" y="936"/>
                    </a:lnTo>
                    <a:lnTo>
                      <a:pt x="2198" y="939"/>
                    </a:lnTo>
                    <a:lnTo>
                      <a:pt x="2194" y="942"/>
                    </a:lnTo>
                    <a:lnTo>
                      <a:pt x="2192" y="945"/>
                    </a:lnTo>
                    <a:lnTo>
                      <a:pt x="2190" y="949"/>
                    </a:lnTo>
                    <a:lnTo>
                      <a:pt x="2188" y="954"/>
                    </a:lnTo>
                    <a:lnTo>
                      <a:pt x="2190" y="962"/>
                    </a:lnTo>
                    <a:lnTo>
                      <a:pt x="2191" y="970"/>
                    </a:lnTo>
                    <a:lnTo>
                      <a:pt x="2192" y="979"/>
                    </a:lnTo>
                    <a:lnTo>
                      <a:pt x="2193" y="985"/>
                    </a:lnTo>
                    <a:lnTo>
                      <a:pt x="2193" y="988"/>
                    </a:lnTo>
                    <a:lnTo>
                      <a:pt x="2192" y="992"/>
                    </a:lnTo>
                    <a:lnTo>
                      <a:pt x="2190" y="995"/>
                    </a:lnTo>
                    <a:lnTo>
                      <a:pt x="2187" y="999"/>
                    </a:lnTo>
                    <a:lnTo>
                      <a:pt x="2177" y="1011"/>
                    </a:lnTo>
                    <a:lnTo>
                      <a:pt x="2163" y="1025"/>
                    </a:lnTo>
                    <a:lnTo>
                      <a:pt x="2156" y="1031"/>
                    </a:lnTo>
                    <a:lnTo>
                      <a:pt x="2152" y="1036"/>
                    </a:lnTo>
                    <a:lnTo>
                      <a:pt x="2150" y="1038"/>
                    </a:lnTo>
                    <a:lnTo>
                      <a:pt x="2149" y="1041"/>
                    </a:lnTo>
                    <a:lnTo>
                      <a:pt x="2149" y="1042"/>
                    </a:lnTo>
                    <a:lnTo>
                      <a:pt x="2150" y="1044"/>
                    </a:lnTo>
                    <a:lnTo>
                      <a:pt x="2153" y="1045"/>
                    </a:lnTo>
                    <a:lnTo>
                      <a:pt x="2155" y="1046"/>
                    </a:lnTo>
                    <a:lnTo>
                      <a:pt x="2158" y="1046"/>
                    </a:lnTo>
                    <a:lnTo>
                      <a:pt x="2161" y="1046"/>
                    </a:lnTo>
                    <a:lnTo>
                      <a:pt x="2167" y="1045"/>
                    </a:lnTo>
                    <a:lnTo>
                      <a:pt x="2174" y="1043"/>
                    </a:lnTo>
                    <a:lnTo>
                      <a:pt x="2181" y="1041"/>
                    </a:lnTo>
                    <a:lnTo>
                      <a:pt x="2192" y="1041"/>
                    </a:lnTo>
                    <a:lnTo>
                      <a:pt x="2199" y="1043"/>
                    </a:lnTo>
                    <a:lnTo>
                      <a:pt x="2204" y="1044"/>
                    </a:lnTo>
                    <a:lnTo>
                      <a:pt x="2205" y="1046"/>
                    </a:lnTo>
                    <a:lnTo>
                      <a:pt x="2205" y="1049"/>
                    </a:lnTo>
                    <a:lnTo>
                      <a:pt x="2201" y="1055"/>
                    </a:lnTo>
                    <a:lnTo>
                      <a:pt x="2197" y="1062"/>
                    </a:lnTo>
                    <a:lnTo>
                      <a:pt x="2193" y="1069"/>
                    </a:lnTo>
                    <a:lnTo>
                      <a:pt x="2191" y="1077"/>
                    </a:lnTo>
                    <a:lnTo>
                      <a:pt x="2190" y="1084"/>
                    </a:lnTo>
                    <a:lnTo>
                      <a:pt x="2188" y="1092"/>
                    </a:lnTo>
                    <a:lnTo>
                      <a:pt x="2188" y="1096"/>
                    </a:lnTo>
                    <a:lnTo>
                      <a:pt x="2187" y="1100"/>
                    </a:lnTo>
                    <a:lnTo>
                      <a:pt x="2184" y="1102"/>
                    </a:lnTo>
                    <a:lnTo>
                      <a:pt x="2181" y="1105"/>
                    </a:lnTo>
                    <a:lnTo>
                      <a:pt x="2173" y="1107"/>
                    </a:lnTo>
                    <a:lnTo>
                      <a:pt x="2165" y="1107"/>
                    </a:lnTo>
                    <a:lnTo>
                      <a:pt x="2160" y="1108"/>
                    </a:lnTo>
                    <a:lnTo>
                      <a:pt x="2158" y="1109"/>
                    </a:lnTo>
                    <a:lnTo>
                      <a:pt x="2155" y="1115"/>
                    </a:lnTo>
                    <a:lnTo>
                      <a:pt x="2149" y="1127"/>
                    </a:lnTo>
                    <a:lnTo>
                      <a:pt x="2136" y="1142"/>
                    </a:lnTo>
                    <a:lnTo>
                      <a:pt x="2124" y="1155"/>
                    </a:lnTo>
                    <a:lnTo>
                      <a:pt x="2119" y="1161"/>
                    </a:lnTo>
                    <a:lnTo>
                      <a:pt x="2115" y="1165"/>
                    </a:lnTo>
                    <a:lnTo>
                      <a:pt x="2106" y="1168"/>
                    </a:lnTo>
                    <a:lnTo>
                      <a:pt x="2095" y="1170"/>
                    </a:lnTo>
                    <a:lnTo>
                      <a:pt x="2087" y="1172"/>
                    </a:lnTo>
                    <a:lnTo>
                      <a:pt x="2081" y="1175"/>
                    </a:lnTo>
                    <a:lnTo>
                      <a:pt x="2075" y="1177"/>
                    </a:lnTo>
                    <a:lnTo>
                      <a:pt x="2071" y="1181"/>
                    </a:lnTo>
                    <a:lnTo>
                      <a:pt x="2062" y="1188"/>
                    </a:lnTo>
                    <a:lnTo>
                      <a:pt x="2054" y="1194"/>
                    </a:lnTo>
                    <a:lnTo>
                      <a:pt x="2047" y="1200"/>
                    </a:lnTo>
                    <a:lnTo>
                      <a:pt x="2040" y="1206"/>
                    </a:lnTo>
                    <a:lnTo>
                      <a:pt x="2033" y="1210"/>
                    </a:lnTo>
                    <a:lnTo>
                      <a:pt x="2022" y="1214"/>
                    </a:lnTo>
                    <a:lnTo>
                      <a:pt x="2012" y="1220"/>
                    </a:lnTo>
                    <a:lnTo>
                      <a:pt x="2005" y="1226"/>
                    </a:lnTo>
                    <a:lnTo>
                      <a:pt x="2003" y="1228"/>
                    </a:lnTo>
                    <a:lnTo>
                      <a:pt x="2001" y="1232"/>
                    </a:lnTo>
                    <a:lnTo>
                      <a:pt x="1999" y="1235"/>
                    </a:lnTo>
                    <a:lnTo>
                      <a:pt x="1998" y="1238"/>
                    </a:lnTo>
                    <a:lnTo>
                      <a:pt x="1997" y="1244"/>
                    </a:lnTo>
                    <a:lnTo>
                      <a:pt x="1995" y="1250"/>
                    </a:lnTo>
                    <a:lnTo>
                      <a:pt x="1992" y="1254"/>
                    </a:lnTo>
                    <a:lnTo>
                      <a:pt x="1989" y="1258"/>
                    </a:lnTo>
                    <a:lnTo>
                      <a:pt x="1979" y="1265"/>
                    </a:lnTo>
                    <a:lnTo>
                      <a:pt x="1970" y="1272"/>
                    </a:lnTo>
                    <a:lnTo>
                      <a:pt x="1958" y="1281"/>
                    </a:lnTo>
                    <a:lnTo>
                      <a:pt x="1945" y="1290"/>
                    </a:lnTo>
                    <a:lnTo>
                      <a:pt x="1933" y="1298"/>
                    </a:lnTo>
                    <a:lnTo>
                      <a:pt x="1923" y="1308"/>
                    </a:lnTo>
                    <a:lnTo>
                      <a:pt x="1916" y="1317"/>
                    </a:lnTo>
                    <a:lnTo>
                      <a:pt x="1910" y="1329"/>
                    </a:lnTo>
                    <a:lnTo>
                      <a:pt x="1902" y="1341"/>
                    </a:lnTo>
                    <a:lnTo>
                      <a:pt x="1892" y="1353"/>
                    </a:lnTo>
                    <a:lnTo>
                      <a:pt x="1878" y="1369"/>
                    </a:lnTo>
                    <a:lnTo>
                      <a:pt x="1862" y="1389"/>
                    </a:lnTo>
                    <a:lnTo>
                      <a:pt x="1844" y="1409"/>
                    </a:lnTo>
                    <a:lnTo>
                      <a:pt x="1827" y="1426"/>
                    </a:lnTo>
                    <a:lnTo>
                      <a:pt x="1821" y="1430"/>
                    </a:lnTo>
                    <a:lnTo>
                      <a:pt x="1818" y="1436"/>
                    </a:lnTo>
                    <a:lnTo>
                      <a:pt x="1815" y="1441"/>
                    </a:lnTo>
                    <a:lnTo>
                      <a:pt x="1814" y="1445"/>
                    </a:lnTo>
                    <a:lnTo>
                      <a:pt x="1813" y="1446"/>
                    </a:lnTo>
                    <a:lnTo>
                      <a:pt x="1812" y="1448"/>
                    </a:lnTo>
                    <a:lnTo>
                      <a:pt x="1809" y="1457"/>
                    </a:lnTo>
                    <a:lnTo>
                      <a:pt x="1808" y="1466"/>
                    </a:lnTo>
                    <a:lnTo>
                      <a:pt x="1807" y="1477"/>
                    </a:lnTo>
                    <a:lnTo>
                      <a:pt x="1807" y="1485"/>
                    </a:lnTo>
                    <a:lnTo>
                      <a:pt x="1800" y="1500"/>
                    </a:lnTo>
                    <a:lnTo>
                      <a:pt x="1790" y="1520"/>
                    </a:lnTo>
                    <a:lnTo>
                      <a:pt x="1785" y="1529"/>
                    </a:lnTo>
                    <a:lnTo>
                      <a:pt x="1782" y="1537"/>
                    </a:lnTo>
                    <a:lnTo>
                      <a:pt x="1776" y="1544"/>
                    </a:lnTo>
                    <a:lnTo>
                      <a:pt x="1769" y="1554"/>
                    </a:lnTo>
                    <a:lnTo>
                      <a:pt x="1763" y="1563"/>
                    </a:lnTo>
                    <a:lnTo>
                      <a:pt x="1757" y="1571"/>
                    </a:lnTo>
                    <a:lnTo>
                      <a:pt x="1751" y="1575"/>
                    </a:lnTo>
                    <a:lnTo>
                      <a:pt x="1745" y="1580"/>
                    </a:lnTo>
                    <a:lnTo>
                      <a:pt x="1740" y="1582"/>
                    </a:lnTo>
                    <a:lnTo>
                      <a:pt x="1736" y="1585"/>
                    </a:lnTo>
                    <a:lnTo>
                      <a:pt x="1732" y="1586"/>
                    </a:lnTo>
                    <a:lnTo>
                      <a:pt x="1727" y="1586"/>
                    </a:lnTo>
                    <a:lnTo>
                      <a:pt x="1708" y="1582"/>
                    </a:lnTo>
                    <a:lnTo>
                      <a:pt x="1682" y="1578"/>
                    </a:lnTo>
                    <a:lnTo>
                      <a:pt x="1676" y="1579"/>
                    </a:lnTo>
                    <a:lnTo>
                      <a:pt x="1671" y="1580"/>
                    </a:lnTo>
                    <a:lnTo>
                      <a:pt x="1667" y="1582"/>
                    </a:lnTo>
                    <a:lnTo>
                      <a:pt x="1662" y="1586"/>
                    </a:lnTo>
                    <a:lnTo>
                      <a:pt x="1657" y="1588"/>
                    </a:lnTo>
                    <a:lnTo>
                      <a:pt x="1651" y="1592"/>
                    </a:lnTo>
                    <a:lnTo>
                      <a:pt x="1645" y="1594"/>
                    </a:lnTo>
                    <a:lnTo>
                      <a:pt x="1639" y="1596"/>
                    </a:lnTo>
                    <a:lnTo>
                      <a:pt x="1633" y="1596"/>
                    </a:lnTo>
                    <a:lnTo>
                      <a:pt x="1627" y="1594"/>
                    </a:lnTo>
                    <a:lnTo>
                      <a:pt x="1620" y="1593"/>
                    </a:lnTo>
                    <a:lnTo>
                      <a:pt x="1615" y="1592"/>
                    </a:lnTo>
                    <a:lnTo>
                      <a:pt x="1609" y="1590"/>
                    </a:lnTo>
                    <a:lnTo>
                      <a:pt x="1604" y="1590"/>
                    </a:lnTo>
                    <a:lnTo>
                      <a:pt x="1598" y="1590"/>
                    </a:lnTo>
                    <a:lnTo>
                      <a:pt x="1592" y="1591"/>
                    </a:lnTo>
                    <a:lnTo>
                      <a:pt x="1585" y="1594"/>
                    </a:lnTo>
                    <a:lnTo>
                      <a:pt x="1577" y="1600"/>
                    </a:lnTo>
                    <a:lnTo>
                      <a:pt x="1570" y="1607"/>
                    </a:lnTo>
                    <a:lnTo>
                      <a:pt x="1562" y="1615"/>
                    </a:lnTo>
                    <a:lnTo>
                      <a:pt x="1548" y="1630"/>
                    </a:lnTo>
                    <a:lnTo>
                      <a:pt x="1536" y="1641"/>
                    </a:lnTo>
                    <a:lnTo>
                      <a:pt x="1479" y="1678"/>
                    </a:lnTo>
                    <a:lnTo>
                      <a:pt x="1466" y="1687"/>
                    </a:lnTo>
                    <a:lnTo>
                      <a:pt x="1456" y="1694"/>
                    </a:lnTo>
                    <a:lnTo>
                      <a:pt x="1450" y="1697"/>
                    </a:lnTo>
                    <a:lnTo>
                      <a:pt x="1442" y="1698"/>
                    </a:lnTo>
                    <a:lnTo>
                      <a:pt x="1431" y="1697"/>
                    </a:lnTo>
                    <a:lnTo>
                      <a:pt x="1417" y="1695"/>
                    </a:lnTo>
                    <a:lnTo>
                      <a:pt x="1410" y="1694"/>
                    </a:lnTo>
                    <a:lnTo>
                      <a:pt x="1405" y="1695"/>
                    </a:lnTo>
                    <a:lnTo>
                      <a:pt x="1401" y="1697"/>
                    </a:lnTo>
                    <a:lnTo>
                      <a:pt x="1398" y="1699"/>
                    </a:lnTo>
                    <a:lnTo>
                      <a:pt x="1394" y="1706"/>
                    </a:lnTo>
                    <a:lnTo>
                      <a:pt x="1391" y="1717"/>
                    </a:lnTo>
                    <a:lnTo>
                      <a:pt x="1390" y="1720"/>
                    </a:lnTo>
                    <a:lnTo>
                      <a:pt x="1387" y="1723"/>
                    </a:lnTo>
                    <a:lnTo>
                      <a:pt x="1385" y="1725"/>
                    </a:lnTo>
                    <a:lnTo>
                      <a:pt x="1381" y="1728"/>
                    </a:lnTo>
                    <a:lnTo>
                      <a:pt x="1374" y="1731"/>
                    </a:lnTo>
                    <a:lnTo>
                      <a:pt x="1365" y="1736"/>
                    </a:lnTo>
                    <a:lnTo>
                      <a:pt x="1355" y="1739"/>
                    </a:lnTo>
                    <a:lnTo>
                      <a:pt x="1347" y="1743"/>
                    </a:lnTo>
                    <a:lnTo>
                      <a:pt x="1340" y="1748"/>
                    </a:lnTo>
                    <a:lnTo>
                      <a:pt x="1334" y="1752"/>
                    </a:lnTo>
                    <a:lnTo>
                      <a:pt x="1322" y="1767"/>
                    </a:lnTo>
                    <a:lnTo>
                      <a:pt x="1304" y="1786"/>
                    </a:lnTo>
                    <a:lnTo>
                      <a:pt x="1286" y="1804"/>
                    </a:lnTo>
                    <a:lnTo>
                      <a:pt x="1272" y="1817"/>
                    </a:lnTo>
                    <a:lnTo>
                      <a:pt x="1259" y="1824"/>
                    </a:lnTo>
                    <a:lnTo>
                      <a:pt x="1247" y="1829"/>
                    </a:lnTo>
                    <a:lnTo>
                      <a:pt x="1234" y="1833"/>
                    </a:lnTo>
                    <a:lnTo>
                      <a:pt x="1222" y="1838"/>
                    </a:lnTo>
                    <a:lnTo>
                      <a:pt x="1216" y="1843"/>
                    </a:lnTo>
                    <a:lnTo>
                      <a:pt x="1210" y="1850"/>
                    </a:lnTo>
                    <a:lnTo>
                      <a:pt x="1204" y="1858"/>
                    </a:lnTo>
                    <a:lnTo>
                      <a:pt x="1198" y="1868"/>
                    </a:lnTo>
                    <a:lnTo>
                      <a:pt x="1189" y="1886"/>
                    </a:lnTo>
                    <a:lnTo>
                      <a:pt x="1180" y="1897"/>
                    </a:lnTo>
                    <a:lnTo>
                      <a:pt x="1174" y="1905"/>
                    </a:lnTo>
                    <a:lnTo>
                      <a:pt x="1168" y="1911"/>
                    </a:lnTo>
                    <a:lnTo>
                      <a:pt x="1163" y="1914"/>
                    </a:lnTo>
                    <a:lnTo>
                      <a:pt x="1158" y="1918"/>
                    </a:lnTo>
                    <a:lnTo>
                      <a:pt x="1154" y="1920"/>
                    </a:lnTo>
                    <a:lnTo>
                      <a:pt x="1148" y="1924"/>
                    </a:lnTo>
                    <a:lnTo>
                      <a:pt x="1141" y="1931"/>
                    </a:lnTo>
                    <a:lnTo>
                      <a:pt x="1135" y="1939"/>
                    </a:lnTo>
                    <a:lnTo>
                      <a:pt x="1130" y="1949"/>
                    </a:lnTo>
                    <a:lnTo>
                      <a:pt x="1129" y="1956"/>
                    </a:lnTo>
                    <a:lnTo>
                      <a:pt x="1129" y="1957"/>
                    </a:lnTo>
                    <a:lnTo>
                      <a:pt x="1130" y="1959"/>
                    </a:lnTo>
                    <a:lnTo>
                      <a:pt x="1132" y="1959"/>
                    </a:lnTo>
                    <a:lnTo>
                      <a:pt x="1134" y="1959"/>
                    </a:lnTo>
                    <a:lnTo>
                      <a:pt x="1140" y="1959"/>
                    </a:lnTo>
                    <a:lnTo>
                      <a:pt x="1145" y="1960"/>
                    </a:lnTo>
                    <a:lnTo>
                      <a:pt x="1147" y="1962"/>
                    </a:lnTo>
                    <a:lnTo>
                      <a:pt x="1148" y="1964"/>
                    </a:lnTo>
                    <a:lnTo>
                      <a:pt x="1148" y="1965"/>
                    </a:lnTo>
                    <a:lnTo>
                      <a:pt x="1147" y="1968"/>
                    </a:lnTo>
                    <a:lnTo>
                      <a:pt x="1144" y="1972"/>
                    </a:lnTo>
                    <a:lnTo>
                      <a:pt x="1138" y="1977"/>
                    </a:lnTo>
                    <a:lnTo>
                      <a:pt x="1134" y="1978"/>
                    </a:lnTo>
                    <a:lnTo>
                      <a:pt x="1130" y="1978"/>
                    </a:lnTo>
                    <a:lnTo>
                      <a:pt x="1127" y="1979"/>
                    </a:lnTo>
                    <a:lnTo>
                      <a:pt x="1122" y="1978"/>
                    </a:lnTo>
                    <a:lnTo>
                      <a:pt x="1117" y="1978"/>
                    </a:lnTo>
                    <a:lnTo>
                      <a:pt x="1115" y="1978"/>
                    </a:lnTo>
                    <a:lnTo>
                      <a:pt x="1113" y="1979"/>
                    </a:lnTo>
                    <a:lnTo>
                      <a:pt x="1113" y="1981"/>
                    </a:lnTo>
                    <a:lnTo>
                      <a:pt x="1113" y="1985"/>
                    </a:lnTo>
                    <a:lnTo>
                      <a:pt x="1114" y="1990"/>
                    </a:lnTo>
                    <a:lnTo>
                      <a:pt x="1115" y="1994"/>
                    </a:lnTo>
                    <a:lnTo>
                      <a:pt x="1116" y="1997"/>
                    </a:lnTo>
                    <a:lnTo>
                      <a:pt x="1115" y="2002"/>
                    </a:lnTo>
                    <a:lnTo>
                      <a:pt x="1114" y="2006"/>
                    </a:lnTo>
                    <a:lnTo>
                      <a:pt x="1110" y="2013"/>
                    </a:lnTo>
                    <a:lnTo>
                      <a:pt x="1105" y="2020"/>
                    </a:lnTo>
                    <a:lnTo>
                      <a:pt x="1098" y="2025"/>
                    </a:lnTo>
                    <a:lnTo>
                      <a:pt x="1091" y="2028"/>
                    </a:lnTo>
                    <a:lnTo>
                      <a:pt x="1088" y="2029"/>
                    </a:lnTo>
                    <a:lnTo>
                      <a:pt x="1083" y="2031"/>
                    </a:lnTo>
                    <a:lnTo>
                      <a:pt x="1079" y="2031"/>
                    </a:lnTo>
                    <a:lnTo>
                      <a:pt x="1077" y="2029"/>
                    </a:lnTo>
                    <a:lnTo>
                      <a:pt x="1073" y="2029"/>
                    </a:lnTo>
                    <a:lnTo>
                      <a:pt x="1070" y="2028"/>
                    </a:lnTo>
                    <a:lnTo>
                      <a:pt x="1067" y="2029"/>
                    </a:lnTo>
                    <a:lnTo>
                      <a:pt x="1066" y="2031"/>
                    </a:lnTo>
                    <a:lnTo>
                      <a:pt x="1065" y="2032"/>
                    </a:lnTo>
                    <a:lnTo>
                      <a:pt x="1066" y="2034"/>
                    </a:lnTo>
                    <a:lnTo>
                      <a:pt x="1069" y="2037"/>
                    </a:lnTo>
                    <a:lnTo>
                      <a:pt x="1072" y="2039"/>
                    </a:lnTo>
                    <a:lnTo>
                      <a:pt x="1076" y="2042"/>
                    </a:lnTo>
                    <a:lnTo>
                      <a:pt x="1079" y="2047"/>
                    </a:lnTo>
                    <a:lnTo>
                      <a:pt x="1081" y="2052"/>
                    </a:lnTo>
                    <a:lnTo>
                      <a:pt x="1081" y="2057"/>
                    </a:lnTo>
                    <a:lnTo>
                      <a:pt x="1081" y="2060"/>
                    </a:lnTo>
                    <a:lnTo>
                      <a:pt x="1078" y="2064"/>
                    </a:lnTo>
                    <a:lnTo>
                      <a:pt x="1076" y="2065"/>
                    </a:lnTo>
                    <a:lnTo>
                      <a:pt x="1071" y="2066"/>
                    </a:lnTo>
                    <a:lnTo>
                      <a:pt x="1066" y="2064"/>
                    </a:lnTo>
                    <a:lnTo>
                      <a:pt x="1061" y="2061"/>
                    </a:lnTo>
                    <a:lnTo>
                      <a:pt x="1057" y="2059"/>
                    </a:lnTo>
                    <a:lnTo>
                      <a:pt x="1052" y="2054"/>
                    </a:lnTo>
                    <a:lnTo>
                      <a:pt x="1044" y="2045"/>
                    </a:lnTo>
                    <a:lnTo>
                      <a:pt x="1037" y="2035"/>
                    </a:lnTo>
                    <a:lnTo>
                      <a:pt x="1033" y="2031"/>
                    </a:lnTo>
                    <a:lnTo>
                      <a:pt x="1029" y="2027"/>
                    </a:lnTo>
                    <a:lnTo>
                      <a:pt x="1027" y="2026"/>
                    </a:lnTo>
                    <a:lnTo>
                      <a:pt x="1023" y="2025"/>
                    </a:lnTo>
                    <a:lnTo>
                      <a:pt x="1021" y="2025"/>
                    </a:lnTo>
                    <a:lnTo>
                      <a:pt x="1020" y="2026"/>
                    </a:lnTo>
                    <a:lnTo>
                      <a:pt x="1019" y="2027"/>
                    </a:lnTo>
                    <a:lnTo>
                      <a:pt x="1018" y="2029"/>
                    </a:lnTo>
                    <a:lnTo>
                      <a:pt x="1018" y="2035"/>
                    </a:lnTo>
                    <a:lnTo>
                      <a:pt x="1016" y="2040"/>
                    </a:lnTo>
                    <a:lnTo>
                      <a:pt x="1015" y="2042"/>
                    </a:lnTo>
                    <a:lnTo>
                      <a:pt x="1014" y="2044"/>
                    </a:lnTo>
                    <a:lnTo>
                      <a:pt x="1012" y="2045"/>
                    </a:lnTo>
                    <a:lnTo>
                      <a:pt x="1008" y="2045"/>
                    </a:lnTo>
                    <a:lnTo>
                      <a:pt x="1002" y="2046"/>
                    </a:lnTo>
                    <a:lnTo>
                      <a:pt x="995" y="2048"/>
                    </a:lnTo>
                    <a:lnTo>
                      <a:pt x="993" y="2050"/>
                    </a:lnTo>
                    <a:lnTo>
                      <a:pt x="989" y="2052"/>
                    </a:lnTo>
                    <a:lnTo>
                      <a:pt x="988" y="2056"/>
                    </a:lnTo>
                    <a:lnTo>
                      <a:pt x="987" y="2059"/>
                    </a:lnTo>
                    <a:lnTo>
                      <a:pt x="987" y="2063"/>
                    </a:lnTo>
                    <a:lnTo>
                      <a:pt x="988" y="2066"/>
                    </a:lnTo>
                    <a:lnTo>
                      <a:pt x="990" y="2069"/>
                    </a:lnTo>
                    <a:lnTo>
                      <a:pt x="993" y="2072"/>
                    </a:lnTo>
                    <a:lnTo>
                      <a:pt x="1000" y="2076"/>
                    </a:lnTo>
                    <a:lnTo>
                      <a:pt x="1008" y="2079"/>
                    </a:lnTo>
                    <a:lnTo>
                      <a:pt x="1014" y="2084"/>
                    </a:lnTo>
                    <a:lnTo>
                      <a:pt x="1020" y="2090"/>
                    </a:lnTo>
                    <a:lnTo>
                      <a:pt x="1022" y="2094"/>
                    </a:lnTo>
                    <a:lnTo>
                      <a:pt x="1023" y="2097"/>
                    </a:lnTo>
                    <a:lnTo>
                      <a:pt x="1023" y="2100"/>
                    </a:lnTo>
                    <a:lnTo>
                      <a:pt x="1023" y="2102"/>
                    </a:lnTo>
                    <a:lnTo>
                      <a:pt x="1021" y="2103"/>
                    </a:lnTo>
                    <a:lnTo>
                      <a:pt x="1018" y="2104"/>
                    </a:lnTo>
                    <a:lnTo>
                      <a:pt x="1014" y="2105"/>
                    </a:lnTo>
                    <a:lnTo>
                      <a:pt x="1008" y="2105"/>
                    </a:lnTo>
                    <a:lnTo>
                      <a:pt x="997" y="2105"/>
                    </a:lnTo>
                    <a:lnTo>
                      <a:pt x="985" y="2105"/>
                    </a:lnTo>
                    <a:lnTo>
                      <a:pt x="979" y="2105"/>
                    </a:lnTo>
                    <a:lnTo>
                      <a:pt x="975" y="2107"/>
                    </a:lnTo>
                    <a:lnTo>
                      <a:pt x="971" y="2108"/>
                    </a:lnTo>
                    <a:lnTo>
                      <a:pt x="969" y="2110"/>
                    </a:lnTo>
                    <a:lnTo>
                      <a:pt x="964" y="2116"/>
                    </a:lnTo>
                    <a:lnTo>
                      <a:pt x="960" y="2123"/>
                    </a:lnTo>
                    <a:lnTo>
                      <a:pt x="957" y="2128"/>
                    </a:lnTo>
                    <a:lnTo>
                      <a:pt x="952" y="2133"/>
                    </a:lnTo>
                    <a:lnTo>
                      <a:pt x="945" y="2134"/>
                    </a:lnTo>
                    <a:lnTo>
                      <a:pt x="934" y="2135"/>
                    </a:lnTo>
                    <a:lnTo>
                      <a:pt x="924" y="2135"/>
                    </a:lnTo>
                    <a:lnTo>
                      <a:pt x="915" y="2136"/>
                    </a:lnTo>
                    <a:lnTo>
                      <a:pt x="908" y="2139"/>
                    </a:lnTo>
                    <a:lnTo>
                      <a:pt x="903" y="2142"/>
                    </a:lnTo>
                    <a:lnTo>
                      <a:pt x="897" y="2147"/>
                    </a:lnTo>
                    <a:lnTo>
                      <a:pt x="891" y="2151"/>
                    </a:lnTo>
                    <a:lnTo>
                      <a:pt x="884" y="2153"/>
                    </a:lnTo>
                    <a:lnTo>
                      <a:pt x="877" y="2153"/>
                    </a:lnTo>
                    <a:lnTo>
                      <a:pt x="872" y="2153"/>
                    </a:lnTo>
                    <a:lnTo>
                      <a:pt x="870" y="2154"/>
                    </a:lnTo>
                    <a:lnTo>
                      <a:pt x="867" y="2157"/>
                    </a:lnTo>
                    <a:lnTo>
                      <a:pt x="864" y="2160"/>
                    </a:lnTo>
                    <a:lnTo>
                      <a:pt x="861" y="2167"/>
                    </a:lnTo>
                    <a:lnTo>
                      <a:pt x="859" y="2174"/>
                    </a:lnTo>
                    <a:lnTo>
                      <a:pt x="857" y="2182"/>
                    </a:lnTo>
                    <a:lnTo>
                      <a:pt x="853" y="2185"/>
                    </a:lnTo>
                    <a:lnTo>
                      <a:pt x="852" y="2186"/>
                    </a:lnTo>
                    <a:lnTo>
                      <a:pt x="850" y="2187"/>
                    </a:lnTo>
                    <a:lnTo>
                      <a:pt x="846" y="2187"/>
                    </a:lnTo>
                    <a:lnTo>
                      <a:pt x="844" y="2186"/>
                    </a:lnTo>
                    <a:lnTo>
                      <a:pt x="840" y="2185"/>
                    </a:lnTo>
                    <a:lnTo>
                      <a:pt x="838" y="2183"/>
                    </a:lnTo>
                    <a:lnTo>
                      <a:pt x="837" y="2179"/>
                    </a:lnTo>
                    <a:lnTo>
                      <a:pt x="834" y="2176"/>
                    </a:lnTo>
                    <a:lnTo>
                      <a:pt x="833" y="2165"/>
                    </a:lnTo>
                    <a:lnTo>
                      <a:pt x="832" y="2153"/>
                    </a:lnTo>
                    <a:lnTo>
                      <a:pt x="832" y="2146"/>
                    </a:lnTo>
                    <a:lnTo>
                      <a:pt x="830" y="2140"/>
                    </a:lnTo>
                    <a:lnTo>
                      <a:pt x="827" y="2134"/>
                    </a:lnTo>
                    <a:lnTo>
                      <a:pt x="825" y="2129"/>
                    </a:lnTo>
                    <a:lnTo>
                      <a:pt x="819" y="2120"/>
                    </a:lnTo>
                    <a:lnTo>
                      <a:pt x="817" y="2114"/>
                    </a:lnTo>
                    <a:lnTo>
                      <a:pt x="817" y="2109"/>
                    </a:lnTo>
                    <a:lnTo>
                      <a:pt x="818" y="2103"/>
                    </a:lnTo>
                    <a:lnTo>
                      <a:pt x="819" y="2100"/>
                    </a:lnTo>
                    <a:lnTo>
                      <a:pt x="821" y="2097"/>
                    </a:lnTo>
                    <a:lnTo>
                      <a:pt x="825" y="2096"/>
                    </a:lnTo>
                    <a:lnTo>
                      <a:pt x="830" y="2095"/>
                    </a:lnTo>
                    <a:lnTo>
                      <a:pt x="843" y="2094"/>
                    </a:lnTo>
                    <a:lnTo>
                      <a:pt x="857" y="2091"/>
                    </a:lnTo>
                    <a:lnTo>
                      <a:pt x="871" y="2088"/>
                    </a:lnTo>
                    <a:lnTo>
                      <a:pt x="883" y="2083"/>
                    </a:lnTo>
                    <a:lnTo>
                      <a:pt x="887" y="2079"/>
                    </a:lnTo>
                    <a:lnTo>
                      <a:pt x="889" y="2076"/>
                    </a:lnTo>
                    <a:lnTo>
                      <a:pt x="890" y="2072"/>
                    </a:lnTo>
                    <a:lnTo>
                      <a:pt x="891" y="2069"/>
                    </a:lnTo>
                    <a:lnTo>
                      <a:pt x="890" y="2059"/>
                    </a:lnTo>
                    <a:lnTo>
                      <a:pt x="889" y="2050"/>
                    </a:lnTo>
                    <a:lnTo>
                      <a:pt x="890" y="2046"/>
                    </a:lnTo>
                    <a:lnTo>
                      <a:pt x="891" y="2042"/>
                    </a:lnTo>
                    <a:lnTo>
                      <a:pt x="894" y="2040"/>
                    </a:lnTo>
                    <a:lnTo>
                      <a:pt x="896" y="2038"/>
                    </a:lnTo>
                    <a:lnTo>
                      <a:pt x="900" y="2037"/>
                    </a:lnTo>
                    <a:lnTo>
                      <a:pt x="903" y="2037"/>
                    </a:lnTo>
                    <a:lnTo>
                      <a:pt x="907" y="2038"/>
                    </a:lnTo>
                    <a:lnTo>
                      <a:pt x="909" y="2039"/>
                    </a:lnTo>
                    <a:lnTo>
                      <a:pt x="915" y="2042"/>
                    </a:lnTo>
                    <a:lnTo>
                      <a:pt x="921" y="2045"/>
                    </a:lnTo>
                    <a:lnTo>
                      <a:pt x="928" y="2046"/>
                    </a:lnTo>
                    <a:lnTo>
                      <a:pt x="938" y="2044"/>
                    </a:lnTo>
                    <a:lnTo>
                      <a:pt x="944" y="2041"/>
                    </a:lnTo>
                    <a:lnTo>
                      <a:pt x="951" y="2038"/>
                    </a:lnTo>
                    <a:lnTo>
                      <a:pt x="958" y="2033"/>
                    </a:lnTo>
                    <a:lnTo>
                      <a:pt x="966" y="2027"/>
                    </a:lnTo>
                    <a:lnTo>
                      <a:pt x="975" y="2020"/>
                    </a:lnTo>
                    <a:lnTo>
                      <a:pt x="981" y="2013"/>
                    </a:lnTo>
                    <a:lnTo>
                      <a:pt x="987" y="2006"/>
                    </a:lnTo>
                    <a:lnTo>
                      <a:pt x="990" y="2000"/>
                    </a:lnTo>
                    <a:lnTo>
                      <a:pt x="993" y="1993"/>
                    </a:lnTo>
                    <a:lnTo>
                      <a:pt x="993" y="1988"/>
                    </a:lnTo>
                    <a:lnTo>
                      <a:pt x="993" y="1983"/>
                    </a:lnTo>
                    <a:lnTo>
                      <a:pt x="990" y="1979"/>
                    </a:lnTo>
                    <a:lnTo>
                      <a:pt x="988" y="1977"/>
                    </a:lnTo>
                    <a:lnTo>
                      <a:pt x="984" y="1975"/>
                    </a:lnTo>
                    <a:lnTo>
                      <a:pt x="979" y="1974"/>
                    </a:lnTo>
                    <a:lnTo>
                      <a:pt x="976" y="1974"/>
                    </a:lnTo>
                    <a:lnTo>
                      <a:pt x="968" y="1974"/>
                    </a:lnTo>
                    <a:lnTo>
                      <a:pt x="960" y="1972"/>
                    </a:lnTo>
                    <a:lnTo>
                      <a:pt x="958" y="1971"/>
                    </a:lnTo>
                    <a:lnTo>
                      <a:pt x="957" y="1970"/>
                    </a:lnTo>
                    <a:lnTo>
                      <a:pt x="956" y="1968"/>
                    </a:lnTo>
                    <a:lnTo>
                      <a:pt x="956" y="1965"/>
                    </a:lnTo>
                    <a:lnTo>
                      <a:pt x="958" y="1962"/>
                    </a:lnTo>
                    <a:lnTo>
                      <a:pt x="963" y="1957"/>
                    </a:lnTo>
                    <a:lnTo>
                      <a:pt x="966" y="1955"/>
                    </a:lnTo>
                    <a:lnTo>
                      <a:pt x="971" y="1952"/>
                    </a:lnTo>
                    <a:lnTo>
                      <a:pt x="974" y="1950"/>
                    </a:lnTo>
                    <a:lnTo>
                      <a:pt x="975" y="1946"/>
                    </a:lnTo>
                    <a:lnTo>
                      <a:pt x="974" y="1945"/>
                    </a:lnTo>
                    <a:lnTo>
                      <a:pt x="972" y="1944"/>
                    </a:lnTo>
                    <a:lnTo>
                      <a:pt x="969" y="1941"/>
                    </a:lnTo>
                    <a:lnTo>
                      <a:pt x="965" y="1940"/>
                    </a:lnTo>
                    <a:lnTo>
                      <a:pt x="960" y="1939"/>
                    </a:lnTo>
                    <a:lnTo>
                      <a:pt x="959" y="1938"/>
                    </a:lnTo>
                    <a:lnTo>
                      <a:pt x="959" y="1936"/>
                    </a:lnTo>
                    <a:lnTo>
                      <a:pt x="960" y="1933"/>
                    </a:lnTo>
                    <a:lnTo>
                      <a:pt x="964" y="1932"/>
                    </a:lnTo>
                    <a:lnTo>
                      <a:pt x="968" y="1930"/>
                    </a:lnTo>
                    <a:lnTo>
                      <a:pt x="972" y="1928"/>
                    </a:lnTo>
                    <a:lnTo>
                      <a:pt x="978" y="1928"/>
                    </a:lnTo>
                    <a:lnTo>
                      <a:pt x="983" y="1927"/>
                    </a:lnTo>
                    <a:lnTo>
                      <a:pt x="988" y="1926"/>
                    </a:lnTo>
                    <a:lnTo>
                      <a:pt x="991" y="1925"/>
                    </a:lnTo>
                    <a:lnTo>
                      <a:pt x="995" y="1922"/>
                    </a:lnTo>
                    <a:lnTo>
                      <a:pt x="998" y="1918"/>
                    </a:lnTo>
                    <a:lnTo>
                      <a:pt x="1001" y="1912"/>
                    </a:lnTo>
                    <a:lnTo>
                      <a:pt x="1001" y="1907"/>
                    </a:lnTo>
                    <a:lnTo>
                      <a:pt x="1003" y="1902"/>
                    </a:lnTo>
                    <a:lnTo>
                      <a:pt x="1009" y="1899"/>
                    </a:lnTo>
                    <a:lnTo>
                      <a:pt x="1019" y="1894"/>
                    </a:lnTo>
                    <a:lnTo>
                      <a:pt x="1031" y="1890"/>
                    </a:lnTo>
                    <a:lnTo>
                      <a:pt x="1042" y="1886"/>
                    </a:lnTo>
                    <a:lnTo>
                      <a:pt x="1054" y="1882"/>
                    </a:lnTo>
                    <a:lnTo>
                      <a:pt x="1064" y="1880"/>
                    </a:lnTo>
                    <a:lnTo>
                      <a:pt x="1069" y="1878"/>
                    </a:lnTo>
                    <a:lnTo>
                      <a:pt x="1072" y="1876"/>
                    </a:lnTo>
                    <a:lnTo>
                      <a:pt x="1075" y="1873"/>
                    </a:lnTo>
                    <a:lnTo>
                      <a:pt x="1077" y="1870"/>
                    </a:lnTo>
                    <a:lnTo>
                      <a:pt x="1078" y="1867"/>
                    </a:lnTo>
                    <a:lnTo>
                      <a:pt x="1077" y="1864"/>
                    </a:lnTo>
                    <a:lnTo>
                      <a:pt x="1076" y="1862"/>
                    </a:lnTo>
                    <a:lnTo>
                      <a:pt x="1073" y="1859"/>
                    </a:lnTo>
                    <a:lnTo>
                      <a:pt x="1065" y="1858"/>
                    </a:lnTo>
                    <a:lnTo>
                      <a:pt x="1052" y="1858"/>
                    </a:lnTo>
                    <a:lnTo>
                      <a:pt x="1037" y="1859"/>
                    </a:lnTo>
                    <a:lnTo>
                      <a:pt x="1023" y="1862"/>
                    </a:lnTo>
                    <a:lnTo>
                      <a:pt x="1012" y="1867"/>
                    </a:lnTo>
                    <a:lnTo>
                      <a:pt x="998" y="1875"/>
                    </a:lnTo>
                    <a:lnTo>
                      <a:pt x="985" y="1882"/>
                    </a:lnTo>
                    <a:lnTo>
                      <a:pt x="975" y="1890"/>
                    </a:lnTo>
                    <a:lnTo>
                      <a:pt x="970" y="1893"/>
                    </a:lnTo>
                    <a:lnTo>
                      <a:pt x="964" y="1895"/>
                    </a:lnTo>
                    <a:lnTo>
                      <a:pt x="958" y="1897"/>
                    </a:lnTo>
                    <a:lnTo>
                      <a:pt x="952" y="1899"/>
                    </a:lnTo>
                    <a:lnTo>
                      <a:pt x="945" y="1899"/>
                    </a:lnTo>
                    <a:lnTo>
                      <a:pt x="940" y="1897"/>
                    </a:lnTo>
                    <a:lnTo>
                      <a:pt x="935" y="1897"/>
                    </a:lnTo>
                    <a:lnTo>
                      <a:pt x="932" y="1895"/>
                    </a:lnTo>
                    <a:lnTo>
                      <a:pt x="926" y="1889"/>
                    </a:lnTo>
                    <a:lnTo>
                      <a:pt x="919" y="1880"/>
                    </a:lnTo>
                    <a:lnTo>
                      <a:pt x="913" y="1867"/>
                    </a:lnTo>
                    <a:lnTo>
                      <a:pt x="909" y="1853"/>
                    </a:lnTo>
                    <a:lnTo>
                      <a:pt x="908" y="1848"/>
                    </a:lnTo>
                    <a:lnTo>
                      <a:pt x="909" y="1843"/>
                    </a:lnTo>
                    <a:lnTo>
                      <a:pt x="911" y="1839"/>
                    </a:lnTo>
                    <a:lnTo>
                      <a:pt x="914" y="1837"/>
                    </a:lnTo>
                    <a:lnTo>
                      <a:pt x="920" y="1833"/>
                    </a:lnTo>
                    <a:lnTo>
                      <a:pt x="925" y="1830"/>
                    </a:lnTo>
                    <a:lnTo>
                      <a:pt x="926" y="1826"/>
                    </a:lnTo>
                    <a:lnTo>
                      <a:pt x="927" y="1821"/>
                    </a:lnTo>
                    <a:lnTo>
                      <a:pt x="927" y="1814"/>
                    </a:lnTo>
                    <a:lnTo>
                      <a:pt x="927" y="1806"/>
                    </a:lnTo>
                    <a:lnTo>
                      <a:pt x="926" y="1788"/>
                    </a:lnTo>
                    <a:lnTo>
                      <a:pt x="925" y="1773"/>
                    </a:lnTo>
                    <a:lnTo>
                      <a:pt x="924" y="1766"/>
                    </a:lnTo>
                    <a:lnTo>
                      <a:pt x="922" y="1760"/>
                    </a:lnTo>
                    <a:lnTo>
                      <a:pt x="920" y="1756"/>
                    </a:lnTo>
                    <a:lnTo>
                      <a:pt x="916" y="1751"/>
                    </a:lnTo>
                    <a:lnTo>
                      <a:pt x="911" y="1745"/>
                    </a:lnTo>
                    <a:lnTo>
                      <a:pt x="903" y="1739"/>
                    </a:lnTo>
                    <a:lnTo>
                      <a:pt x="901" y="1735"/>
                    </a:lnTo>
                    <a:lnTo>
                      <a:pt x="899" y="1730"/>
                    </a:lnTo>
                    <a:lnTo>
                      <a:pt x="897" y="1723"/>
                    </a:lnTo>
                    <a:lnTo>
                      <a:pt x="897" y="1716"/>
                    </a:lnTo>
                    <a:lnTo>
                      <a:pt x="899" y="1708"/>
                    </a:lnTo>
                    <a:lnTo>
                      <a:pt x="900" y="1701"/>
                    </a:lnTo>
                    <a:lnTo>
                      <a:pt x="902" y="1694"/>
                    </a:lnTo>
                    <a:lnTo>
                      <a:pt x="905" y="1687"/>
                    </a:lnTo>
                    <a:lnTo>
                      <a:pt x="907" y="1682"/>
                    </a:lnTo>
                    <a:lnTo>
                      <a:pt x="911" y="1679"/>
                    </a:lnTo>
                    <a:lnTo>
                      <a:pt x="915" y="1675"/>
                    </a:lnTo>
                    <a:lnTo>
                      <a:pt x="921" y="1672"/>
                    </a:lnTo>
                    <a:lnTo>
                      <a:pt x="932" y="1666"/>
                    </a:lnTo>
                    <a:lnTo>
                      <a:pt x="943" y="1661"/>
                    </a:lnTo>
                    <a:lnTo>
                      <a:pt x="960" y="1648"/>
                    </a:lnTo>
                    <a:lnTo>
                      <a:pt x="977" y="1637"/>
                    </a:lnTo>
                    <a:lnTo>
                      <a:pt x="982" y="1635"/>
                    </a:lnTo>
                    <a:lnTo>
                      <a:pt x="987" y="1630"/>
                    </a:lnTo>
                    <a:lnTo>
                      <a:pt x="993" y="1625"/>
                    </a:lnTo>
                    <a:lnTo>
                      <a:pt x="996" y="1619"/>
                    </a:lnTo>
                    <a:lnTo>
                      <a:pt x="1001" y="1613"/>
                    </a:lnTo>
                    <a:lnTo>
                      <a:pt x="1003" y="1609"/>
                    </a:lnTo>
                    <a:lnTo>
                      <a:pt x="1003" y="1603"/>
                    </a:lnTo>
                    <a:lnTo>
                      <a:pt x="1002" y="1599"/>
                    </a:lnTo>
                    <a:lnTo>
                      <a:pt x="1001" y="1596"/>
                    </a:lnTo>
                    <a:lnTo>
                      <a:pt x="1000" y="1592"/>
                    </a:lnTo>
                    <a:lnTo>
                      <a:pt x="1000" y="1590"/>
                    </a:lnTo>
                    <a:lnTo>
                      <a:pt x="1001" y="1588"/>
                    </a:lnTo>
                    <a:lnTo>
                      <a:pt x="1004" y="1585"/>
                    </a:lnTo>
                    <a:lnTo>
                      <a:pt x="1010" y="1582"/>
                    </a:lnTo>
                    <a:lnTo>
                      <a:pt x="1015" y="1578"/>
                    </a:lnTo>
                    <a:lnTo>
                      <a:pt x="1021" y="1571"/>
                    </a:lnTo>
                    <a:lnTo>
                      <a:pt x="1025" y="1562"/>
                    </a:lnTo>
                    <a:lnTo>
                      <a:pt x="1029" y="1554"/>
                    </a:lnTo>
                    <a:lnTo>
                      <a:pt x="1034" y="1548"/>
                    </a:lnTo>
                    <a:lnTo>
                      <a:pt x="1039" y="1542"/>
                    </a:lnTo>
                    <a:lnTo>
                      <a:pt x="1041" y="1539"/>
                    </a:lnTo>
                    <a:lnTo>
                      <a:pt x="1042" y="1535"/>
                    </a:lnTo>
                    <a:lnTo>
                      <a:pt x="1044" y="1531"/>
                    </a:lnTo>
                    <a:lnTo>
                      <a:pt x="1044" y="1527"/>
                    </a:lnTo>
                    <a:lnTo>
                      <a:pt x="1044" y="1523"/>
                    </a:lnTo>
                    <a:lnTo>
                      <a:pt x="1045" y="1518"/>
                    </a:lnTo>
                    <a:lnTo>
                      <a:pt x="1047" y="1516"/>
                    </a:lnTo>
                    <a:lnTo>
                      <a:pt x="1048" y="1512"/>
                    </a:lnTo>
                    <a:lnTo>
                      <a:pt x="1056" y="1508"/>
                    </a:lnTo>
                    <a:lnTo>
                      <a:pt x="1063" y="1503"/>
                    </a:lnTo>
                    <a:lnTo>
                      <a:pt x="1066" y="1499"/>
                    </a:lnTo>
                    <a:lnTo>
                      <a:pt x="1070" y="1496"/>
                    </a:lnTo>
                    <a:lnTo>
                      <a:pt x="1072" y="1491"/>
                    </a:lnTo>
                    <a:lnTo>
                      <a:pt x="1073" y="1486"/>
                    </a:lnTo>
                    <a:lnTo>
                      <a:pt x="1075" y="1476"/>
                    </a:lnTo>
                    <a:lnTo>
                      <a:pt x="1073" y="1466"/>
                    </a:lnTo>
                    <a:lnTo>
                      <a:pt x="1073" y="1461"/>
                    </a:lnTo>
                    <a:lnTo>
                      <a:pt x="1073" y="1458"/>
                    </a:lnTo>
                    <a:lnTo>
                      <a:pt x="1073" y="1454"/>
                    </a:lnTo>
                    <a:lnTo>
                      <a:pt x="1076" y="1449"/>
                    </a:lnTo>
                    <a:lnTo>
                      <a:pt x="1082" y="1440"/>
                    </a:lnTo>
                    <a:lnTo>
                      <a:pt x="1091" y="1427"/>
                    </a:lnTo>
                    <a:lnTo>
                      <a:pt x="1103" y="1413"/>
                    </a:lnTo>
                    <a:lnTo>
                      <a:pt x="1110" y="1398"/>
                    </a:lnTo>
                    <a:lnTo>
                      <a:pt x="1113" y="1392"/>
                    </a:lnTo>
                    <a:lnTo>
                      <a:pt x="1114" y="1386"/>
                    </a:lnTo>
                    <a:lnTo>
                      <a:pt x="1115" y="1380"/>
                    </a:lnTo>
                    <a:lnTo>
                      <a:pt x="1115" y="1374"/>
                    </a:lnTo>
                    <a:lnTo>
                      <a:pt x="1113" y="1367"/>
                    </a:lnTo>
                    <a:lnTo>
                      <a:pt x="1110" y="1361"/>
                    </a:lnTo>
                    <a:lnTo>
                      <a:pt x="1105" y="1354"/>
                    </a:lnTo>
                    <a:lnTo>
                      <a:pt x="1101" y="1348"/>
                    </a:lnTo>
                    <a:lnTo>
                      <a:pt x="1089" y="1335"/>
                    </a:lnTo>
                    <a:lnTo>
                      <a:pt x="1079" y="1325"/>
                    </a:lnTo>
                    <a:lnTo>
                      <a:pt x="1070" y="1314"/>
                    </a:lnTo>
                    <a:lnTo>
                      <a:pt x="1059" y="1302"/>
                    </a:lnTo>
                    <a:lnTo>
                      <a:pt x="1050" y="1291"/>
                    </a:lnTo>
                    <a:lnTo>
                      <a:pt x="1042" y="1283"/>
                    </a:lnTo>
                    <a:lnTo>
                      <a:pt x="1028" y="1272"/>
                    </a:lnTo>
                    <a:lnTo>
                      <a:pt x="1009" y="1259"/>
                    </a:lnTo>
                    <a:lnTo>
                      <a:pt x="1006" y="1257"/>
                    </a:lnTo>
                    <a:lnTo>
                      <a:pt x="1003" y="1253"/>
                    </a:lnTo>
                    <a:lnTo>
                      <a:pt x="1002" y="1250"/>
                    </a:lnTo>
                    <a:lnTo>
                      <a:pt x="1001" y="1247"/>
                    </a:lnTo>
                    <a:lnTo>
                      <a:pt x="1001" y="1239"/>
                    </a:lnTo>
                    <a:lnTo>
                      <a:pt x="1002" y="1231"/>
                    </a:lnTo>
                    <a:lnTo>
                      <a:pt x="1002" y="1222"/>
                    </a:lnTo>
                    <a:lnTo>
                      <a:pt x="1001" y="1214"/>
                    </a:lnTo>
                    <a:lnTo>
                      <a:pt x="998" y="1207"/>
                    </a:lnTo>
                    <a:lnTo>
                      <a:pt x="994" y="1199"/>
                    </a:lnTo>
                    <a:lnTo>
                      <a:pt x="987" y="1188"/>
                    </a:lnTo>
                    <a:lnTo>
                      <a:pt x="978" y="1174"/>
                    </a:lnTo>
                    <a:lnTo>
                      <a:pt x="969" y="1159"/>
                    </a:lnTo>
                    <a:lnTo>
                      <a:pt x="963" y="1149"/>
                    </a:lnTo>
                    <a:lnTo>
                      <a:pt x="960" y="1146"/>
                    </a:lnTo>
                    <a:lnTo>
                      <a:pt x="959" y="1145"/>
                    </a:lnTo>
                    <a:lnTo>
                      <a:pt x="957" y="1145"/>
                    </a:lnTo>
                    <a:lnTo>
                      <a:pt x="954" y="1146"/>
                    </a:lnTo>
                    <a:lnTo>
                      <a:pt x="953" y="1150"/>
                    </a:lnTo>
                    <a:lnTo>
                      <a:pt x="952" y="1152"/>
                    </a:lnTo>
                    <a:lnTo>
                      <a:pt x="951" y="1157"/>
                    </a:lnTo>
                    <a:lnTo>
                      <a:pt x="951" y="1162"/>
                    </a:lnTo>
                    <a:lnTo>
                      <a:pt x="950" y="1165"/>
                    </a:lnTo>
                    <a:lnTo>
                      <a:pt x="950" y="1168"/>
                    </a:lnTo>
                    <a:lnTo>
                      <a:pt x="949" y="1168"/>
                    </a:lnTo>
                    <a:lnTo>
                      <a:pt x="947" y="1168"/>
                    </a:lnTo>
                    <a:lnTo>
                      <a:pt x="945" y="1163"/>
                    </a:lnTo>
                    <a:lnTo>
                      <a:pt x="940" y="1157"/>
                    </a:lnTo>
                    <a:lnTo>
                      <a:pt x="938" y="1153"/>
                    </a:lnTo>
                    <a:lnTo>
                      <a:pt x="935" y="1151"/>
                    </a:lnTo>
                    <a:lnTo>
                      <a:pt x="932" y="1151"/>
                    </a:lnTo>
                    <a:lnTo>
                      <a:pt x="930" y="1151"/>
                    </a:lnTo>
                    <a:lnTo>
                      <a:pt x="927" y="1151"/>
                    </a:lnTo>
                    <a:lnTo>
                      <a:pt x="925" y="1153"/>
                    </a:lnTo>
                    <a:lnTo>
                      <a:pt x="922" y="1156"/>
                    </a:lnTo>
                    <a:lnTo>
                      <a:pt x="921" y="1159"/>
                    </a:lnTo>
                    <a:lnTo>
                      <a:pt x="924" y="1177"/>
                    </a:lnTo>
                    <a:lnTo>
                      <a:pt x="928" y="1194"/>
                    </a:lnTo>
                    <a:lnTo>
                      <a:pt x="927" y="1201"/>
                    </a:lnTo>
                    <a:lnTo>
                      <a:pt x="924" y="1207"/>
                    </a:lnTo>
                    <a:lnTo>
                      <a:pt x="918" y="1214"/>
                    </a:lnTo>
                    <a:lnTo>
                      <a:pt x="911" y="1220"/>
                    </a:lnTo>
                    <a:lnTo>
                      <a:pt x="907" y="1222"/>
                    </a:lnTo>
                    <a:lnTo>
                      <a:pt x="905" y="1225"/>
                    </a:lnTo>
                    <a:lnTo>
                      <a:pt x="901" y="1225"/>
                    </a:lnTo>
                    <a:lnTo>
                      <a:pt x="900" y="1224"/>
                    </a:lnTo>
                    <a:lnTo>
                      <a:pt x="896" y="1221"/>
                    </a:lnTo>
                    <a:lnTo>
                      <a:pt x="891" y="1216"/>
                    </a:lnTo>
                    <a:lnTo>
                      <a:pt x="889" y="1214"/>
                    </a:lnTo>
                    <a:lnTo>
                      <a:pt x="887" y="1214"/>
                    </a:lnTo>
                    <a:lnTo>
                      <a:pt x="886" y="1215"/>
                    </a:lnTo>
                    <a:lnTo>
                      <a:pt x="883" y="1216"/>
                    </a:lnTo>
                    <a:lnTo>
                      <a:pt x="881" y="1219"/>
                    </a:lnTo>
                    <a:lnTo>
                      <a:pt x="878" y="1220"/>
                    </a:lnTo>
                    <a:lnTo>
                      <a:pt x="876" y="1221"/>
                    </a:lnTo>
                    <a:lnTo>
                      <a:pt x="872" y="1221"/>
                    </a:lnTo>
                    <a:lnTo>
                      <a:pt x="867" y="1219"/>
                    </a:lnTo>
                    <a:lnTo>
                      <a:pt x="861" y="1220"/>
                    </a:lnTo>
                    <a:lnTo>
                      <a:pt x="855" y="1224"/>
                    </a:lnTo>
                    <a:lnTo>
                      <a:pt x="849" y="1228"/>
                    </a:lnTo>
                    <a:lnTo>
                      <a:pt x="844" y="1229"/>
                    </a:lnTo>
                    <a:lnTo>
                      <a:pt x="838" y="1231"/>
                    </a:lnTo>
                    <a:lnTo>
                      <a:pt x="832" y="1229"/>
                    </a:lnTo>
                    <a:lnTo>
                      <a:pt x="825" y="1227"/>
                    </a:lnTo>
                    <a:lnTo>
                      <a:pt x="811" y="1222"/>
                    </a:lnTo>
                    <a:lnTo>
                      <a:pt x="800" y="1215"/>
                    </a:lnTo>
                    <a:lnTo>
                      <a:pt x="792" y="1210"/>
                    </a:lnTo>
                    <a:lnTo>
                      <a:pt x="786" y="1207"/>
                    </a:lnTo>
                    <a:lnTo>
                      <a:pt x="783" y="1207"/>
                    </a:lnTo>
                    <a:lnTo>
                      <a:pt x="782" y="1207"/>
                    </a:lnTo>
                    <a:lnTo>
                      <a:pt x="781" y="1209"/>
                    </a:lnTo>
                    <a:lnTo>
                      <a:pt x="781" y="1213"/>
                    </a:lnTo>
                    <a:lnTo>
                      <a:pt x="780" y="1218"/>
                    </a:lnTo>
                    <a:lnTo>
                      <a:pt x="777" y="1220"/>
                    </a:lnTo>
                    <a:lnTo>
                      <a:pt x="775" y="1222"/>
                    </a:lnTo>
                    <a:lnTo>
                      <a:pt x="773" y="1224"/>
                    </a:lnTo>
                    <a:lnTo>
                      <a:pt x="765" y="1224"/>
                    </a:lnTo>
                    <a:lnTo>
                      <a:pt x="761" y="1221"/>
                    </a:lnTo>
                    <a:lnTo>
                      <a:pt x="756" y="1219"/>
                    </a:lnTo>
                    <a:lnTo>
                      <a:pt x="751" y="1216"/>
                    </a:lnTo>
                    <a:lnTo>
                      <a:pt x="749" y="1216"/>
                    </a:lnTo>
                    <a:lnTo>
                      <a:pt x="746" y="1219"/>
                    </a:lnTo>
                    <a:lnTo>
                      <a:pt x="744" y="1221"/>
                    </a:lnTo>
                    <a:lnTo>
                      <a:pt x="741" y="1225"/>
                    </a:lnTo>
                    <a:lnTo>
                      <a:pt x="729" y="1239"/>
                    </a:lnTo>
                    <a:lnTo>
                      <a:pt x="710" y="1259"/>
                    </a:lnTo>
                    <a:lnTo>
                      <a:pt x="688" y="1278"/>
                    </a:lnTo>
                    <a:lnTo>
                      <a:pt x="674" y="1289"/>
                    </a:lnTo>
                    <a:lnTo>
                      <a:pt x="666" y="1294"/>
                    </a:lnTo>
                    <a:lnTo>
                      <a:pt x="658" y="1297"/>
                    </a:lnTo>
                    <a:lnTo>
                      <a:pt x="656" y="1300"/>
                    </a:lnTo>
                    <a:lnTo>
                      <a:pt x="655" y="1301"/>
                    </a:lnTo>
                    <a:lnTo>
                      <a:pt x="654" y="1303"/>
                    </a:lnTo>
                    <a:lnTo>
                      <a:pt x="655" y="1306"/>
                    </a:lnTo>
                    <a:lnTo>
                      <a:pt x="672" y="1315"/>
                    </a:lnTo>
                    <a:lnTo>
                      <a:pt x="686" y="1326"/>
                    </a:lnTo>
                    <a:lnTo>
                      <a:pt x="686" y="1329"/>
                    </a:lnTo>
                    <a:lnTo>
                      <a:pt x="685" y="1332"/>
                    </a:lnTo>
                    <a:lnTo>
                      <a:pt x="683" y="1334"/>
                    </a:lnTo>
                    <a:lnTo>
                      <a:pt x="681" y="1335"/>
                    </a:lnTo>
                    <a:lnTo>
                      <a:pt x="679" y="1336"/>
                    </a:lnTo>
                    <a:lnTo>
                      <a:pt x="674" y="1338"/>
                    </a:lnTo>
                    <a:lnTo>
                      <a:pt x="669" y="1338"/>
                    </a:lnTo>
                    <a:lnTo>
                      <a:pt x="664" y="1336"/>
                    </a:lnTo>
                    <a:lnTo>
                      <a:pt x="653" y="1336"/>
                    </a:lnTo>
                    <a:lnTo>
                      <a:pt x="644" y="1338"/>
                    </a:lnTo>
                    <a:lnTo>
                      <a:pt x="641" y="1339"/>
                    </a:lnTo>
                    <a:lnTo>
                      <a:pt x="638" y="1341"/>
                    </a:lnTo>
                    <a:lnTo>
                      <a:pt x="636" y="1344"/>
                    </a:lnTo>
                    <a:lnTo>
                      <a:pt x="635" y="1347"/>
                    </a:lnTo>
                    <a:lnTo>
                      <a:pt x="632" y="1359"/>
                    </a:lnTo>
                    <a:lnTo>
                      <a:pt x="629" y="1374"/>
                    </a:lnTo>
                    <a:lnTo>
                      <a:pt x="626" y="1383"/>
                    </a:lnTo>
                    <a:lnTo>
                      <a:pt x="624" y="1390"/>
                    </a:lnTo>
                    <a:lnTo>
                      <a:pt x="622" y="1397"/>
                    </a:lnTo>
                    <a:lnTo>
                      <a:pt x="618" y="1401"/>
                    </a:lnTo>
                    <a:lnTo>
                      <a:pt x="612" y="1409"/>
                    </a:lnTo>
                    <a:lnTo>
                      <a:pt x="605" y="1421"/>
                    </a:lnTo>
                    <a:lnTo>
                      <a:pt x="600" y="1426"/>
                    </a:lnTo>
                    <a:lnTo>
                      <a:pt x="597" y="1432"/>
                    </a:lnTo>
                    <a:lnTo>
                      <a:pt x="592" y="1435"/>
                    </a:lnTo>
                    <a:lnTo>
                      <a:pt x="588" y="1437"/>
                    </a:lnTo>
                    <a:lnTo>
                      <a:pt x="585" y="1441"/>
                    </a:lnTo>
                    <a:lnTo>
                      <a:pt x="581" y="1445"/>
                    </a:lnTo>
                    <a:lnTo>
                      <a:pt x="579" y="1448"/>
                    </a:lnTo>
                    <a:lnTo>
                      <a:pt x="576" y="1453"/>
                    </a:lnTo>
                    <a:lnTo>
                      <a:pt x="572" y="1464"/>
                    </a:lnTo>
                    <a:lnTo>
                      <a:pt x="566" y="1472"/>
                    </a:lnTo>
                    <a:lnTo>
                      <a:pt x="563" y="1477"/>
                    </a:lnTo>
                    <a:lnTo>
                      <a:pt x="562" y="1487"/>
                    </a:lnTo>
                    <a:lnTo>
                      <a:pt x="562" y="1499"/>
                    </a:lnTo>
                    <a:lnTo>
                      <a:pt x="561" y="1512"/>
                    </a:lnTo>
                    <a:lnTo>
                      <a:pt x="557" y="1525"/>
                    </a:lnTo>
                    <a:lnTo>
                      <a:pt x="554" y="1536"/>
                    </a:lnTo>
                    <a:lnTo>
                      <a:pt x="550" y="1544"/>
                    </a:lnTo>
                    <a:lnTo>
                      <a:pt x="549" y="1548"/>
                    </a:lnTo>
                    <a:lnTo>
                      <a:pt x="547" y="1554"/>
                    </a:lnTo>
                    <a:lnTo>
                      <a:pt x="543" y="1559"/>
                    </a:lnTo>
                    <a:lnTo>
                      <a:pt x="540" y="1562"/>
                    </a:lnTo>
                    <a:lnTo>
                      <a:pt x="534" y="1566"/>
                    </a:lnTo>
                    <a:lnTo>
                      <a:pt x="521" y="1571"/>
                    </a:lnTo>
                    <a:lnTo>
                      <a:pt x="505" y="1575"/>
                    </a:lnTo>
                    <a:lnTo>
                      <a:pt x="496" y="1579"/>
                    </a:lnTo>
                    <a:lnTo>
                      <a:pt x="487" y="1584"/>
                    </a:lnTo>
                    <a:lnTo>
                      <a:pt x="479" y="1588"/>
                    </a:lnTo>
                    <a:lnTo>
                      <a:pt x="471" y="1594"/>
                    </a:lnTo>
                    <a:lnTo>
                      <a:pt x="455" y="1609"/>
                    </a:lnTo>
                    <a:lnTo>
                      <a:pt x="441" y="1622"/>
                    </a:lnTo>
                    <a:lnTo>
                      <a:pt x="435" y="1629"/>
                    </a:lnTo>
                    <a:lnTo>
                      <a:pt x="429" y="1634"/>
                    </a:lnTo>
                    <a:lnTo>
                      <a:pt x="424" y="1637"/>
                    </a:lnTo>
                    <a:lnTo>
                      <a:pt x="420" y="1641"/>
                    </a:lnTo>
                    <a:lnTo>
                      <a:pt x="408" y="1644"/>
                    </a:lnTo>
                    <a:lnTo>
                      <a:pt x="395" y="1647"/>
                    </a:lnTo>
                    <a:lnTo>
                      <a:pt x="390" y="1648"/>
                    </a:lnTo>
                    <a:lnTo>
                      <a:pt x="386" y="1649"/>
                    </a:lnTo>
                    <a:lnTo>
                      <a:pt x="384" y="1650"/>
                    </a:lnTo>
                    <a:lnTo>
                      <a:pt x="383" y="1653"/>
                    </a:lnTo>
                    <a:lnTo>
                      <a:pt x="380" y="1659"/>
                    </a:lnTo>
                    <a:lnTo>
                      <a:pt x="372" y="1668"/>
                    </a:lnTo>
                    <a:close/>
                    <a:moveTo>
                      <a:pt x="858" y="1792"/>
                    </a:moveTo>
                    <a:lnTo>
                      <a:pt x="865" y="1792"/>
                    </a:lnTo>
                    <a:lnTo>
                      <a:pt x="871" y="1791"/>
                    </a:lnTo>
                    <a:lnTo>
                      <a:pt x="878" y="1788"/>
                    </a:lnTo>
                    <a:lnTo>
                      <a:pt x="886" y="1783"/>
                    </a:lnTo>
                    <a:lnTo>
                      <a:pt x="893" y="1777"/>
                    </a:lnTo>
                    <a:lnTo>
                      <a:pt x="899" y="1774"/>
                    </a:lnTo>
                    <a:lnTo>
                      <a:pt x="905" y="1773"/>
                    </a:lnTo>
                    <a:lnTo>
                      <a:pt x="908" y="1773"/>
                    </a:lnTo>
                    <a:lnTo>
                      <a:pt x="909" y="1774"/>
                    </a:lnTo>
                    <a:lnTo>
                      <a:pt x="911" y="1775"/>
                    </a:lnTo>
                    <a:lnTo>
                      <a:pt x="911" y="1779"/>
                    </a:lnTo>
                    <a:lnTo>
                      <a:pt x="911" y="1781"/>
                    </a:lnTo>
                    <a:lnTo>
                      <a:pt x="911" y="1788"/>
                    </a:lnTo>
                    <a:lnTo>
                      <a:pt x="909" y="1796"/>
                    </a:lnTo>
                    <a:lnTo>
                      <a:pt x="909" y="1804"/>
                    </a:lnTo>
                    <a:lnTo>
                      <a:pt x="909" y="1812"/>
                    </a:lnTo>
                    <a:lnTo>
                      <a:pt x="908" y="1819"/>
                    </a:lnTo>
                    <a:lnTo>
                      <a:pt x="906" y="1825"/>
                    </a:lnTo>
                    <a:lnTo>
                      <a:pt x="902" y="1830"/>
                    </a:lnTo>
                    <a:lnTo>
                      <a:pt x="896" y="1832"/>
                    </a:lnTo>
                    <a:lnTo>
                      <a:pt x="889" y="1833"/>
                    </a:lnTo>
                    <a:lnTo>
                      <a:pt x="881" y="1832"/>
                    </a:lnTo>
                    <a:lnTo>
                      <a:pt x="874" y="1832"/>
                    </a:lnTo>
                    <a:lnTo>
                      <a:pt x="868" y="1832"/>
                    </a:lnTo>
                    <a:lnTo>
                      <a:pt x="861" y="1833"/>
                    </a:lnTo>
                    <a:lnTo>
                      <a:pt x="853" y="1837"/>
                    </a:lnTo>
                    <a:lnTo>
                      <a:pt x="850" y="1838"/>
                    </a:lnTo>
                    <a:lnTo>
                      <a:pt x="846" y="1839"/>
                    </a:lnTo>
                    <a:lnTo>
                      <a:pt x="844" y="1839"/>
                    </a:lnTo>
                    <a:lnTo>
                      <a:pt x="840" y="1838"/>
                    </a:lnTo>
                    <a:lnTo>
                      <a:pt x="839" y="1837"/>
                    </a:lnTo>
                    <a:lnTo>
                      <a:pt x="837" y="1836"/>
                    </a:lnTo>
                    <a:lnTo>
                      <a:pt x="836" y="1833"/>
                    </a:lnTo>
                    <a:lnTo>
                      <a:pt x="834" y="1831"/>
                    </a:lnTo>
                    <a:lnTo>
                      <a:pt x="834" y="1826"/>
                    </a:lnTo>
                    <a:lnTo>
                      <a:pt x="836" y="1820"/>
                    </a:lnTo>
                    <a:lnTo>
                      <a:pt x="838" y="1813"/>
                    </a:lnTo>
                    <a:lnTo>
                      <a:pt x="842" y="1807"/>
                    </a:lnTo>
                    <a:lnTo>
                      <a:pt x="845" y="1801"/>
                    </a:lnTo>
                    <a:lnTo>
                      <a:pt x="850" y="1796"/>
                    </a:lnTo>
                    <a:lnTo>
                      <a:pt x="855" y="1793"/>
                    </a:lnTo>
                    <a:lnTo>
                      <a:pt x="858" y="1792"/>
                    </a:lnTo>
                    <a:close/>
                    <a:moveTo>
                      <a:pt x="877" y="1851"/>
                    </a:moveTo>
                    <a:lnTo>
                      <a:pt x="882" y="1851"/>
                    </a:lnTo>
                    <a:lnTo>
                      <a:pt x="886" y="1852"/>
                    </a:lnTo>
                    <a:lnTo>
                      <a:pt x="888" y="1855"/>
                    </a:lnTo>
                    <a:lnTo>
                      <a:pt x="890" y="1857"/>
                    </a:lnTo>
                    <a:lnTo>
                      <a:pt x="894" y="1863"/>
                    </a:lnTo>
                    <a:lnTo>
                      <a:pt x="896" y="1870"/>
                    </a:lnTo>
                    <a:lnTo>
                      <a:pt x="897" y="1878"/>
                    </a:lnTo>
                    <a:lnTo>
                      <a:pt x="899" y="1886"/>
                    </a:lnTo>
                    <a:lnTo>
                      <a:pt x="897" y="1889"/>
                    </a:lnTo>
                    <a:lnTo>
                      <a:pt x="896" y="1892"/>
                    </a:lnTo>
                    <a:lnTo>
                      <a:pt x="894" y="1894"/>
                    </a:lnTo>
                    <a:lnTo>
                      <a:pt x="890" y="1895"/>
                    </a:lnTo>
                    <a:lnTo>
                      <a:pt x="883" y="1896"/>
                    </a:lnTo>
                    <a:lnTo>
                      <a:pt x="876" y="1894"/>
                    </a:lnTo>
                    <a:lnTo>
                      <a:pt x="874" y="1893"/>
                    </a:lnTo>
                    <a:lnTo>
                      <a:pt x="871" y="1890"/>
                    </a:lnTo>
                    <a:lnTo>
                      <a:pt x="870" y="1888"/>
                    </a:lnTo>
                    <a:lnTo>
                      <a:pt x="870" y="1886"/>
                    </a:lnTo>
                    <a:lnTo>
                      <a:pt x="872" y="1878"/>
                    </a:lnTo>
                    <a:lnTo>
                      <a:pt x="875" y="1873"/>
                    </a:lnTo>
                    <a:lnTo>
                      <a:pt x="876" y="1870"/>
                    </a:lnTo>
                    <a:lnTo>
                      <a:pt x="876" y="1868"/>
                    </a:lnTo>
                    <a:lnTo>
                      <a:pt x="876" y="1867"/>
                    </a:lnTo>
                    <a:lnTo>
                      <a:pt x="875" y="1865"/>
                    </a:lnTo>
                    <a:lnTo>
                      <a:pt x="870" y="1867"/>
                    </a:lnTo>
                    <a:lnTo>
                      <a:pt x="865" y="1871"/>
                    </a:lnTo>
                    <a:lnTo>
                      <a:pt x="861" y="1876"/>
                    </a:lnTo>
                    <a:lnTo>
                      <a:pt x="857" y="1882"/>
                    </a:lnTo>
                    <a:lnTo>
                      <a:pt x="855" y="1888"/>
                    </a:lnTo>
                    <a:lnTo>
                      <a:pt x="852" y="1893"/>
                    </a:lnTo>
                    <a:lnTo>
                      <a:pt x="850" y="1896"/>
                    </a:lnTo>
                    <a:lnTo>
                      <a:pt x="845" y="1899"/>
                    </a:lnTo>
                    <a:lnTo>
                      <a:pt x="844" y="1899"/>
                    </a:lnTo>
                    <a:lnTo>
                      <a:pt x="843" y="1896"/>
                    </a:lnTo>
                    <a:lnTo>
                      <a:pt x="842" y="1894"/>
                    </a:lnTo>
                    <a:lnTo>
                      <a:pt x="842" y="1889"/>
                    </a:lnTo>
                    <a:lnTo>
                      <a:pt x="842" y="1881"/>
                    </a:lnTo>
                    <a:lnTo>
                      <a:pt x="844" y="1871"/>
                    </a:lnTo>
                    <a:lnTo>
                      <a:pt x="846" y="1868"/>
                    </a:lnTo>
                    <a:lnTo>
                      <a:pt x="850" y="1863"/>
                    </a:lnTo>
                    <a:lnTo>
                      <a:pt x="853" y="1859"/>
                    </a:lnTo>
                    <a:lnTo>
                      <a:pt x="858" y="1857"/>
                    </a:lnTo>
                    <a:lnTo>
                      <a:pt x="863" y="1853"/>
                    </a:lnTo>
                    <a:lnTo>
                      <a:pt x="868" y="1852"/>
                    </a:lnTo>
                    <a:lnTo>
                      <a:pt x="872" y="1851"/>
                    </a:lnTo>
                    <a:lnTo>
                      <a:pt x="877" y="1851"/>
                    </a:lnTo>
                    <a:close/>
                    <a:moveTo>
                      <a:pt x="1209" y="1939"/>
                    </a:moveTo>
                    <a:lnTo>
                      <a:pt x="1211" y="1937"/>
                    </a:lnTo>
                    <a:lnTo>
                      <a:pt x="1215" y="1934"/>
                    </a:lnTo>
                    <a:lnTo>
                      <a:pt x="1218" y="1932"/>
                    </a:lnTo>
                    <a:lnTo>
                      <a:pt x="1222" y="1931"/>
                    </a:lnTo>
                    <a:lnTo>
                      <a:pt x="1224" y="1932"/>
                    </a:lnTo>
                    <a:lnTo>
                      <a:pt x="1226" y="1933"/>
                    </a:lnTo>
                    <a:lnTo>
                      <a:pt x="1228" y="1934"/>
                    </a:lnTo>
                    <a:lnTo>
                      <a:pt x="1229" y="1937"/>
                    </a:lnTo>
                    <a:lnTo>
                      <a:pt x="1229" y="1939"/>
                    </a:lnTo>
                    <a:lnTo>
                      <a:pt x="1229" y="1943"/>
                    </a:lnTo>
                    <a:lnTo>
                      <a:pt x="1229" y="1945"/>
                    </a:lnTo>
                    <a:lnTo>
                      <a:pt x="1228" y="1947"/>
                    </a:lnTo>
                    <a:lnTo>
                      <a:pt x="1223" y="1952"/>
                    </a:lnTo>
                    <a:lnTo>
                      <a:pt x="1218" y="1956"/>
                    </a:lnTo>
                    <a:lnTo>
                      <a:pt x="1212" y="1957"/>
                    </a:lnTo>
                    <a:lnTo>
                      <a:pt x="1205" y="1958"/>
                    </a:lnTo>
                    <a:lnTo>
                      <a:pt x="1203" y="1958"/>
                    </a:lnTo>
                    <a:lnTo>
                      <a:pt x="1201" y="1957"/>
                    </a:lnTo>
                    <a:lnTo>
                      <a:pt x="1198" y="1956"/>
                    </a:lnTo>
                    <a:lnTo>
                      <a:pt x="1197" y="1953"/>
                    </a:lnTo>
                    <a:lnTo>
                      <a:pt x="1196" y="1951"/>
                    </a:lnTo>
                    <a:lnTo>
                      <a:pt x="1196" y="1949"/>
                    </a:lnTo>
                    <a:lnTo>
                      <a:pt x="1197" y="1947"/>
                    </a:lnTo>
                    <a:lnTo>
                      <a:pt x="1198" y="1945"/>
                    </a:lnTo>
                    <a:lnTo>
                      <a:pt x="1205" y="1943"/>
                    </a:lnTo>
                    <a:lnTo>
                      <a:pt x="1209" y="1939"/>
                    </a:lnTo>
                    <a:close/>
                    <a:moveTo>
                      <a:pt x="1337" y="1991"/>
                    </a:moveTo>
                    <a:lnTo>
                      <a:pt x="1337" y="1989"/>
                    </a:lnTo>
                    <a:lnTo>
                      <a:pt x="1338" y="1988"/>
                    </a:lnTo>
                    <a:lnTo>
                      <a:pt x="1340" y="1987"/>
                    </a:lnTo>
                    <a:lnTo>
                      <a:pt x="1341" y="1987"/>
                    </a:lnTo>
                    <a:lnTo>
                      <a:pt x="1346" y="1988"/>
                    </a:lnTo>
                    <a:lnTo>
                      <a:pt x="1350" y="1990"/>
                    </a:lnTo>
                    <a:lnTo>
                      <a:pt x="1355" y="1996"/>
                    </a:lnTo>
                    <a:lnTo>
                      <a:pt x="1357" y="2001"/>
                    </a:lnTo>
                    <a:lnTo>
                      <a:pt x="1357" y="2004"/>
                    </a:lnTo>
                    <a:lnTo>
                      <a:pt x="1356" y="2008"/>
                    </a:lnTo>
                    <a:lnTo>
                      <a:pt x="1354" y="2009"/>
                    </a:lnTo>
                    <a:lnTo>
                      <a:pt x="1352" y="2008"/>
                    </a:lnTo>
                    <a:lnTo>
                      <a:pt x="1349" y="2006"/>
                    </a:lnTo>
                    <a:lnTo>
                      <a:pt x="1346" y="2003"/>
                    </a:lnTo>
                    <a:lnTo>
                      <a:pt x="1341" y="1996"/>
                    </a:lnTo>
                    <a:lnTo>
                      <a:pt x="1337" y="1991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chemeClr val="dk1"/>
                  </a:solidFill>
                </a:endParaRP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5F2B360-F100-45F2-947B-1093E2983541}"/>
                </a:ext>
              </a:extLst>
            </p:cNvPr>
            <p:cNvSpPr txBox="1"/>
            <p:nvPr/>
          </p:nvSpPr>
          <p:spPr>
            <a:xfrm>
              <a:off x="973730" y="4866567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辽宁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B2BD4DA-37B4-44C4-8330-8F55AA2B4FCC}"/>
              </a:ext>
            </a:extLst>
          </p:cNvPr>
          <p:cNvGrpSpPr/>
          <p:nvPr/>
        </p:nvGrpSpPr>
        <p:grpSpPr>
          <a:xfrm>
            <a:off x="4963268" y="4172634"/>
            <a:ext cx="3285252" cy="2003532"/>
            <a:chOff x="2994469" y="1461995"/>
            <a:chExt cx="3285252" cy="2003532"/>
          </a:xfrm>
        </p:grpSpPr>
        <p:graphicFrame>
          <p:nvGraphicFramePr>
            <p:cNvPr id="128" name="图示 127"/>
            <p:cNvGraphicFramePr/>
            <p:nvPr/>
          </p:nvGraphicFramePr>
          <p:xfrm>
            <a:off x="2994469" y="1461995"/>
            <a:ext cx="3285252" cy="20035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55" name="上海">
              <a:extLst>
                <a:ext uri="{FF2B5EF4-FFF2-40B4-BE49-F238E27FC236}">
                  <a16:creationId xmlns:a16="http://schemas.microsoft.com/office/drawing/2014/main" id="{4E9936D7-3B02-40AE-A7BD-5FBF1F374017}"/>
                </a:ext>
              </a:extLst>
            </p:cNvPr>
            <p:cNvSpPr>
              <a:spLocks noEditPoints="1"/>
            </p:cNvSpPr>
            <p:nvPr/>
          </p:nvSpPr>
          <p:spPr>
            <a:xfrm flipV="1">
              <a:off x="3344828" y="2137065"/>
              <a:ext cx="729300" cy="721386"/>
            </a:xfrm>
            <a:custGeom>
              <a:avLst/>
              <a:gdLst>
                <a:gd name="T0" fmla="*/ 121 w 357"/>
                <a:gd name="T1" fmla="*/ 465 h 494"/>
                <a:gd name="T2" fmla="*/ 98 w 357"/>
                <a:gd name="T3" fmla="*/ 454 h 494"/>
                <a:gd name="T4" fmla="*/ 48 w 357"/>
                <a:gd name="T5" fmla="*/ 449 h 494"/>
                <a:gd name="T6" fmla="*/ 30 w 357"/>
                <a:gd name="T7" fmla="*/ 439 h 494"/>
                <a:gd name="T8" fmla="*/ 25 w 357"/>
                <a:gd name="T9" fmla="*/ 416 h 494"/>
                <a:gd name="T10" fmla="*/ 22 w 357"/>
                <a:gd name="T11" fmla="*/ 373 h 494"/>
                <a:gd name="T12" fmla="*/ 11 w 357"/>
                <a:gd name="T13" fmla="*/ 365 h 494"/>
                <a:gd name="T14" fmla="*/ 0 w 357"/>
                <a:gd name="T15" fmla="*/ 366 h 494"/>
                <a:gd name="T16" fmla="*/ 5 w 357"/>
                <a:gd name="T17" fmla="*/ 342 h 494"/>
                <a:gd name="T18" fmla="*/ 32 w 357"/>
                <a:gd name="T19" fmla="*/ 302 h 494"/>
                <a:gd name="T20" fmla="*/ 46 w 357"/>
                <a:gd name="T21" fmla="*/ 247 h 494"/>
                <a:gd name="T22" fmla="*/ 50 w 357"/>
                <a:gd name="T23" fmla="*/ 184 h 494"/>
                <a:gd name="T24" fmla="*/ 80 w 357"/>
                <a:gd name="T25" fmla="*/ 157 h 494"/>
                <a:gd name="T26" fmla="*/ 113 w 357"/>
                <a:gd name="T27" fmla="*/ 146 h 494"/>
                <a:gd name="T28" fmla="*/ 163 w 357"/>
                <a:gd name="T29" fmla="*/ 164 h 494"/>
                <a:gd name="T30" fmla="*/ 199 w 357"/>
                <a:gd name="T31" fmla="*/ 184 h 494"/>
                <a:gd name="T32" fmla="*/ 233 w 357"/>
                <a:gd name="T33" fmla="*/ 200 h 494"/>
                <a:gd name="T34" fmla="*/ 287 w 357"/>
                <a:gd name="T35" fmla="*/ 241 h 494"/>
                <a:gd name="T36" fmla="*/ 325 w 357"/>
                <a:gd name="T37" fmla="*/ 298 h 494"/>
                <a:gd name="T38" fmla="*/ 350 w 357"/>
                <a:gd name="T39" fmla="*/ 340 h 494"/>
                <a:gd name="T40" fmla="*/ 357 w 357"/>
                <a:gd name="T41" fmla="*/ 372 h 494"/>
                <a:gd name="T42" fmla="*/ 348 w 357"/>
                <a:gd name="T43" fmla="*/ 402 h 494"/>
                <a:gd name="T44" fmla="*/ 323 w 357"/>
                <a:gd name="T45" fmla="*/ 411 h 494"/>
                <a:gd name="T46" fmla="*/ 265 w 357"/>
                <a:gd name="T47" fmla="*/ 409 h 494"/>
                <a:gd name="T48" fmla="*/ 215 w 357"/>
                <a:gd name="T49" fmla="*/ 421 h 494"/>
                <a:gd name="T50" fmla="*/ 192 w 357"/>
                <a:gd name="T51" fmla="*/ 448 h 494"/>
                <a:gd name="T52" fmla="*/ 171 w 357"/>
                <a:gd name="T53" fmla="*/ 472 h 494"/>
                <a:gd name="T54" fmla="*/ 71 w 357"/>
                <a:gd name="T55" fmla="*/ 6 h 494"/>
                <a:gd name="T56" fmla="*/ 99 w 357"/>
                <a:gd name="T57" fmla="*/ 0 h 494"/>
                <a:gd name="T58" fmla="*/ 144 w 357"/>
                <a:gd name="T59" fmla="*/ 25 h 494"/>
                <a:gd name="T60" fmla="*/ 190 w 357"/>
                <a:gd name="T61" fmla="*/ 45 h 494"/>
                <a:gd name="T62" fmla="*/ 213 w 357"/>
                <a:gd name="T63" fmla="*/ 62 h 494"/>
                <a:gd name="T64" fmla="*/ 266 w 357"/>
                <a:gd name="T65" fmla="*/ 84 h 494"/>
                <a:gd name="T66" fmla="*/ 304 w 357"/>
                <a:gd name="T67" fmla="*/ 92 h 494"/>
                <a:gd name="T68" fmla="*/ 313 w 357"/>
                <a:gd name="T69" fmla="*/ 99 h 494"/>
                <a:gd name="T70" fmla="*/ 314 w 357"/>
                <a:gd name="T71" fmla="*/ 112 h 494"/>
                <a:gd name="T72" fmla="*/ 284 w 357"/>
                <a:gd name="T73" fmla="*/ 137 h 494"/>
                <a:gd name="T74" fmla="*/ 260 w 357"/>
                <a:gd name="T75" fmla="*/ 135 h 494"/>
                <a:gd name="T76" fmla="*/ 188 w 357"/>
                <a:gd name="T77" fmla="*/ 106 h 494"/>
                <a:gd name="T78" fmla="*/ 125 w 357"/>
                <a:gd name="T79" fmla="*/ 84 h 494"/>
                <a:gd name="T80" fmla="*/ 98 w 357"/>
                <a:gd name="T81" fmla="*/ 71 h 494"/>
                <a:gd name="T82" fmla="*/ 51 w 357"/>
                <a:gd name="T83" fmla="*/ 42 h 494"/>
                <a:gd name="T84" fmla="*/ 43 w 357"/>
                <a:gd name="T85" fmla="*/ 31 h 494"/>
                <a:gd name="T86" fmla="*/ 46 w 357"/>
                <a:gd name="T87" fmla="*/ 20 h 494"/>
                <a:gd name="T88" fmla="*/ 71 w 357"/>
                <a:gd name="T89" fmla="*/ 6 h 494"/>
                <a:gd name="T90" fmla="*/ 215 w 357"/>
                <a:gd name="T91" fmla="*/ 162 h 494"/>
                <a:gd name="T92" fmla="*/ 222 w 357"/>
                <a:gd name="T93" fmla="*/ 157 h 494"/>
                <a:gd name="T94" fmla="*/ 260 w 357"/>
                <a:gd name="T95" fmla="*/ 166 h 494"/>
                <a:gd name="T96" fmla="*/ 282 w 357"/>
                <a:gd name="T97" fmla="*/ 183 h 494"/>
                <a:gd name="T98" fmla="*/ 278 w 357"/>
                <a:gd name="T99" fmla="*/ 193 h 494"/>
                <a:gd name="T100" fmla="*/ 253 w 357"/>
                <a:gd name="T101" fmla="*/ 183 h 494"/>
                <a:gd name="T102" fmla="*/ 289 w 357"/>
                <a:gd name="T103" fmla="*/ 175 h 494"/>
                <a:gd name="T104" fmla="*/ 293 w 357"/>
                <a:gd name="T105" fmla="*/ 171 h 494"/>
                <a:gd name="T106" fmla="*/ 319 w 357"/>
                <a:gd name="T107" fmla="*/ 189 h 494"/>
                <a:gd name="T108" fmla="*/ 315 w 357"/>
                <a:gd name="T109" fmla="*/ 194 h 494"/>
                <a:gd name="T110" fmla="*/ 295 w 357"/>
                <a:gd name="T111" fmla="*/ 187 h 494"/>
                <a:gd name="T112" fmla="*/ 289 w 357"/>
                <a:gd name="T113" fmla="*/ 17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 cmpd="sng">
              <a:solidFill>
                <a:schemeClr val="bg2">
                  <a:lumMod val="50000"/>
                </a:schemeClr>
              </a:solidFill>
              <a:round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F6394B9-F170-45DF-8738-D29F55A66C45}"/>
                </a:ext>
              </a:extLst>
            </p:cNvPr>
            <p:cNvSpPr txBox="1"/>
            <p:nvPr/>
          </p:nvSpPr>
          <p:spPr>
            <a:xfrm>
              <a:off x="3441931" y="2265841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9256BD0-0702-44A4-91A1-1EFFC720021E}"/>
              </a:ext>
            </a:extLst>
          </p:cNvPr>
          <p:cNvGrpSpPr/>
          <p:nvPr/>
        </p:nvGrpSpPr>
        <p:grpSpPr>
          <a:xfrm>
            <a:off x="3076797" y="1547136"/>
            <a:ext cx="3285252" cy="2003532"/>
            <a:chOff x="1211744" y="4012065"/>
            <a:chExt cx="3285252" cy="2003532"/>
          </a:xfrm>
        </p:grpSpPr>
        <p:graphicFrame>
          <p:nvGraphicFramePr>
            <p:cNvPr id="61" name="图示 60">
              <a:extLst>
                <a:ext uri="{FF2B5EF4-FFF2-40B4-BE49-F238E27FC236}">
                  <a16:creationId xmlns:a16="http://schemas.microsoft.com/office/drawing/2014/main" id="{EF42DBF4-0A63-4CF1-9954-4C2B01F5805B}"/>
                </a:ext>
              </a:extLst>
            </p:cNvPr>
            <p:cNvGraphicFramePr/>
            <p:nvPr/>
          </p:nvGraphicFramePr>
          <p:xfrm>
            <a:off x="1211744" y="4012065"/>
            <a:ext cx="3285252" cy="20035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  <p:sp>
          <p:nvSpPr>
            <p:cNvPr id="62" name="四川">
              <a:extLst>
                <a:ext uri="{FF2B5EF4-FFF2-40B4-BE49-F238E27FC236}">
                  <a16:creationId xmlns:a16="http://schemas.microsoft.com/office/drawing/2014/main" id="{A121CFDD-7474-4136-A1E6-4AAA98973728}"/>
                </a:ext>
              </a:extLst>
            </p:cNvPr>
            <p:cNvSpPr/>
            <p:nvPr/>
          </p:nvSpPr>
          <p:spPr>
            <a:xfrm>
              <a:off x="1507795" y="4684920"/>
              <a:ext cx="793750" cy="749300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 dirty="0">
                <a:solidFill>
                  <a:schemeClr val="dk1"/>
                </a:solidFill>
              </a:endParaRP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E95DD5D3-66FB-4E49-ADE8-D98746531670}"/>
              </a:ext>
            </a:extLst>
          </p:cNvPr>
          <p:cNvSpPr txBox="1"/>
          <p:nvPr/>
        </p:nvSpPr>
        <p:spPr>
          <a:xfrm>
            <a:off x="3474446" y="2415293"/>
            <a:ext cx="5391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四川</a:t>
            </a:r>
            <a:r>
              <a:rPr lang="en-US" altLang="zh-CN" b="1" dirty="0"/>
              <a:t>	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14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30727</TotalTime>
  <Words>2898</Words>
  <Application>Microsoft Office PowerPoint</Application>
  <PresentationFormat>全屏显示(4:3)</PresentationFormat>
  <Paragraphs>555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8" baseType="lpstr">
      <vt:lpstr>DengXian</vt:lpstr>
      <vt:lpstr>黑体</vt:lpstr>
      <vt:lpstr>华文行楷</vt:lpstr>
      <vt:lpstr>华文新魏</vt:lpstr>
      <vt:lpstr>Microsoft YaHei</vt:lpstr>
      <vt:lpstr>Microsoft YaHei</vt:lpstr>
      <vt:lpstr>Arial</vt:lpstr>
      <vt:lpstr>Calibri</vt:lpstr>
      <vt:lpstr>Calibri Light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三、2019年9月二手车交易车辆使用年限分析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五、二手车各级别轿车销量分析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一、限迁解禁跨区域流通逐渐通畅</vt:lpstr>
      <vt:lpstr>二、2018、2019年外迁情况对比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承桉 李</cp:lastModifiedBy>
  <cp:revision>2915</cp:revision>
  <dcterms:created xsi:type="dcterms:W3CDTF">2016-02-18T09:25:00Z</dcterms:created>
  <dcterms:modified xsi:type="dcterms:W3CDTF">2019-11-07T08:07:06Z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