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77" d="100"/>
          <a:sy n="77" d="100"/>
        </p:scale>
        <p:origin x="72" y="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3832" cy="6919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87431272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56772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159387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-13.59%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179927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-2.84%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-24.34%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34.67%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-20.08%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11258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-32.13%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34173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419571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-8.56%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1076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5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</a:p>
          <a:p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/>
              <a:t>62120878</a:t>
            </a:r>
            <a:r>
              <a:rPr lang="en-US" altLang="zh-CN" sz="1000" dirty="0" smtClean="0">
                <a:ea typeface="宋体" pitchFamily="2" charset="-122"/>
              </a:rPr>
              <a:t>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52383989</a:t>
            </a:r>
            <a:endParaRPr lang="en-US" altLang="zh-CN" sz="1000" dirty="0" smtClean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28" y="1897370"/>
            <a:ext cx="7498980" cy="4302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113" y="1885951"/>
            <a:ext cx="6841223" cy="4383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06941296"/>
              </p:ext>
            </p:extLst>
          </p:nvPr>
        </p:nvGraphicFramePr>
        <p:xfrm>
          <a:off x="827584" y="2132856"/>
          <a:ext cx="7632850" cy="337871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26834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13004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365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-3.54%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149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50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56772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73323035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48248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56898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-43.84%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30884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-30.01%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159387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25331466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26632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148322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-18.31%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179927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-2.84%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 smtClean="0"/>
              <a:t>号</a:t>
            </a:r>
            <a:r>
              <a:rPr lang="en-US" altLang="zh-CN" sz="1000" dirty="0" smtClean="0"/>
              <a:t>5</a:t>
            </a:r>
            <a:r>
              <a:rPr lang="zh-CN" altLang="en-US" sz="1000" dirty="0" smtClean="0"/>
              <a:t>号</a:t>
            </a:r>
            <a:r>
              <a:rPr lang="zh-CN" altLang="en-US" sz="1000" dirty="0"/>
              <a:t>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5216</TotalTime>
  <Words>451</Words>
  <Application>Microsoft Office PowerPoint</Application>
  <PresentationFormat>全屏显示(4:3)</PresentationFormat>
  <Paragraphs>222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2019年11月上海各车型上牌量同比情况</vt:lpstr>
      <vt:lpstr>近几年上海车辆月度上牌数累计情况</vt:lpstr>
      <vt:lpstr>近几年上海车辆月度上牌数量情况</vt:lpstr>
      <vt:lpstr>2019年11月上海上牌进口车来源国情况 </vt:lpstr>
      <vt:lpstr>2019年11月上海国产轿车分类型上牌情况 </vt:lpstr>
      <vt:lpstr>2019年11月上海国产小客车分类型上牌情况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606</cp:revision>
  <dcterms:created xsi:type="dcterms:W3CDTF">2002-12-18T04:51:24Z</dcterms:created>
  <dcterms:modified xsi:type="dcterms:W3CDTF">2019-12-04T06:04:05Z</dcterms:modified>
</cp:coreProperties>
</file>