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79" r:id="rId1"/>
  </p:sldMasterIdLst>
  <p:notesMasterIdLst>
    <p:notesMasterId r:id="rId12"/>
  </p:notesMasterIdLst>
  <p:handoutMasterIdLst>
    <p:handoutMasterId r:id="rId13"/>
  </p:handoutMasterIdLst>
  <p:sldIdLst>
    <p:sldId id="703" r:id="rId2"/>
    <p:sldId id="695" r:id="rId3"/>
    <p:sldId id="697" r:id="rId4"/>
    <p:sldId id="696" r:id="rId5"/>
    <p:sldId id="692" r:id="rId6"/>
    <p:sldId id="693" r:id="rId7"/>
    <p:sldId id="707" r:id="rId8"/>
    <p:sldId id="708" r:id="rId9"/>
    <p:sldId id="706" r:id="rId10"/>
    <p:sldId id="636" r:id="rId11"/>
  </p:sldIdLst>
  <p:sldSz cx="9906000" cy="6858000" type="A4"/>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2" orient="horz" pos="981" userDrawn="1">
          <p15:clr>
            <a:srgbClr val="A4A3A4"/>
          </p15:clr>
        </p15:guide>
        <p15:guide id="5" pos="6114" userDrawn="1">
          <p15:clr>
            <a:srgbClr val="A4A3A4"/>
          </p15:clr>
        </p15:guide>
        <p15:guide id="6">
          <p15:clr>
            <a:srgbClr val="A4A3A4"/>
          </p15:clr>
        </p15:guide>
        <p15:guide id="7" pos="126" userDrawn="1">
          <p15:clr>
            <a:srgbClr val="A4A3A4"/>
          </p15:clr>
        </p15:guide>
        <p15:guide id="8" pos="3120">
          <p15:clr>
            <a:srgbClr val="A4A3A4"/>
          </p15:clr>
        </p15:guide>
        <p15:guide id="10" orient="horz" pos="4065" userDrawn="1">
          <p15:clr>
            <a:srgbClr val="A4A3A4"/>
          </p15:clr>
        </p15:guide>
        <p15:guide id="11" orient="horz" pos="4156">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AM" initials="C" lastIdx="0" clrIdx="0">
    <p:extLst>
      <p:ext uri="{19B8F6BF-5375-455C-9EA6-DF929625EA0E}">
        <p15:presenceInfo xmlns:p15="http://schemas.microsoft.com/office/powerpoint/2012/main" userId="CAM"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72129"/>
    <a:srgbClr val="D9D9D9"/>
    <a:srgbClr val="BCD9F0"/>
    <a:srgbClr val="B8D7EE"/>
    <a:srgbClr val="BFDCF1"/>
    <a:srgbClr val="BDDAF0"/>
    <a:srgbClr val="B7D6ED"/>
    <a:srgbClr val="BCDAF0"/>
    <a:srgbClr val="000000"/>
    <a:srgbClr val="7F7F7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7DF18680-E054-41AD-8BC1-D1AEF772440D}" styleName="中度样式 2 - 强调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85BE263C-DBD7-4A20-BB59-AAB30ACAA65A}" styleName="中度样式 3 - 强调 2">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2"/>
          </a:solidFill>
        </a:fill>
      </a:tcStyle>
    </a:lastCol>
    <a:firstCol>
      <a:tcTxStyle b="on">
        <a:fontRef idx="minor">
          <a:scrgbClr r="0" g="0" b="0"/>
        </a:fontRef>
        <a:schemeClr val="lt1"/>
      </a:tcTxStyle>
      <a:tcStyle>
        <a:tcBdr/>
        <a:fill>
          <a:solidFill>
            <a:schemeClr val="accent2"/>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2"/>
          </a:solidFill>
        </a:fill>
      </a:tcStyle>
    </a:firstRow>
  </a:tblStyle>
  <a:tblStyle styleId="{0E3FDE45-AF77-4B5C-9715-49D594BDF05E}" styleName="浅色样式 1 - 强调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9D7B26C5-4107-4FEC-AEDC-1716B250A1EF}" styleName="浅色样式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3B4B98B0-60AC-42C2-AFA5-B58CD77FA1E5}" styleName="浅色样式 1 - 强调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D27102A9-8310-4765-A935-A1911B00CA55}" styleName="浅色样式 1 - 强调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21E4AEA4-8DFA-4A89-87EB-49C32662AFE0}" styleName="中度样式 2 - 强调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8EC20E35-A176-4012-BC5E-935CFFF8708E}" styleName="中度样式 3">
    <a:wholeTbl>
      <a:tcTxStyle>
        <a:fontRef idx="minor"/>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dk1"/>
          </a:solidFill>
        </a:fill>
      </a:tcStyle>
    </a:lastCol>
    <a:firstCol>
      <a:tcTxStyle b="on">
        <a:fontRef idx="minor">
          <a:scrgbClr r="0" g="0" b="0"/>
        </a:fontRef>
        <a:schemeClr val="lt1"/>
      </a:tcTxStyle>
      <a:tcStyle>
        <a:tcBdr/>
        <a:fill>
          <a:solidFill>
            <a:schemeClr val="dk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dk1"/>
          </a:solidFill>
        </a:fill>
      </a:tcStyle>
    </a:firstRow>
  </a:tblStyle>
  <a:tblStyle styleId="{2D5ABB26-0587-4C30-8999-92F81FD0307C}" styleName="无样式，无网格">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35758FB7-9AC5-4552-8A53-C91805E547FA}" styleName="主题样式 1 - 强调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706" autoAdjust="0"/>
    <p:restoredTop sz="95056" autoAdjust="0"/>
  </p:normalViewPr>
  <p:slideViewPr>
    <p:cSldViewPr>
      <p:cViewPr varScale="1">
        <p:scale>
          <a:sx n="108" d="100"/>
          <a:sy n="108" d="100"/>
        </p:scale>
        <p:origin x="1704" y="114"/>
      </p:cViewPr>
      <p:guideLst>
        <p:guide orient="horz" pos="981"/>
        <p:guide pos="6114"/>
        <p:guide/>
        <p:guide pos="126"/>
        <p:guide pos="3120"/>
        <p:guide orient="horz" pos="4065"/>
        <p:guide orient="horz" pos="4156"/>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p:cViewPr varScale="1">
        <p:scale>
          <a:sx n="87" d="100"/>
          <a:sy n="87" d="100"/>
        </p:scale>
        <p:origin x="3840" y="72"/>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handoutMaster" Target="handoutMasters/handoutMaster1.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commentAuthors" Target="commentAuthor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C96C0672-9A1D-49E4-9AC5-60ECB5BB9DE7}" type="datetimeFigureOut">
              <a:rPr lang="zh-CN" altLang="en-US" smtClean="0"/>
              <a:pPr/>
              <a:t>2019/12/27</a:t>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D9681B76-3745-4F94-971A-EF7EB41BCF18}" type="slidenum">
              <a:rPr lang="zh-CN" altLang="en-US" smtClean="0"/>
              <a:pPr/>
              <a:t>‹#›</a:t>
            </a:fld>
            <a:endParaRPr lang="zh-CN" altLang="en-US"/>
          </a:p>
        </p:txBody>
      </p:sp>
    </p:spTree>
    <p:extLst>
      <p:ext uri="{BB962C8B-B14F-4D97-AF65-F5344CB8AC3E}">
        <p14:creationId xmlns:p14="http://schemas.microsoft.com/office/powerpoint/2010/main" val="277709916"/>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B693C18-DA8C-4128-A6C2-E7A22FCADE8E}" type="datetimeFigureOut">
              <a:rPr lang="zh-CN" altLang="en-US" smtClean="0"/>
              <a:pPr/>
              <a:t>2019/12/27</a:t>
            </a:fld>
            <a:endParaRPr lang="zh-CN" altLang="en-US"/>
          </a:p>
        </p:txBody>
      </p:sp>
      <p:sp>
        <p:nvSpPr>
          <p:cNvPr id="4" name="幻灯片图像占位符 3"/>
          <p:cNvSpPr>
            <a:spLocks noGrp="1" noRot="1" noChangeAspect="1"/>
          </p:cNvSpPr>
          <p:nvPr>
            <p:ph type="sldImg" idx="2"/>
          </p:nvPr>
        </p:nvSpPr>
        <p:spPr>
          <a:xfrm>
            <a:off x="952500" y="685800"/>
            <a:ext cx="4953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A9E7C05-A6E1-4D8D-A2C1-452CA84F84F7}" type="slidenum">
              <a:rPr lang="zh-CN" altLang="en-US" smtClean="0"/>
              <a:pPr/>
              <a:t>‹#›</a:t>
            </a:fld>
            <a:endParaRPr lang="zh-CN" altLang="en-US"/>
          </a:p>
        </p:txBody>
      </p:sp>
    </p:spTree>
    <p:extLst>
      <p:ext uri="{BB962C8B-B14F-4D97-AF65-F5344CB8AC3E}">
        <p14:creationId xmlns:p14="http://schemas.microsoft.com/office/powerpoint/2010/main" val="1778630691"/>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52383878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2_标题幻灯片">
    <p:spTree>
      <p:nvGrpSpPr>
        <p:cNvPr id="1" name=""/>
        <p:cNvGrpSpPr/>
        <p:nvPr/>
      </p:nvGrpSpPr>
      <p:grpSpPr>
        <a:xfrm>
          <a:off x="0" y="0"/>
          <a:ext cx="0" cy="0"/>
          <a:chOff x="0" y="0"/>
          <a:chExt cx="0" cy="0"/>
        </a:xfrm>
      </p:grpSpPr>
      <p:sp>
        <p:nvSpPr>
          <p:cNvPr id="4" name="日期占位符 3"/>
          <p:cNvSpPr>
            <a:spLocks noGrp="1"/>
          </p:cNvSpPr>
          <p:nvPr>
            <p:ph type="dt" sz="half" idx="10"/>
          </p:nvPr>
        </p:nvSpPr>
        <p:spPr>
          <a:xfrm>
            <a:off x="495300" y="6356351"/>
            <a:ext cx="2311400" cy="365125"/>
          </a:xfrm>
          <a:prstGeom prst="rect">
            <a:avLst/>
          </a:prstGeom>
        </p:spPr>
        <p:txBody>
          <a:bodyPr/>
          <a:lstStyle/>
          <a:p>
            <a:endParaRPr lang="zh-CN" altLang="en-US"/>
          </a:p>
        </p:txBody>
      </p:sp>
    </p:spTree>
    <p:extLst>
      <p:ext uri="{BB962C8B-B14F-4D97-AF65-F5344CB8AC3E}">
        <p14:creationId xmlns:p14="http://schemas.microsoft.com/office/powerpoint/2010/main" val="71979967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cSld name="3_标题幻灯片">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ctrTitle"/>
          </p:nvPr>
        </p:nvSpPr>
        <p:spPr>
          <a:xfrm>
            <a:off x="742950" y="2130426"/>
            <a:ext cx="8420100" cy="1470025"/>
          </a:xfrm>
          <a:prstGeom prst="rect">
            <a:avLst/>
          </a:prstGeom>
        </p:spPr>
        <p:txBody>
          <a:bodyPr/>
          <a:lstStyle/>
          <a:p>
            <a:r>
              <a:rPr lang="zh-CN" altLang="en-US"/>
              <a:t>单击此处编辑母版标题样式</a:t>
            </a:r>
          </a:p>
        </p:txBody>
      </p:sp>
      <p:sp>
        <p:nvSpPr>
          <p:cNvPr id="3" name="副标题 2"/>
          <p:cNvSpPr>
            <a:spLocks noGrp="1"/>
          </p:cNvSpPr>
          <p:nvPr>
            <p:ph type="subTitle" idx="1"/>
          </p:nvPr>
        </p:nvSpPr>
        <p:spPr>
          <a:xfrm>
            <a:off x="1485900" y="3886200"/>
            <a:ext cx="6934200" cy="1752600"/>
          </a:xfrm>
          <a:prstGeom prst="rect">
            <a:avLst/>
          </a:prstGeo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a:xfrm>
            <a:off x="495300" y="6356351"/>
            <a:ext cx="2311400" cy="365125"/>
          </a:xfrm>
          <a:prstGeom prst="rect">
            <a:avLst/>
          </a:prstGeom>
        </p:spPr>
        <p:txBody>
          <a:bodyPr/>
          <a:lstStyle/>
          <a:p>
            <a:endParaRPr lang="zh-CN" altLang="en-US"/>
          </a:p>
        </p:txBody>
      </p:sp>
      <p:sp>
        <p:nvSpPr>
          <p:cNvPr id="6" name="TextBox 12"/>
          <p:cNvSpPr txBox="1"/>
          <p:nvPr userDrawn="1"/>
        </p:nvSpPr>
        <p:spPr>
          <a:xfrm>
            <a:off x="389497" y="6520361"/>
            <a:ext cx="1043876" cy="230832"/>
          </a:xfrm>
          <a:prstGeom prst="rect">
            <a:avLst/>
          </a:prstGeom>
          <a:noFill/>
        </p:spPr>
        <p:txBody>
          <a:bodyPr wrap="none" rtlCol="0">
            <a:spAutoFit/>
          </a:bodyPr>
          <a:lstStyle/>
          <a:p>
            <a:r>
              <a:rPr lang="en-US" altLang="zh-CN" sz="900" b="1" i="1" dirty="0">
                <a:solidFill>
                  <a:prstClr val="black">
                    <a:lumMod val="50000"/>
                    <a:lumOff val="50000"/>
                  </a:prstClr>
                </a:solidFill>
                <a:latin typeface="Arial" pitchFamily="34" charset="0"/>
                <a:cs typeface="Arial" pitchFamily="34" charset="0"/>
              </a:rPr>
              <a:t>CONFIDENTIAL</a:t>
            </a:r>
            <a:endParaRPr lang="zh-CN" altLang="en-US" sz="1400" b="1" i="1" dirty="0">
              <a:solidFill>
                <a:prstClr val="black">
                  <a:lumMod val="50000"/>
                  <a:lumOff val="50000"/>
                </a:prstClr>
              </a:solidFill>
              <a:latin typeface="Arial" pitchFamily="34" charset="0"/>
              <a:cs typeface="Arial" pitchFamily="34" charset="0"/>
            </a:endParaRPr>
          </a:p>
        </p:txBody>
      </p:sp>
    </p:spTree>
    <p:extLst>
      <p:ext uri="{BB962C8B-B14F-4D97-AF65-F5344CB8AC3E}">
        <p14:creationId xmlns:p14="http://schemas.microsoft.com/office/powerpoint/2010/main" val="106996082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3_Title and content">
    <p:bg>
      <p:bgPr>
        <a:blipFill rotWithShape="1">
          <a:blip r:embed="rId2" cstate="print">
            <a:extLst>
              <a:ext uri="{28A0092B-C50C-407E-A947-70E740481C1C}">
                <a14:useLocalDpi xmlns:a14="http://schemas.microsoft.com/office/drawing/2010/main"/>
              </a:ext>
            </a:extLst>
          </a:blip>
          <a:stretch>
            <a:fillRect/>
          </a:stretch>
        </a:blipFill>
        <a:effectLst/>
      </p:bgPr>
    </p:bg>
    <p:spTree>
      <p:nvGrpSpPr>
        <p:cNvPr id="1" name=""/>
        <p:cNvGrpSpPr/>
        <p:nvPr/>
      </p:nvGrpSpPr>
      <p:grpSpPr>
        <a:xfrm>
          <a:off x="0" y="0"/>
          <a:ext cx="0" cy="0"/>
          <a:chOff x="0" y="0"/>
          <a:chExt cx="0" cy="0"/>
        </a:xfrm>
      </p:grpSpPr>
      <p:pic>
        <p:nvPicPr>
          <p:cNvPr id="8" name="图片 7"/>
          <p:cNvPicPr>
            <a:picLocks noChangeAspect="1"/>
          </p:cNvPicPr>
          <p:nvPr userDrawn="1"/>
        </p:nvPicPr>
        <p:blipFill>
          <a:blip r:embed="rId3">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8049344" y="404664"/>
            <a:ext cx="1584932" cy="222447"/>
          </a:xfrm>
          <a:prstGeom prst="rect">
            <a:avLst/>
          </a:prstGeom>
        </p:spPr>
      </p:pic>
      <p:sp>
        <p:nvSpPr>
          <p:cNvPr id="5" name="标题 1"/>
          <p:cNvSpPr>
            <a:spLocks noGrp="1"/>
          </p:cNvSpPr>
          <p:nvPr>
            <p:ph type="title"/>
          </p:nvPr>
        </p:nvSpPr>
        <p:spPr>
          <a:xfrm>
            <a:off x="1136576" y="574863"/>
            <a:ext cx="7056784" cy="309600"/>
          </a:xfrm>
          <a:prstGeom prst="rect">
            <a:avLst/>
          </a:prstGeom>
        </p:spPr>
        <p:txBody>
          <a:bodyPr anchor="b"/>
          <a:lstStyle>
            <a:lvl1pPr>
              <a:defRPr lang="zh-CN" altLang="en-US" sz="4400" b="1" dirty="0">
                <a:solidFill>
                  <a:srgbClr val="203864"/>
                </a:solidFill>
              </a:defRPr>
            </a:lvl1pPr>
          </a:lstStyle>
          <a:p>
            <a:pPr marL="0" lvl="0" algn="l"/>
            <a:r>
              <a:rPr lang="zh-CN" altLang="en-US" dirty="0"/>
              <a:t>单击此处编辑母版标题样式</a:t>
            </a:r>
          </a:p>
        </p:txBody>
      </p:sp>
      <p:cxnSp>
        <p:nvCxnSpPr>
          <p:cNvPr id="10" name="直线连接符 63"/>
          <p:cNvCxnSpPr/>
          <p:nvPr userDrawn="1"/>
        </p:nvCxnSpPr>
        <p:spPr>
          <a:xfrm>
            <a:off x="350838" y="908720"/>
            <a:ext cx="9283435" cy="0"/>
          </a:xfrm>
          <a:prstGeom prst="line">
            <a:avLst/>
          </a:prstGeom>
          <a:ln>
            <a:solidFill>
              <a:schemeClr val="accent1">
                <a:shade val="95000"/>
                <a:satMod val="105000"/>
                <a:alpha val="32000"/>
              </a:schemeClr>
            </a:solidFill>
          </a:ln>
        </p:spPr>
        <p:style>
          <a:lnRef idx="1">
            <a:schemeClr val="accent1"/>
          </a:lnRef>
          <a:fillRef idx="0">
            <a:schemeClr val="accent1"/>
          </a:fillRef>
          <a:effectRef idx="0">
            <a:schemeClr val="accent1"/>
          </a:effectRef>
          <a:fontRef idx="minor">
            <a:schemeClr val="tx1"/>
          </a:fontRef>
        </p:style>
      </p:cxnSp>
      <p:sp>
        <p:nvSpPr>
          <p:cNvPr id="11" name="KSO_Shape"/>
          <p:cNvSpPr>
            <a:spLocks noChangeAspect="1"/>
          </p:cNvSpPr>
          <p:nvPr userDrawn="1"/>
        </p:nvSpPr>
        <p:spPr bwMode="auto">
          <a:xfrm>
            <a:off x="200472" y="44623"/>
            <a:ext cx="792000" cy="883269"/>
          </a:xfrm>
          <a:custGeom>
            <a:avLst/>
            <a:gdLst>
              <a:gd name="T0" fmla="*/ 527033 w 2960688"/>
              <a:gd name="T1" fmla="*/ 1877159 h 3298826"/>
              <a:gd name="T2" fmla="*/ 409443 w 2960688"/>
              <a:gd name="T3" fmla="*/ 2000501 h 3298826"/>
              <a:gd name="T4" fmla="*/ 411355 w 2960688"/>
              <a:gd name="T5" fmla="*/ 2233197 h 3298826"/>
              <a:gd name="T6" fmla="*/ 351125 w 2960688"/>
              <a:gd name="T7" fmla="*/ 2312034 h 3298826"/>
              <a:gd name="T8" fmla="*/ 273369 w 2960688"/>
              <a:gd name="T9" fmla="*/ 2124161 h 3298826"/>
              <a:gd name="T10" fmla="*/ 346027 w 2960688"/>
              <a:gd name="T11" fmla="*/ 1891464 h 3298826"/>
              <a:gd name="T12" fmla="*/ 896304 w 2960688"/>
              <a:gd name="T13" fmla="*/ 1785321 h 3298826"/>
              <a:gd name="T14" fmla="*/ 1068706 w 2960688"/>
              <a:gd name="T15" fmla="*/ 2016555 h 3298826"/>
              <a:gd name="T16" fmla="*/ 1068071 w 2960688"/>
              <a:gd name="T17" fmla="*/ 2228732 h 3298826"/>
              <a:gd name="T18" fmla="*/ 959169 w 2960688"/>
              <a:gd name="T19" fmla="*/ 2409781 h 3298826"/>
              <a:gd name="T20" fmla="*/ 713741 w 2960688"/>
              <a:gd name="T21" fmla="*/ 2518728 h 3298826"/>
              <a:gd name="T22" fmla="*/ 693421 w 2960688"/>
              <a:gd name="T23" fmla="*/ 1957476 h 3298826"/>
              <a:gd name="T24" fmla="*/ 640080 w 2960688"/>
              <a:gd name="T25" fmla="*/ 1634173 h 3298826"/>
              <a:gd name="T26" fmla="*/ 392430 w 2960688"/>
              <a:gd name="T27" fmla="*/ 1729423 h 3298826"/>
              <a:gd name="T28" fmla="*/ 232092 w 2960688"/>
              <a:gd name="T29" fmla="*/ 1935163 h 3298826"/>
              <a:gd name="T30" fmla="*/ 200025 w 2960688"/>
              <a:gd name="T31" fmla="*/ 2188846 h 3298826"/>
              <a:gd name="T32" fmla="*/ 307658 w 2960688"/>
              <a:gd name="T33" fmla="*/ 2432368 h 3298826"/>
              <a:gd name="T34" fmla="*/ 520065 w 2960688"/>
              <a:gd name="T35" fmla="*/ 2581276 h 3298826"/>
              <a:gd name="T36" fmla="*/ 775335 w 2960688"/>
              <a:gd name="T37" fmla="*/ 2601279 h 3298826"/>
              <a:gd name="T38" fmla="*/ 1014095 w 2960688"/>
              <a:gd name="T39" fmla="*/ 2481581 h 3298826"/>
              <a:gd name="T40" fmla="*/ 1151890 w 2960688"/>
              <a:gd name="T41" fmla="*/ 2263141 h 3298826"/>
              <a:gd name="T42" fmla="*/ 1159510 w 2960688"/>
              <a:gd name="T43" fmla="*/ 2006283 h 3298826"/>
              <a:gd name="T44" fmla="*/ 1027748 w 2960688"/>
              <a:gd name="T45" fmla="*/ 1773556 h 3298826"/>
              <a:gd name="T46" fmla="*/ 803275 w 2960688"/>
              <a:gd name="T47" fmla="*/ 1647190 h 3298826"/>
              <a:gd name="T48" fmla="*/ 1574800 w 2960688"/>
              <a:gd name="T49" fmla="*/ 2092842 h 3298826"/>
              <a:gd name="T50" fmla="*/ 2153920 w 2960688"/>
              <a:gd name="T51" fmla="*/ 1496357 h 3298826"/>
              <a:gd name="T52" fmla="*/ 2773363 w 2960688"/>
              <a:gd name="T53" fmla="*/ 1705761 h 3298826"/>
              <a:gd name="T54" fmla="*/ 2930208 w 2960688"/>
              <a:gd name="T55" fmla="*/ 2034463 h 3298826"/>
              <a:gd name="T56" fmla="*/ 2534285 w 2960688"/>
              <a:gd name="T57" fmla="*/ 2333022 h 3298826"/>
              <a:gd name="T58" fmla="*/ 2062798 w 2960688"/>
              <a:gd name="T59" fmla="*/ 2832102 h 3298826"/>
              <a:gd name="T60" fmla="*/ 1393825 w 2960688"/>
              <a:gd name="T61" fmla="*/ 2435503 h 3298826"/>
              <a:gd name="T62" fmla="*/ 1449705 w 2960688"/>
              <a:gd name="T63" fmla="*/ 1990995 h 3298826"/>
              <a:gd name="T64" fmla="*/ 1293813 w 2960688"/>
              <a:gd name="T65" fmla="*/ 1642623 h 3298826"/>
              <a:gd name="T66" fmla="*/ 818833 w 2960688"/>
              <a:gd name="T67" fmla="*/ 1450340 h 3298826"/>
              <a:gd name="T68" fmla="*/ 1141095 w 2960688"/>
              <a:gd name="T69" fmla="*/ 1611630 h 3298826"/>
              <a:gd name="T70" fmla="*/ 1340803 w 2960688"/>
              <a:gd name="T71" fmla="*/ 1927861 h 3298826"/>
              <a:gd name="T72" fmla="*/ 1348423 w 2960688"/>
              <a:gd name="T73" fmla="*/ 2284731 h 3298826"/>
              <a:gd name="T74" fmla="*/ 1223010 w 2960688"/>
              <a:gd name="T75" fmla="*/ 2541906 h 3298826"/>
              <a:gd name="T76" fmla="*/ 1473200 w 2960688"/>
              <a:gd name="T77" fmla="*/ 3188336 h 3298826"/>
              <a:gd name="T78" fmla="*/ 1409700 w 2960688"/>
              <a:gd name="T79" fmla="*/ 3287079 h 3298826"/>
              <a:gd name="T80" fmla="*/ 1293813 w 2960688"/>
              <a:gd name="T81" fmla="*/ 3278189 h 3298826"/>
              <a:gd name="T82" fmla="*/ 780415 w 2960688"/>
              <a:gd name="T83" fmla="*/ 2798129 h 3298826"/>
              <a:gd name="T84" fmla="*/ 485775 w 2960688"/>
              <a:gd name="T85" fmla="*/ 2775904 h 3298826"/>
              <a:gd name="T86" fmla="*/ 179387 w 2960688"/>
              <a:gd name="T87" fmla="*/ 2582863 h 3298826"/>
              <a:gd name="T88" fmla="*/ 11747 w 2960688"/>
              <a:gd name="T89" fmla="*/ 2248853 h 3298826"/>
              <a:gd name="T90" fmla="*/ 39687 w 2960688"/>
              <a:gd name="T91" fmla="*/ 1891666 h 3298826"/>
              <a:gd name="T92" fmla="*/ 248285 w 2960688"/>
              <a:gd name="T93" fmla="*/ 1593533 h 3298826"/>
              <a:gd name="T94" fmla="*/ 589598 w 2960688"/>
              <a:gd name="T95" fmla="*/ 1443356 h 3298826"/>
              <a:gd name="T96" fmla="*/ 2009571 w 2960688"/>
              <a:gd name="T97" fmla="*/ 44471 h 3298826"/>
              <a:gd name="T98" fmla="*/ 2211293 w 2960688"/>
              <a:gd name="T99" fmla="*/ 227752 h 3298826"/>
              <a:gd name="T100" fmla="*/ 2308501 w 2960688"/>
              <a:gd name="T101" fmla="*/ 511410 h 3298826"/>
              <a:gd name="T102" fmla="*/ 2385695 w 2960688"/>
              <a:gd name="T103" fmla="*/ 681985 h 3298826"/>
              <a:gd name="T104" fmla="*/ 2326608 w 2960688"/>
              <a:gd name="T105" fmla="*/ 854149 h 3298826"/>
              <a:gd name="T106" fmla="*/ 2142358 w 2960688"/>
              <a:gd name="T107" fmla="*/ 1198477 h 3298826"/>
              <a:gd name="T108" fmla="*/ 1940000 w 2960688"/>
              <a:gd name="T109" fmla="*/ 1360477 h 3298826"/>
              <a:gd name="T110" fmla="*/ 1698569 w 2960688"/>
              <a:gd name="T111" fmla="*/ 1367782 h 3298826"/>
              <a:gd name="T112" fmla="*/ 1505106 w 2960688"/>
              <a:gd name="T113" fmla="*/ 1235642 h 3298826"/>
              <a:gd name="T114" fmla="*/ 1298619 w 2960688"/>
              <a:gd name="T115" fmla="*/ 873208 h 3298826"/>
              <a:gd name="T116" fmla="*/ 1219200 w 2960688"/>
              <a:gd name="T117" fmla="*/ 700409 h 3298826"/>
              <a:gd name="T118" fmla="*/ 1306560 w 2960688"/>
              <a:gd name="T119" fmla="*/ 536504 h 3298826"/>
              <a:gd name="T120" fmla="*/ 1394873 w 2960688"/>
              <a:gd name="T121" fmla="*/ 248081 h 3298826"/>
              <a:gd name="T122" fmla="*/ 1587383 w 2960688"/>
              <a:gd name="T123" fmla="*/ 54953 h 32988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960688" h="3298826">
                <a:moveTo>
                  <a:pt x="472859" y="1797050"/>
                </a:moveTo>
                <a:lnTo>
                  <a:pt x="478276" y="1797050"/>
                </a:lnTo>
                <a:lnTo>
                  <a:pt x="483375" y="1797686"/>
                </a:lnTo>
                <a:lnTo>
                  <a:pt x="488792" y="1798640"/>
                </a:lnTo>
                <a:lnTo>
                  <a:pt x="493891" y="1800229"/>
                </a:lnTo>
                <a:lnTo>
                  <a:pt x="499309" y="1802454"/>
                </a:lnTo>
                <a:lnTo>
                  <a:pt x="503770" y="1804679"/>
                </a:lnTo>
                <a:lnTo>
                  <a:pt x="508550" y="1807858"/>
                </a:lnTo>
                <a:lnTo>
                  <a:pt x="512693" y="1811355"/>
                </a:lnTo>
                <a:lnTo>
                  <a:pt x="516836" y="1815170"/>
                </a:lnTo>
                <a:lnTo>
                  <a:pt x="520341" y="1819302"/>
                </a:lnTo>
                <a:lnTo>
                  <a:pt x="523846" y="1824071"/>
                </a:lnTo>
                <a:lnTo>
                  <a:pt x="526396" y="1829157"/>
                </a:lnTo>
                <a:lnTo>
                  <a:pt x="528945" y="1834561"/>
                </a:lnTo>
                <a:lnTo>
                  <a:pt x="530220" y="1839648"/>
                </a:lnTo>
                <a:lnTo>
                  <a:pt x="531495" y="1845370"/>
                </a:lnTo>
                <a:lnTo>
                  <a:pt x="531813" y="1850774"/>
                </a:lnTo>
                <a:lnTo>
                  <a:pt x="531813" y="1855860"/>
                </a:lnTo>
                <a:lnTo>
                  <a:pt x="531495" y="1861264"/>
                </a:lnTo>
                <a:lnTo>
                  <a:pt x="530220" y="1866668"/>
                </a:lnTo>
                <a:lnTo>
                  <a:pt x="528945" y="1871755"/>
                </a:lnTo>
                <a:lnTo>
                  <a:pt x="527033" y="1877159"/>
                </a:lnTo>
                <a:lnTo>
                  <a:pt x="524165" y="1881609"/>
                </a:lnTo>
                <a:lnTo>
                  <a:pt x="520978" y="1886378"/>
                </a:lnTo>
                <a:lnTo>
                  <a:pt x="517792" y="1890510"/>
                </a:lnTo>
                <a:lnTo>
                  <a:pt x="513968" y="1894643"/>
                </a:lnTo>
                <a:lnTo>
                  <a:pt x="509506" y="1898140"/>
                </a:lnTo>
                <a:lnTo>
                  <a:pt x="504726" y="1901636"/>
                </a:lnTo>
                <a:lnTo>
                  <a:pt x="495803" y="1907358"/>
                </a:lnTo>
                <a:lnTo>
                  <a:pt x="486880" y="1913080"/>
                </a:lnTo>
                <a:lnTo>
                  <a:pt x="478913" y="1918803"/>
                </a:lnTo>
                <a:lnTo>
                  <a:pt x="471265" y="1924842"/>
                </a:lnTo>
                <a:lnTo>
                  <a:pt x="463936" y="1931200"/>
                </a:lnTo>
                <a:lnTo>
                  <a:pt x="457244" y="1937240"/>
                </a:lnTo>
                <a:lnTo>
                  <a:pt x="450870" y="1943280"/>
                </a:lnTo>
                <a:lnTo>
                  <a:pt x="444815" y="1949320"/>
                </a:lnTo>
                <a:lnTo>
                  <a:pt x="439398" y="1955678"/>
                </a:lnTo>
                <a:lnTo>
                  <a:pt x="433980" y="1962036"/>
                </a:lnTo>
                <a:lnTo>
                  <a:pt x="429519" y="1968076"/>
                </a:lnTo>
                <a:lnTo>
                  <a:pt x="424739" y="1974751"/>
                </a:lnTo>
                <a:lnTo>
                  <a:pt x="420596" y="1980791"/>
                </a:lnTo>
                <a:lnTo>
                  <a:pt x="416453" y="1987467"/>
                </a:lnTo>
                <a:lnTo>
                  <a:pt x="412948" y="1993825"/>
                </a:lnTo>
                <a:lnTo>
                  <a:pt x="409443" y="2000501"/>
                </a:lnTo>
                <a:lnTo>
                  <a:pt x="406256" y="2006858"/>
                </a:lnTo>
                <a:lnTo>
                  <a:pt x="403388" y="2013534"/>
                </a:lnTo>
                <a:lnTo>
                  <a:pt x="400838" y="2019892"/>
                </a:lnTo>
                <a:lnTo>
                  <a:pt x="398608" y="2026886"/>
                </a:lnTo>
                <a:lnTo>
                  <a:pt x="394465" y="2039919"/>
                </a:lnTo>
                <a:lnTo>
                  <a:pt x="391278" y="2053271"/>
                </a:lnTo>
                <a:lnTo>
                  <a:pt x="388729" y="2066622"/>
                </a:lnTo>
                <a:lnTo>
                  <a:pt x="387135" y="2079974"/>
                </a:lnTo>
                <a:lnTo>
                  <a:pt x="386498" y="2093007"/>
                </a:lnTo>
                <a:lnTo>
                  <a:pt x="385861" y="2106041"/>
                </a:lnTo>
                <a:lnTo>
                  <a:pt x="385861" y="2118439"/>
                </a:lnTo>
                <a:lnTo>
                  <a:pt x="386817" y="2130518"/>
                </a:lnTo>
                <a:lnTo>
                  <a:pt x="387773" y="2141962"/>
                </a:lnTo>
                <a:lnTo>
                  <a:pt x="389366" y="2153724"/>
                </a:lnTo>
                <a:lnTo>
                  <a:pt x="391278" y="2164215"/>
                </a:lnTo>
                <a:lnTo>
                  <a:pt x="393190" y="2174705"/>
                </a:lnTo>
                <a:lnTo>
                  <a:pt x="395421" y="2184242"/>
                </a:lnTo>
                <a:lnTo>
                  <a:pt x="397970" y="2193461"/>
                </a:lnTo>
                <a:lnTo>
                  <a:pt x="402432" y="2209038"/>
                </a:lnTo>
                <a:lnTo>
                  <a:pt x="406574" y="2221435"/>
                </a:lnTo>
                <a:lnTo>
                  <a:pt x="409761" y="2229383"/>
                </a:lnTo>
                <a:lnTo>
                  <a:pt x="411355" y="2233197"/>
                </a:lnTo>
                <a:lnTo>
                  <a:pt x="413585" y="2238602"/>
                </a:lnTo>
                <a:lnTo>
                  <a:pt x="415179" y="2244006"/>
                </a:lnTo>
                <a:lnTo>
                  <a:pt x="416453" y="2249728"/>
                </a:lnTo>
                <a:lnTo>
                  <a:pt x="416772" y="2255132"/>
                </a:lnTo>
                <a:lnTo>
                  <a:pt x="416772" y="2260536"/>
                </a:lnTo>
                <a:lnTo>
                  <a:pt x="415816" y="2265940"/>
                </a:lnTo>
                <a:lnTo>
                  <a:pt x="414860" y="2271026"/>
                </a:lnTo>
                <a:lnTo>
                  <a:pt x="413267" y="2276113"/>
                </a:lnTo>
                <a:lnTo>
                  <a:pt x="411036" y="2281199"/>
                </a:lnTo>
                <a:lnTo>
                  <a:pt x="408168" y="2285967"/>
                </a:lnTo>
                <a:lnTo>
                  <a:pt x="405300" y="2290736"/>
                </a:lnTo>
                <a:lnTo>
                  <a:pt x="401794" y="2294868"/>
                </a:lnTo>
                <a:lnTo>
                  <a:pt x="397970" y="2298683"/>
                </a:lnTo>
                <a:lnTo>
                  <a:pt x="393509" y="2302180"/>
                </a:lnTo>
                <a:lnTo>
                  <a:pt x="389047" y="2305359"/>
                </a:lnTo>
                <a:lnTo>
                  <a:pt x="383630" y="2307902"/>
                </a:lnTo>
                <a:lnTo>
                  <a:pt x="378213" y="2309809"/>
                </a:lnTo>
                <a:lnTo>
                  <a:pt x="372795" y="2311717"/>
                </a:lnTo>
                <a:lnTo>
                  <a:pt x="367696" y="2312670"/>
                </a:lnTo>
                <a:lnTo>
                  <a:pt x="361642" y="2312988"/>
                </a:lnTo>
                <a:lnTo>
                  <a:pt x="356543" y="2312988"/>
                </a:lnTo>
                <a:lnTo>
                  <a:pt x="351125" y="2312034"/>
                </a:lnTo>
                <a:lnTo>
                  <a:pt x="345708" y="2311081"/>
                </a:lnTo>
                <a:lnTo>
                  <a:pt x="340609" y="2309491"/>
                </a:lnTo>
                <a:lnTo>
                  <a:pt x="335829" y="2307584"/>
                </a:lnTo>
                <a:lnTo>
                  <a:pt x="330730" y="2304723"/>
                </a:lnTo>
                <a:lnTo>
                  <a:pt x="326587" y="2301862"/>
                </a:lnTo>
                <a:lnTo>
                  <a:pt x="322126" y="2298365"/>
                </a:lnTo>
                <a:lnTo>
                  <a:pt x="318302" y="2294550"/>
                </a:lnTo>
                <a:lnTo>
                  <a:pt x="314478" y="2289782"/>
                </a:lnTo>
                <a:lnTo>
                  <a:pt x="311610" y="2285332"/>
                </a:lnTo>
                <a:lnTo>
                  <a:pt x="308742" y="2280245"/>
                </a:lnTo>
                <a:lnTo>
                  <a:pt x="306830" y="2275795"/>
                </a:lnTo>
                <a:lnTo>
                  <a:pt x="302687" y="2264987"/>
                </a:lnTo>
                <a:lnTo>
                  <a:pt x="296951" y="2249092"/>
                </a:lnTo>
                <a:lnTo>
                  <a:pt x="293764" y="2239237"/>
                </a:lnTo>
                <a:lnTo>
                  <a:pt x="290259" y="2228111"/>
                </a:lnTo>
                <a:lnTo>
                  <a:pt x="287391" y="2216349"/>
                </a:lnTo>
                <a:lnTo>
                  <a:pt x="284204" y="2202998"/>
                </a:lnTo>
                <a:lnTo>
                  <a:pt x="281017" y="2189328"/>
                </a:lnTo>
                <a:lnTo>
                  <a:pt x="278468" y="2173752"/>
                </a:lnTo>
                <a:lnTo>
                  <a:pt x="276556" y="2158175"/>
                </a:lnTo>
                <a:lnTo>
                  <a:pt x="274644" y="2141645"/>
                </a:lnTo>
                <a:lnTo>
                  <a:pt x="273369" y="2124161"/>
                </a:lnTo>
                <a:lnTo>
                  <a:pt x="273050" y="2106041"/>
                </a:lnTo>
                <a:lnTo>
                  <a:pt x="273369" y="2088239"/>
                </a:lnTo>
                <a:lnTo>
                  <a:pt x="274325" y="2078384"/>
                </a:lnTo>
                <a:lnTo>
                  <a:pt x="274962" y="2069483"/>
                </a:lnTo>
                <a:lnTo>
                  <a:pt x="275918" y="2059629"/>
                </a:lnTo>
                <a:lnTo>
                  <a:pt x="277193" y="2049774"/>
                </a:lnTo>
                <a:lnTo>
                  <a:pt x="278786" y="2040237"/>
                </a:lnTo>
                <a:lnTo>
                  <a:pt x="280698" y="2030382"/>
                </a:lnTo>
                <a:lnTo>
                  <a:pt x="282929" y="2020846"/>
                </a:lnTo>
                <a:lnTo>
                  <a:pt x="285479" y="2010673"/>
                </a:lnTo>
                <a:lnTo>
                  <a:pt x="288347" y="2000819"/>
                </a:lnTo>
                <a:lnTo>
                  <a:pt x="291533" y="1990328"/>
                </a:lnTo>
                <a:lnTo>
                  <a:pt x="295039" y="1980473"/>
                </a:lnTo>
                <a:lnTo>
                  <a:pt x="299181" y="1970619"/>
                </a:lnTo>
                <a:lnTo>
                  <a:pt x="303324" y="1960446"/>
                </a:lnTo>
                <a:lnTo>
                  <a:pt x="308423" y="1950274"/>
                </a:lnTo>
                <a:lnTo>
                  <a:pt x="313522" y="1940419"/>
                </a:lnTo>
                <a:lnTo>
                  <a:pt x="319258" y="1930247"/>
                </a:lnTo>
                <a:lnTo>
                  <a:pt x="325313" y="1920710"/>
                </a:lnTo>
                <a:lnTo>
                  <a:pt x="331368" y="1910855"/>
                </a:lnTo>
                <a:lnTo>
                  <a:pt x="338697" y="1901318"/>
                </a:lnTo>
                <a:lnTo>
                  <a:pt x="346027" y="1891464"/>
                </a:lnTo>
                <a:lnTo>
                  <a:pt x="353675" y="1881927"/>
                </a:lnTo>
                <a:lnTo>
                  <a:pt x="362279" y="1872708"/>
                </a:lnTo>
                <a:lnTo>
                  <a:pt x="370883" y="1863807"/>
                </a:lnTo>
                <a:lnTo>
                  <a:pt x="380125" y="1854906"/>
                </a:lnTo>
                <a:lnTo>
                  <a:pt x="389685" y="1846005"/>
                </a:lnTo>
                <a:lnTo>
                  <a:pt x="400201" y="1837740"/>
                </a:lnTo>
                <a:lnTo>
                  <a:pt x="411036" y="1829157"/>
                </a:lnTo>
                <a:lnTo>
                  <a:pt x="422190" y="1820892"/>
                </a:lnTo>
                <a:lnTo>
                  <a:pt x="433980" y="1813263"/>
                </a:lnTo>
                <a:lnTo>
                  <a:pt x="446409" y="1805315"/>
                </a:lnTo>
                <a:lnTo>
                  <a:pt x="451189" y="1802772"/>
                </a:lnTo>
                <a:lnTo>
                  <a:pt x="456606" y="1800547"/>
                </a:lnTo>
                <a:lnTo>
                  <a:pt x="461705" y="1798957"/>
                </a:lnTo>
                <a:lnTo>
                  <a:pt x="467441" y="1797686"/>
                </a:lnTo>
                <a:lnTo>
                  <a:pt x="472859" y="1797050"/>
                </a:lnTo>
                <a:close/>
                <a:moveTo>
                  <a:pt x="799783" y="1741488"/>
                </a:moveTo>
                <a:lnTo>
                  <a:pt x="816611" y="1747205"/>
                </a:lnTo>
                <a:lnTo>
                  <a:pt x="833438" y="1753558"/>
                </a:lnTo>
                <a:lnTo>
                  <a:pt x="849631" y="1760228"/>
                </a:lnTo>
                <a:lnTo>
                  <a:pt x="865506" y="1767851"/>
                </a:lnTo>
                <a:lnTo>
                  <a:pt x="881064" y="1776427"/>
                </a:lnTo>
                <a:lnTo>
                  <a:pt x="896304" y="1785321"/>
                </a:lnTo>
                <a:lnTo>
                  <a:pt x="910909" y="1795167"/>
                </a:lnTo>
                <a:lnTo>
                  <a:pt x="925514" y="1805332"/>
                </a:lnTo>
                <a:lnTo>
                  <a:pt x="939166" y="1816131"/>
                </a:lnTo>
                <a:lnTo>
                  <a:pt x="952819" y="1827566"/>
                </a:lnTo>
                <a:lnTo>
                  <a:pt x="965201" y="1839953"/>
                </a:lnTo>
                <a:lnTo>
                  <a:pt x="977584" y="1852976"/>
                </a:lnTo>
                <a:lnTo>
                  <a:pt x="989331" y="1866317"/>
                </a:lnTo>
                <a:lnTo>
                  <a:pt x="1000444" y="1879975"/>
                </a:lnTo>
                <a:lnTo>
                  <a:pt x="1011239" y="1894586"/>
                </a:lnTo>
                <a:lnTo>
                  <a:pt x="1021081" y="1909514"/>
                </a:lnTo>
                <a:lnTo>
                  <a:pt x="1026479" y="1918090"/>
                </a:lnTo>
                <a:lnTo>
                  <a:pt x="1031559" y="1926666"/>
                </a:lnTo>
                <a:lnTo>
                  <a:pt x="1036004" y="1935242"/>
                </a:lnTo>
                <a:lnTo>
                  <a:pt x="1040766" y="1944136"/>
                </a:lnTo>
                <a:lnTo>
                  <a:pt x="1044894" y="1952712"/>
                </a:lnTo>
                <a:lnTo>
                  <a:pt x="1049021" y="1961605"/>
                </a:lnTo>
                <a:lnTo>
                  <a:pt x="1052831" y="1970817"/>
                </a:lnTo>
                <a:lnTo>
                  <a:pt x="1056324" y="1979710"/>
                </a:lnTo>
                <a:lnTo>
                  <a:pt x="1059816" y="1988922"/>
                </a:lnTo>
                <a:lnTo>
                  <a:pt x="1062991" y="1997815"/>
                </a:lnTo>
                <a:lnTo>
                  <a:pt x="1065849" y="2007026"/>
                </a:lnTo>
                <a:lnTo>
                  <a:pt x="1068706" y="2016555"/>
                </a:lnTo>
                <a:lnTo>
                  <a:pt x="1070929" y="2025767"/>
                </a:lnTo>
                <a:lnTo>
                  <a:pt x="1073151" y="2035295"/>
                </a:lnTo>
                <a:lnTo>
                  <a:pt x="1075056" y="2044507"/>
                </a:lnTo>
                <a:lnTo>
                  <a:pt x="1076961" y="2054353"/>
                </a:lnTo>
                <a:lnTo>
                  <a:pt x="1078549" y="2063882"/>
                </a:lnTo>
                <a:lnTo>
                  <a:pt x="1079819" y="2073411"/>
                </a:lnTo>
                <a:lnTo>
                  <a:pt x="1080771" y="2082940"/>
                </a:lnTo>
                <a:lnTo>
                  <a:pt x="1081724" y="2092786"/>
                </a:lnTo>
                <a:lnTo>
                  <a:pt x="1082359" y="2102315"/>
                </a:lnTo>
                <a:lnTo>
                  <a:pt x="1082676" y="2111844"/>
                </a:lnTo>
                <a:lnTo>
                  <a:pt x="1082676" y="2122008"/>
                </a:lnTo>
                <a:lnTo>
                  <a:pt x="1082676" y="2131537"/>
                </a:lnTo>
                <a:lnTo>
                  <a:pt x="1082359" y="2141066"/>
                </a:lnTo>
                <a:lnTo>
                  <a:pt x="1081724" y="2150913"/>
                </a:lnTo>
                <a:lnTo>
                  <a:pt x="1080771" y="2160442"/>
                </a:lnTo>
                <a:lnTo>
                  <a:pt x="1079819" y="2170606"/>
                </a:lnTo>
                <a:lnTo>
                  <a:pt x="1078231" y="2180135"/>
                </a:lnTo>
                <a:lnTo>
                  <a:pt x="1076644" y="2189981"/>
                </a:lnTo>
                <a:lnTo>
                  <a:pt x="1075056" y="2199510"/>
                </a:lnTo>
                <a:lnTo>
                  <a:pt x="1072834" y="2209674"/>
                </a:lnTo>
                <a:lnTo>
                  <a:pt x="1070611" y="2219203"/>
                </a:lnTo>
                <a:lnTo>
                  <a:pt x="1068071" y="2228732"/>
                </a:lnTo>
                <a:lnTo>
                  <a:pt x="1065214" y="2238261"/>
                </a:lnTo>
                <a:lnTo>
                  <a:pt x="1062356" y="2247472"/>
                </a:lnTo>
                <a:lnTo>
                  <a:pt x="1058864" y="2257001"/>
                </a:lnTo>
                <a:lnTo>
                  <a:pt x="1055689" y="2266212"/>
                </a:lnTo>
                <a:lnTo>
                  <a:pt x="1052196" y="2275106"/>
                </a:lnTo>
                <a:lnTo>
                  <a:pt x="1048386" y="2284317"/>
                </a:lnTo>
                <a:lnTo>
                  <a:pt x="1044259" y="2292893"/>
                </a:lnTo>
                <a:lnTo>
                  <a:pt x="1039814" y="2301787"/>
                </a:lnTo>
                <a:lnTo>
                  <a:pt x="1035369" y="2310045"/>
                </a:lnTo>
                <a:lnTo>
                  <a:pt x="1030606" y="2318621"/>
                </a:lnTo>
                <a:lnTo>
                  <a:pt x="1025844" y="2327197"/>
                </a:lnTo>
                <a:lnTo>
                  <a:pt x="1020764" y="2335456"/>
                </a:lnTo>
                <a:lnTo>
                  <a:pt x="1015366" y="2343396"/>
                </a:lnTo>
                <a:lnTo>
                  <a:pt x="1009969" y="2351655"/>
                </a:lnTo>
                <a:lnTo>
                  <a:pt x="1004254" y="2359278"/>
                </a:lnTo>
                <a:lnTo>
                  <a:pt x="998539" y="2366901"/>
                </a:lnTo>
                <a:lnTo>
                  <a:pt x="992506" y="2374524"/>
                </a:lnTo>
                <a:lnTo>
                  <a:pt x="985839" y="2381830"/>
                </a:lnTo>
                <a:lnTo>
                  <a:pt x="979806" y="2389135"/>
                </a:lnTo>
                <a:lnTo>
                  <a:pt x="972821" y="2396440"/>
                </a:lnTo>
                <a:lnTo>
                  <a:pt x="966471" y="2403111"/>
                </a:lnTo>
                <a:lnTo>
                  <a:pt x="959169" y="2409781"/>
                </a:lnTo>
                <a:lnTo>
                  <a:pt x="952184" y="2416451"/>
                </a:lnTo>
                <a:lnTo>
                  <a:pt x="944564" y="2423121"/>
                </a:lnTo>
                <a:lnTo>
                  <a:pt x="937261" y="2429156"/>
                </a:lnTo>
                <a:lnTo>
                  <a:pt x="929641" y="2435191"/>
                </a:lnTo>
                <a:lnTo>
                  <a:pt x="921704" y="2441544"/>
                </a:lnTo>
                <a:lnTo>
                  <a:pt x="913766" y="2447261"/>
                </a:lnTo>
                <a:lnTo>
                  <a:pt x="905511" y="2452661"/>
                </a:lnTo>
                <a:lnTo>
                  <a:pt x="897256" y="2458061"/>
                </a:lnTo>
                <a:lnTo>
                  <a:pt x="884874" y="2465684"/>
                </a:lnTo>
                <a:lnTo>
                  <a:pt x="872809" y="2472354"/>
                </a:lnTo>
                <a:lnTo>
                  <a:pt x="860426" y="2478707"/>
                </a:lnTo>
                <a:lnTo>
                  <a:pt x="847726" y="2484742"/>
                </a:lnTo>
                <a:lnTo>
                  <a:pt x="834708" y="2490141"/>
                </a:lnTo>
                <a:lnTo>
                  <a:pt x="821691" y="2495541"/>
                </a:lnTo>
                <a:lnTo>
                  <a:pt x="808991" y="2499988"/>
                </a:lnTo>
                <a:lnTo>
                  <a:pt x="795338" y="2503799"/>
                </a:lnTo>
                <a:lnTo>
                  <a:pt x="782003" y="2507611"/>
                </a:lnTo>
                <a:lnTo>
                  <a:pt x="768668" y="2510787"/>
                </a:lnTo>
                <a:lnTo>
                  <a:pt x="755016" y="2513328"/>
                </a:lnTo>
                <a:lnTo>
                  <a:pt x="741046" y="2515552"/>
                </a:lnTo>
                <a:lnTo>
                  <a:pt x="727393" y="2517140"/>
                </a:lnTo>
                <a:lnTo>
                  <a:pt x="713741" y="2518728"/>
                </a:lnTo>
                <a:lnTo>
                  <a:pt x="699771" y="2519363"/>
                </a:lnTo>
                <a:lnTo>
                  <a:pt x="685801" y="2519363"/>
                </a:lnTo>
                <a:lnTo>
                  <a:pt x="675958" y="2519363"/>
                </a:lnTo>
                <a:lnTo>
                  <a:pt x="666116" y="2519046"/>
                </a:lnTo>
                <a:lnTo>
                  <a:pt x="646113" y="2517140"/>
                </a:lnTo>
                <a:lnTo>
                  <a:pt x="647701" y="2406922"/>
                </a:lnTo>
                <a:lnTo>
                  <a:pt x="648971" y="2312586"/>
                </a:lnTo>
                <a:lnTo>
                  <a:pt x="650241" y="2242708"/>
                </a:lnTo>
                <a:lnTo>
                  <a:pt x="650876" y="2220156"/>
                </a:lnTo>
                <a:lnTo>
                  <a:pt x="651193" y="2207133"/>
                </a:lnTo>
                <a:lnTo>
                  <a:pt x="653416" y="2182040"/>
                </a:lnTo>
                <a:lnTo>
                  <a:pt x="656273" y="2157583"/>
                </a:lnTo>
                <a:lnTo>
                  <a:pt x="658813" y="2134078"/>
                </a:lnTo>
                <a:lnTo>
                  <a:pt x="661988" y="2111209"/>
                </a:lnTo>
                <a:lnTo>
                  <a:pt x="665481" y="2089293"/>
                </a:lnTo>
                <a:lnTo>
                  <a:pt x="668973" y="2068329"/>
                </a:lnTo>
                <a:lnTo>
                  <a:pt x="672148" y="2048001"/>
                </a:lnTo>
                <a:lnTo>
                  <a:pt x="675958" y="2028625"/>
                </a:lnTo>
                <a:lnTo>
                  <a:pt x="680403" y="2009885"/>
                </a:lnTo>
                <a:lnTo>
                  <a:pt x="684531" y="1991463"/>
                </a:lnTo>
                <a:lnTo>
                  <a:pt x="688658" y="1974311"/>
                </a:lnTo>
                <a:lnTo>
                  <a:pt x="693421" y="1957476"/>
                </a:lnTo>
                <a:lnTo>
                  <a:pt x="697866" y="1941595"/>
                </a:lnTo>
                <a:lnTo>
                  <a:pt x="702946" y="1926031"/>
                </a:lnTo>
                <a:lnTo>
                  <a:pt x="707708" y="1911420"/>
                </a:lnTo>
                <a:lnTo>
                  <a:pt x="712788" y="1897444"/>
                </a:lnTo>
                <a:lnTo>
                  <a:pt x="717868" y="1883786"/>
                </a:lnTo>
                <a:lnTo>
                  <a:pt x="723266" y="1870763"/>
                </a:lnTo>
                <a:lnTo>
                  <a:pt x="728663" y="1858693"/>
                </a:lnTo>
                <a:lnTo>
                  <a:pt x="733743" y="1846941"/>
                </a:lnTo>
                <a:lnTo>
                  <a:pt x="739141" y="1835824"/>
                </a:lnTo>
                <a:lnTo>
                  <a:pt x="744538" y="1825025"/>
                </a:lnTo>
                <a:lnTo>
                  <a:pt x="750253" y="1814543"/>
                </a:lnTo>
                <a:lnTo>
                  <a:pt x="755651" y="1804696"/>
                </a:lnTo>
                <a:lnTo>
                  <a:pt x="761366" y="1795485"/>
                </a:lnTo>
                <a:lnTo>
                  <a:pt x="766763" y="1786591"/>
                </a:lnTo>
                <a:lnTo>
                  <a:pt x="777876" y="1770392"/>
                </a:lnTo>
                <a:lnTo>
                  <a:pt x="788988" y="1755464"/>
                </a:lnTo>
                <a:lnTo>
                  <a:pt x="799783" y="1741488"/>
                </a:lnTo>
                <a:close/>
                <a:moveTo>
                  <a:pt x="687070" y="1632268"/>
                </a:moveTo>
                <a:lnTo>
                  <a:pt x="675640" y="1632585"/>
                </a:lnTo>
                <a:lnTo>
                  <a:pt x="663575" y="1632585"/>
                </a:lnTo>
                <a:lnTo>
                  <a:pt x="651828" y="1633538"/>
                </a:lnTo>
                <a:lnTo>
                  <a:pt x="640080" y="1634173"/>
                </a:lnTo>
                <a:lnTo>
                  <a:pt x="628015" y="1635760"/>
                </a:lnTo>
                <a:lnTo>
                  <a:pt x="616585" y="1637348"/>
                </a:lnTo>
                <a:lnTo>
                  <a:pt x="604838" y="1638935"/>
                </a:lnTo>
                <a:lnTo>
                  <a:pt x="592773" y="1641158"/>
                </a:lnTo>
                <a:lnTo>
                  <a:pt x="581343" y="1643381"/>
                </a:lnTo>
                <a:lnTo>
                  <a:pt x="569595" y="1645920"/>
                </a:lnTo>
                <a:lnTo>
                  <a:pt x="558165" y="1649095"/>
                </a:lnTo>
                <a:lnTo>
                  <a:pt x="546735" y="1652270"/>
                </a:lnTo>
                <a:lnTo>
                  <a:pt x="534670" y="1655763"/>
                </a:lnTo>
                <a:lnTo>
                  <a:pt x="523240" y="1659573"/>
                </a:lnTo>
                <a:lnTo>
                  <a:pt x="512128" y="1663700"/>
                </a:lnTo>
                <a:lnTo>
                  <a:pt x="500698" y="1668145"/>
                </a:lnTo>
                <a:lnTo>
                  <a:pt x="489268" y="1672908"/>
                </a:lnTo>
                <a:lnTo>
                  <a:pt x="478155" y="1678305"/>
                </a:lnTo>
                <a:lnTo>
                  <a:pt x="467043" y="1683703"/>
                </a:lnTo>
                <a:lnTo>
                  <a:pt x="455930" y="1689418"/>
                </a:lnTo>
                <a:lnTo>
                  <a:pt x="444818" y="1695133"/>
                </a:lnTo>
                <a:lnTo>
                  <a:pt x="434023" y="1701483"/>
                </a:lnTo>
                <a:lnTo>
                  <a:pt x="423545" y="1708150"/>
                </a:lnTo>
                <a:lnTo>
                  <a:pt x="412750" y="1714818"/>
                </a:lnTo>
                <a:lnTo>
                  <a:pt x="402273" y="1721803"/>
                </a:lnTo>
                <a:lnTo>
                  <a:pt x="392430" y="1729423"/>
                </a:lnTo>
                <a:lnTo>
                  <a:pt x="382588" y="1736726"/>
                </a:lnTo>
                <a:lnTo>
                  <a:pt x="373063" y="1744663"/>
                </a:lnTo>
                <a:lnTo>
                  <a:pt x="363220" y="1752283"/>
                </a:lnTo>
                <a:lnTo>
                  <a:pt x="354330" y="1760856"/>
                </a:lnTo>
                <a:lnTo>
                  <a:pt x="345440" y="1768793"/>
                </a:lnTo>
                <a:lnTo>
                  <a:pt x="336550" y="1777683"/>
                </a:lnTo>
                <a:lnTo>
                  <a:pt x="328295" y="1785938"/>
                </a:lnTo>
                <a:lnTo>
                  <a:pt x="320040" y="1795146"/>
                </a:lnTo>
                <a:lnTo>
                  <a:pt x="312103" y="1804036"/>
                </a:lnTo>
                <a:lnTo>
                  <a:pt x="304483" y="1813243"/>
                </a:lnTo>
                <a:lnTo>
                  <a:pt x="297180" y="1822768"/>
                </a:lnTo>
                <a:lnTo>
                  <a:pt x="289878" y="1832293"/>
                </a:lnTo>
                <a:lnTo>
                  <a:pt x="282893" y="1841818"/>
                </a:lnTo>
                <a:lnTo>
                  <a:pt x="276225" y="1851978"/>
                </a:lnTo>
                <a:lnTo>
                  <a:pt x="269875" y="1861821"/>
                </a:lnTo>
                <a:lnTo>
                  <a:pt x="263842" y="1871663"/>
                </a:lnTo>
                <a:lnTo>
                  <a:pt x="257810" y="1882141"/>
                </a:lnTo>
                <a:lnTo>
                  <a:pt x="252095" y="1892301"/>
                </a:lnTo>
                <a:lnTo>
                  <a:pt x="246697" y="1903096"/>
                </a:lnTo>
                <a:lnTo>
                  <a:pt x="241617" y="1913573"/>
                </a:lnTo>
                <a:lnTo>
                  <a:pt x="236855" y="1924051"/>
                </a:lnTo>
                <a:lnTo>
                  <a:pt x="232092" y="1935163"/>
                </a:lnTo>
                <a:lnTo>
                  <a:pt x="227965" y="1945958"/>
                </a:lnTo>
                <a:lnTo>
                  <a:pt x="223837" y="1957071"/>
                </a:lnTo>
                <a:lnTo>
                  <a:pt x="220027" y="1968183"/>
                </a:lnTo>
                <a:lnTo>
                  <a:pt x="216535" y="1979296"/>
                </a:lnTo>
                <a:lnTo>
                  <a:pt x="213360" y="1990726"/>
                </a:lnTo>
                <a:lnTo>
                  <a:pt x="210502" y="2001838"/>
                </a:lnTo>
                <a:lnTo>
                  <a:pt x="207645" y="2013268"/>
                </a:lnTo>
                <a:lnTo>
                  <a:pt x="205105" y="2024698"/>
                </a:lnTo>
                <a:lnTo>
                  <a:pt x="203200" y="2036763"/>
                </a:lnTo>
                <a:lnTo>
                  <a:pt x="201295" y="2048193"/>
                </a:lnTo>
                <a:lnTo>
                  <a:pt x="199390" y="2059623"/>
                </a:lnTo>
                <a:lnTo>
                  <a:pt x="198120" y="2071371"/>
                </a:lnTo>
                <a:lnTo>
                  <a:pt x="196850" y="2082801"/>
                </a:lnTo>
                <a:lnTo>
                  <a:pt x="196215" y="2094866"/>
                </a:lnTo>
                <a:lnTo>
                  <a:pt x="195897" y="2106613"/>
                </a:lnTo>
                <a:lnTo>
                  <a:pt x="195580" y="2118043"/>
                </a:lnTo>
                <a:lnTo>
                  <a:pt x="195580" y="2129791"/>
                </a:lnTo>
                <a:lnTo>
                  <a:pt x="195897" y="2141856"/>
                </a:lnTo>
                <a:lnTo>
                  <a:pt x="196532" y="2153603"/>
                </a:lnTo>
                <a:lnTo>
                  <a:pt x="197485" y="2165668"/>
                </a:lnTo>
                <a:lnTo>
                  <a:pt x="198437" y="2177098"/>
                </a:lnTo>
                <a:lnTo>
                  <a:pt x="200025" y="2188846"/>
                </a:lnTo>
                <a:lnTo>
                  <a:pt x="201930" y="2200593"/>
                </a:lnTo>
                <a:lnTo>
                  <a:pt x="203835" y="2212023"/>
                </a:lnTo>
                <a:lnTo>
                  <a:pt x="206057" y="2224088"/>
                </a:lnTo>
                <a:lnTo>
                  <a:pt x="208915" y="2235518"/>
                </a:lnTo>
                <a:lnTo>
                  <a:pt x="211772" y="2247266"/>
                </a:lnTo>
                <a:lnTo>
                  <a:pt x="215265" y="2258696"/>
                </a:lnTo>
                <a:lnTo>
                  <a:pt x="218757" y="2270443"/>
                </a:lnTo>
                <a:lnTo>
                  <a:pt x="222567" y="2281873"/>
                </a:lnTo>
                <a:lnTo>
                  <a:pt x="226695" y="2293303"/>
                </a:lnTo>
                <a:lnTo>
                  <a:pt x="231140" y="2304733"/>
                </a:lnTo>
                <a:lnTo>
                  <a:pt x="235902" y="2315846"/>
                </a:lnTo>
                <a:lnTo>
                  <a:pt x="240982" y="2327276"/>
                </a:lnTo>
                <a:lnTo>
                  <a:pt x="246380" y="2338388"/>
                </a:lnTo>
                <a:lnTo>
                  <a:pt x="252095" y="2349501"/>
                </a:lnTo>
                <a:lnTo>
                  <a:pt x="257810" y="2360296"/>
                </a:lnTo>
                <a:lnTo>
                  <a:pt x="264160" y="2371408"/>
                </a:lnTo>
                <a:lnTo>
                  <a:pt x="270827" y="2381886"/>
                </a:lnTo>
                <a:lnTo>
                  <a:pt x="277813" y="2392681"/>
                </a:lnTo>
                <a:lnTo>
                  <a:pt x="284798" y="2403158"/>
                </a:lnTo>
                <a:lnTo>
                  <a:pt x="292100" y="2413001"/>
                </a:lnTo>
                <a:lnTo>
                  <a:pt x="299720" y="2422843"/>
                </a:lnTo>
                <a:lnTo>
                  <a:pt x="307658" y="2432368"/>
                </a:lnTo>
                <a:lnTo>
                  <a:pt x="315595" y="2442211"/>
                </a:lnTo>
                <a:lnTo>
                  <a:pt x="323533" y="2451101"/>
                </a:lnTo>
                <a:lnTo>
                  <a:pt x="332105" y="2459991"/>
                </a:lnTo>
                <a:lnTo>
                  <a:pt x="340360" y="2468881"/>
                </a:lnTo>
                <a:lnTo>
                  <a:pt x="349250" y="2477136"/>
                </a:lnTo>
                <a:lnTo>
                  <a:pt x="358140" y="2485391"/>
                </a:lnTo>
                <a:lnTo>
                  <a:pt x="367348" y="2493328"/>
                </a:lnTo>
                <a:lnTo>
                  <a:pt x="376238" y="2500948"/>
                </a:lnTo>
                <a:lnTo>
                  <a:pt x="385445" y="2508251"/>
                </a:lnTo>
                <a:lnTo>
                  <a:pt x="394970" y="2515553"/>
                </a:lnTo>
                <a:lnTo>
                  <a:pt x="405130" y="2522538"/>
                </a:lnTo>
                <a:lnTo>
                  <a:pt x="414655" y="2528888"/>
                </a:lnTo>
                <a:lnTo>
                  <a:pt x="424498" y="2535556"/>
                </a:lnTo>
                <a:lnTo>
                  <a:pt x="434975" y="2541588"/>
                </a:lnTo>
                <a:lnTo>
                  <a:pt x="445135" y="2547621"/>
                </a:lnTo>
                <a:lnTo>
                  <a:pt x="455613" y="2553018"/>
                </a:lnTo>
                <a:lnTo>
                  <a:pt x="465773" y="2558416"/>
                </a:lnTo>
                <a:lnTo>
                  <a:pt x="476568" y="2563813"/>
                </a:lnTo>
                <a:lnTo>
                  <a:pt x="487363" y="2568258"/>
                </a:lnTo>
                <a:lnTo>
                  <a:pt x="498158" y="2573021"/>
                </a:lnTo>
                <a:lnTo>
                  <a:pt x="509270" y="2577466"/>
                </a:lnTo>
                <a:lnTo>
                  <a:pt x="520065" y="2581276"/>
                </a:lnTo>
                <a:lnTo>
                  <a:pt x="531178" y="2585086"/>
                </a:lnTo>
                <a:lnTo>
                  <a:pt x="542290" y="2588896"/>
                </a:lnTo>
                <a:lnTo>
                  <a:pt x="553720" y="2592071"/>
                </a:lnTo>
                <a:lnTo>
                  <a:pt x="564833" y="2594928"/>
                </a:lnTo>
                <a:lnTo>
                  <a:pt x="576580" y="2597786"/>
                </a:lnTo>
                <a:lnTo>
                  <a:pt x="588010" y="2600326"/>
                </a:lnTo>
                <a:lnTo>
                  <a:pt x="599440" y="2602231"/>
                </a:lnTo>
                <a:lnTo>
                  <a:pt x="611188" y="2604136"/>
                </a:lnTo>
                <a:lnTo>
                  <a:pt x="622618" y="2605724"/>
                </a:lnTo>
                <a:lnTo>
                  <a:pt x="634683" y="2607311"/>
                </a:lnTo>
                <a:lnTo>
                  <a:pt x="646113" y="2608581"/>
                </a:lnTo>
                <a:lnTo>
                  <a:pt x="657860" y="2609216"/>
                </a:lnTo>
                <a:lnTo>
                  <a:pt x="669925" y="2609534"/>
                </a:lnTo>
                <a:lnTo>
                  <a:pt x="681355" y="2609851"/>
                </a:lnTo>
                <a:lnTo>
                  <a:pt x="693103" y="2609851"/>
                </a:lnTo>
                <a:lnTo>
                  <a:pt x="704850" y="2609534"/>
                </a:lnTo>
                <a:lnTo>
                  <a:pt x="716915" y="2608899"/>
                </a:lnTo>
                <a:lnTo>
                  <a:pt x="728345" y="2607946"/>
                </a:lnTo>
                <a:lnTo>
                  <a:pt x="740093" y="2606676"/>
                </a:lnTo>
                <a:lnTo>
                  <a:pt x="752158" y="2605406"/>
                </a:lnTo>
                <a:lnTo>
                  <a:pt x="763905" y="2603501"/>
                </a:lnTo>
                <a:lnTo>
                  <a:pt x="775335" y="2601279"/>
                </a:lnTo>
                <a:lnTo>
                  <a:pt x="787083" y="2598738"/>
                </a:lnTo>
                <a:lnTo>
                  <a:pt x="798830" y="2596198"/>
                </a:lnTo>
                <a:lnTo>
                  <a:pt x="810578" y="2593658"/>
                </a:lnTo>
                <a:lnTo>
                  <a:pt x="822008" y="2590166"/>
                </a:lnTo>
                <a:lnTo>
                  <a:pt x="833438" y="2586673"/>
                </a:lnTo>
                <a:lnTo>
                  <a:pt x="844868" y="2582863"/>
                </a:lnTo>
                <a:lnTo>
                  <a:pt x="856615" y="2578736"/>
                </a:lnTo>
                <a:lnTo>
                  <a:pt x="867410" y="2573973"/>
                </a:lnTo>
                <a:lnTo>
                  <a:pt x="879158" y="2569528"/>
                </a:lnTo>
                <a:lnTo>
                  <a:pt x="890270" y="2564131"/>
                </a:lnTo>
                <a:lnTo>
                  <a:pt x="901383" y="2558733"/>
                </a:lnTo>
                <a:lnTo>
                  <a:pt x="912178" y="2553336"/>
                </a:lnTo>
                <a:lnTo>
                  <a:pt x="923290" y="2547303"/>
                </a:lnTo>
                <a:lnTo>
                  <a:pt x="934085" y="2540636"/>
                </a:lnTo>
                <a:lnTo>
                  <a:pt x="944880" y="2534286"/>
                </a:lnTo>
                <a:lnTo>
                  <a:pt x="955675" y="2527301"/>
                </a:lnTo>
                <a:lnTo>
                  <a:pt x="965835" y="2520633"/>
                </a:lnTo>
                <a:lnTo>
                  <a:pt x="976313" y="2512696"/>
                </a:lnTo>
                <a:lnTo>
                  <a:pt x="986155" y="2505711"/>
                </a:lnTo>
                <a:lnTo>
                  <a:pt x="995680" y="2497456"/>
                </a:lnTo>
                <a:lnTo>
                  <a:pt x="1005205" y="2489836"/>
                </a:lnTo>
                <a:lnTo>
                  <a:pt x="1014095" y="2481581"/>
                </a:lnTo>
                <a:lnTo>
                  <a:pt x="1023303" y="2473326"/>
                </a:lnTo>
                <a:lnTo>
                  <a:pt x="1031558" y="2464753"/>
                </a:lnTo>
                <a:lnTo>
                  <a:pt x="1040130" y="2456181"/>
                </a:lnTo>
                <a:lnTo>
                  <a:pt x="1048385" y="2446973"/>
                </a:lnTo>
                <a:lnTo>
                  <a:pt x="1056640" y="2438083"/>
                </a:lnTo>
                <a:lnTo>
                  <a:pt x="1064260" y="2429193"/>
                </a:lnTo>
                <a:lnTo>
                  <a:pt x="1071563" y="2419351"/>
                </a:lnTo>
                <a:lnTo>
                  <a:pt x="1078865" y="2409826"/>
                </a:lnTo>
                <a:lnTo>
                  <a:pt x="1085533" y="2400301"/>
                </a:lnTo>
                <a:lnTo>
                  <a:pt x="1092200" y="2390458"/>
                </a:lnTo>
                <a:lnTo>
                  <a:pt x="1098550" y="2380616"/>
                </a:lnTo>
                <a:lnTo>
                  <a:pt x="1104583" y="2370456"/>
                </a:lnTo>
                <a:lnTo>
                  <a:pt x="1110933" y="2360296"/>
                </a:lnTo>
                <a:lnTo>
                  <a:pt x="1116330" y="2349818"/>
                </a:lnTo>
                <a:lnTo>
                  <a:pt x="1121728" y="2339023"/>
                </a:lnTo>
                <a:lnTo>
                  <a:pt x="1126808" y="2328863"/>
                </a:lnTo>
                <a:lnTo>
                  <a:pt x="1131570" y="2318068"/>
                </a:lnTo>
                <a:lnTo>
                  <a:pt x="1136015" y="2306956"/>
                </a:lnTo>
                <a:lnTo>
                  <a:pt x="1140778" y="2296478"/>
                </a:lnTo>
                <a:lnTo>
                  <a:pt x="1144588" y="2285366"/>
                </a:lnTo>
                <a:lnTo>
                  <a:pt x="1148398" y="2274253"/>
                </a:lnTo>
                <a:lnTo>
                  <a:pt x="1151890" y="2263141"/>
                </a:lnTo>
                <a:lnTo>
                  <a:pt x="1155383" y="2251711"/>
                </a:lnTo>
                <a:lnTo>
                  <a:pt x="1158240" y="2240598"/>
                </a:lnTo>
                <a:lnTo>
                  <a:pt x="1161098" y="2228851"/>
                </a:lnTo>
                <a:lnTo>
                  <a:pt x="1163320" y="2217421"/>
                </a:lnTo>
                <a:lnTo>
                  <a:pt x="1165543" y="2205673"/>
                </a:lnTo>
                <a:lnTo>
                  <a:pt x="1167448" y="2194243"/>
                </a:lnTo>
                <a:lnTo>
                  <a:pt x="1169035" y="2182813"/>
                </a:lnTo>
                <a:lnTo>
                  <a:pt x="1170305" y="2170748"/>
                </a:lnTo>
                <a:lnTo>
                  <a:pt x="1171258" y="2159318"/>
                </a:lnTo>
                <a:lnTo>
                  <a:pt x="1172210" y="2147571"/>
                </a:lnTo>
                <a:lnTo>
                  <a:pt x="1172845" y="2135823"/>
                </a:lnTo>
                <a:lnTo>
                  <a:pt x="1172845" y="2123758"/>
                </a:lnTo>
                <a:lnTo>
                  <a:pt x="1172845" y="2112328"/>
                </a:lnTo>
                <a:lnTo>
                  <a:pt x="1172528" y="2100581"/>
                </a:lnTo>
                <a:lnTo>
                  <a:pt x="1172210" y="2088516"/>
                </a:lnTo>
                <a:lnTo>
                  <a:pt x="1170940" y="2076768"/>
                </a:lnTo>
                <a:lnTo>
                  <a:pt x="1169670" y="2065021"/>
                </a:lnTo>
                <a:lnTo>
                  <a:pt x="1168083" y="2053591"/>
                </a:lnTo>
                <a:lnTo>
                  <a:pt x="1166813" y="2041526"/>
                </a:lnTo>
                <a:lnTo>
                  <a:pt x="1164273" y="2029778"/>
                </a:lnTo>
                <a:lnTo>
                  <a:pt x="1162050" y="2018348"/>
                </a:lnTo>
                <a:lnTo>
                  <a:pt x="1159510" y="2006283"/>
                </a:lnTo>
                <a:lnTo>
                  <a:pt x="1156335" y="1994853"/>
                </a:lnTo>
                <a:lnTo>
                  <a:pt x="1153478" y="1983423"/>
                </a:lnTo>
                <a:lnTo>
                  <a:pt x="1149985" y="1971993"/>
                </a:lnTo>
                <a:lnTo>
                  <a:pt x="1145540" y="1960563"/>
                </a:lnTo>
                <a:lnTo>
                  <a:pt x="1141730" y="1949133"/>
                </a:lnTo>
                <a:lnTo>
                  <a:pt x="1137285" y="1937386"/>
                </a:lnTo>
                <a:lnTo>
                  <a:pt x="1132205" y="1926591"/>
                </a:lnTo>
                <a:lnTo>
                  <a:pt x="1127443" y="1914843"/>
                </a:lnTo>
                <a:lnTo>
                  <a:pt x="1122045" y="1903731"/>
                </a:lnTo>
                <a:lnTo>
                  <a:pt x="1116330" y="1892936"/>
                </a:lnTo>
                <a:lnTo>
                  <a:pt x="1110615" y="1882141"/>
                </a:lnTo>
                <a:lnTo>
                  <a:pt x="1103948" y="1871028"/>
                </a:lnTo>
                <a:lnTo>
                  <a:pt x="1097598" y="1860233"/>
                </a:lnTo>
                <a:lnTo>
                  <a:pt x="1090613" y="1849438"/>
                </a:lnTo>
                <a:lnTo>
                  <a:pt x="1083310" y="1839278"/>
                </a:lnTo>
                <a:lnTo>
                  <a:pt x="1076008" y="1829436"/>
                </a:lnTo>
                <a:lnTo>
                  <a:pt x="1068388" y="1819276"/>
                </a:lnTo>
                <a:lnTo>
                  <a:pt x="1060768" y="1809751"/>
                </a:lnTo>
                <a:lnTo>
                  <a:pt x="1053148" y="1800226"/>
                </a:lnTo>
                <a:lnTo>
                  <a:pt x="1044575" y="1791018"/>
                </a:lnTo>
                <a:lnTo>
                  <a:pt x="1036320" y="1782128"/>
                </a:lnTo>
                <a:lnTo>
                  <a:pt x="1027748" y="1773556"/>
                </a:lnTo>
                <a:lnTo>
                  <a:pt x="1019175" y="1764983"/>
                </a:lnTo>
                <a:lnTo>
                  <a:pt x="1010285" y="1757046"/>
                </a:lnTo>
                <a:lnTo>
                  <a:pt x="1001395" y="1749108"/>
                </a:lnTo>
                <a:lnTo>
                  <a:pt x="992188" y="1741171"/>
                </a:lnTo>
                <a:lnTo>
                  <a:pt x="982663" y="1734186"/>
                </a:lnTo>
                <a:lnTo>
                  <a:pt x="973138" y="1726883"/>
                </a:lnTo>
                <a:lnTo>
                  <a:pt x="963613" y="1719898"/>
                </a:lnTo>
                <a:lnTo>
                  <a:pt x="953770" y="1713230"/>
                </a:lnTo>
                <a:lnTo>
                  <a:pt x="943610" y="1706880"/>
                </a:lnTo>
                <a:lnTo>
                  <a:pt x="933768" y="1700848"/>
                </a:lnTo>
                <a:lnTo>
                  <a:pt x="923290" y="1695133"/>
                </a:lnTo>
                <a:lnTo>
                  <a:pt x="913130" y="1689418"/>
                </a:lnTo>
                <a:lnTo>
                  <a:pt x="902335" y="1684020"/>
                </a:lnTo>
                <a:lnTo>
                  <a:pt x="892175" y="1678623"/>
                </a:lnTo>
                <a:lnTo>
                  <a:pt x="881380" y="1673860"/>
                </a:lnTo>
                <a:lnTo>
                  <a:pt x="870268" y="1669415"/>
                </a:lnTo>
                <a:lnTo>
                  <a:pt x="859473" y="1664653"/>
                </a:lnTo>
                <a:lnTo>
                  <a:pt x="848360" y="1660843"/>
                </a:lnTo>
                <a:lnTo>
                  <a:pt x="837248" y="1657033"/>
                </a:lnTo>
                <a:lnTo>
                  <a:pt x="825818" y="1653858"/>
                </a:lnTo>
                <a:lnTo>
                  <a:pt x="814705" y="1650365"/>
                </a:lnTo>
                <a:lnTo>
                  <a:pt x="803275" y="1647190"/>
                </a:lnTo>
                <a:lnTo>
                  <a:pt x="791845" y="1644651"/>
                </a:lnTo>
                <a:lnTo>
                  <a:pt x="780415" y="1642111"/>
                </a:lnTo>
                <a:lnTo>
                  <a:pt x="768985" y="1639888"/>
                </a:lnTo>
                <a:lnTo>
                  <a:pt x="757238" y="1637983"/>
                </a:lnTo>
                <a:lnTo>
                  <a:pt x="745490" y="1636395"/>
                </a:lnTo>
                <a:lnTo>
                  <a:pt x="734060" y="1635125"/>
                </a:lnTo>
                <a:lnTo>
                  <a:pt x="722313" y="1633855"/>
                </a:lnTo>
                <a:lnTo>
                  <a:pt x="710565" y="1632903"/>
                </a:lnTo>
                <a:lnTo>
                  <a:pt x="698818" y="1632585"/>
                </a:lnTo>
                <a:lnTo>
                  <a:pt x="687070" y="1632268"/>
                </a:lnTo>
                <a:close/>
                <a:moveTo>
                  <a:pt x="1446848" y="1466850"/>
                </a:moveTo>
                <a:lnTo>
                  <a:pt x="1448435" y="1479858"/>
                </a:lnTo>
                <a:lnTo>
                  <a:pt x="1450658" y="1496357"/>
                </a:lnTo>
                <a:lnTo>
                  <a:pt x="1453833" y="1515711"/>
                </a:lnTo>
                <a:lnTo>
                  <a:pt x="1457960" y="1538238"/>
                </a:lnTo>
                <a:lnTo>
                  <a:pt x="1468120" y="1591541"/>
                </a:lnTo>
                <a:lnTo>
                  <a:pt x="1480185" y="1653093"/>
                </a:lnTo>
                <a:lnTo>
                  <a:pt x="1494155" y="1721308"/>
                </a:lnTo>
                <a:lnTo>
                  <a:pt x="1509713" y="1794282"/>
                </a:lnTo>
                <a:lnTo>
                  <a:pt x="1525905" y="1870112"/>
                </a:lnTo>
                <a:lnTo>
                  <a:pt x="1542098" y="1946576"/>
                </a:lnTo>
                <a:lnTo>
                  <a:pt x="1574800" y="2092842"/>
                </a:lnTo>
                <a:lnTo>
                  <a:pt x="1602740" y="2217533"/>
                </a:lnTo>
                <a:lnTo>
                  <a:pt x="1629410" y="2336830"/>
                </a:lnTo>
                <a:lnTo>
                  <a:pt x="1730693" y="1746690"/>
                </a:lnTo>
                <a:lnTo>
                  <a:pt x="1671003" y="1606453"/>
                </a:lnTo>
                <a:lnTo>
                  <a:pt x="1768475" y="1514442"/>
                </a:lnTo>
                <a:lnTo>
                  <a:pt x="1798955" y="1514442"/>
                </a:lnTo>
                <a:lnTo>
                  <a:pt x="1806258" y="1514442"/>
                </a:lnTo>
                <a:lnTo>
                  <a:pt x="1836420" y="1514442"/>
                </a:lnTo>
                <a:lnTo>
                  <a:pt x="1933575" y="1606453"/>
                </a:lnTo>
                <a:lnTo>
                  <a:pt x="1873885" y="1746690"/>
                </a:lnTo>
                <a:lnTo>
                  <a:pt x="1975168" y="2336830"/>
                </a:lnTo>
                <a:lnTo>
                  <a:pt x="2002155" y="2217533"/>
                </a:lnTo>
                <a:lnTo>
                  <a:pt x="2030095" y="2092842"/>
                </a:lnTo>
                <a:lnTo>
                  <a:pt x="2062480" y="1946576"/>
                </a:lnTo>
                <a:lnTo>
                  <a:pt x="2078990" y="1870112"/>
                </a:lnTo>
                <a:lnTo>
                  <a:pt x="2094865" y="1794282"/>
                </a:lnTo>
                <a:lnTo>
                  <a:pt x="2110740" y="1721308"/>
                </a:lnTo>
                <a:lnTo>
                  <a:pt x="2124393" y="1653093"/>
                </a:lnTo>
                <a:lnTo>
                  <a:pt x="2136775" y="1591541"/>
                </a:lnTo>
                <a:lnTo>
                  <a:pt x="2146618" y="1538238"/>
                </a:lnTo>
                <a:lnTo>
                  <a:pt x="2150428" y="1515711"/>
                </a:lnTo>
                <a:lnTo>
                  <a:pt x="2153920" y="1496357"/>
                </a:lnTo>
                <a:lnTo>
                  <a:pt x="2156143" y="1479858"/>
                </a:lnTo>
                <a:lnTo>
                  <a:pt x="2157730" y="1466850"/>
                </a:lnTo>
                <a:lnTo>
                  <a:pt x="2164398" y="1469071"/>
                </a:lnTo>
                <a:lnTo>
                  <a:pt x="2173923" y="1471609"/>
                </a:lnTo>
                <a:lnTo>
                  <a:pt x="2226628" y="1488108"/>
                </a:lnTo>
                <a:lnTo>
                  <a:pt x="2293620" y="1509683"/>
                </a:lnTo>
                <a:lnTo>
                  <a:pt x="2331085" y="1522374"/>
                </a:lnTo>
                <a:lnTo>
                  <a:pt x="2370455" y="1535700"/>
                </a:lnTo>
                <a:lnTo>
                  <a:pt x="2411730" y="1549660"/>
                </a:lnTo>
                <a:lnTo>
                  <a:pt x="2453323" y="1564255"/>
                </a:lnTo>
                <a:lnTo>
                  <a:pt x="2495868" y="1579801"/>
                </a:lnTo>
                <a:lnTo>
                  <a:pt x="2538413" y="1595665"/>
                </a:lnTo>
                <a:lnTo>
                  <a:pt x="2580005" y="1612164"/>
                </a:lnTo>
                <a:lnTo>
                  <a:pt x="2620645" y="1628345"/>
                </a:lnTo>
                <a:lnTo>
                  <a:pt x="2659698" y="1644844"/>
                </a:lnTo>
                <a:lnTo>
                  <a:pt x="2678430" y="1653410"/>
                </a:lnTo>
                <a:lnTo>
                  <a:pt x="2696210" y="1661342"/>
                </a:lnTo>
                <a:lnTo>
                  <a:pt x="2713990" y="1669909"/>
                </a:lnTo>
                <a:lnTo>
                  <a:pt x="2730818" y="1678158"/>
                </a:lnTo>
                <a:lnTo>
                  <a:pt x="2747010" y="1686090"/>
                </a:lnTo>
                <a:lnTo>
                  <a:pt x="2761933" y="1694339"/>
                </a:lnTo>
                <a:lnTo>
                  <a:pt x="2773363" y="1705761"/>
                </a:lnTo>
                <a:lnTo>
                  <a:pt x="2785110" y="1718770"/>
                </a:lnTo>
                <a:lnTo>
                  <a:pt x="2798128" y="1733364"/>
                </a:lnTo>
                <a:lnTo>
                  <a:pt x="2805113" y="1741296"/>
                </a:lnTo>
                <a:lnTo>
                  <a:pt x="2811780" y="1749546"/>
                </a:lnTo>
                <a:lnTo>
                  <a:pt x="2818766" y="1758747"/>
                </a:lnTo>
                <a:lnTo>
                  <a:pt x="2825750" y="1768265"/>
                </a:lnTo>
                <a:lnTo>
                  <a:pt x="2833053" y="1778735"/>
                </a:lnTo>
                <a:lnTo>
                  <a:pt x="2839720" y="1789840"/>
                </a:lnTo>
                <a:lnTo>
                  <a:pt x="2847023" y="1801262"/>
                </a:lnTo>
                <a:lnTo>
                  <a:pt x="2854326" y="1813636"/>
                </a:lnTo>
                <a:lnTo>
                  <a:pt x="2861310" y="1826962"/>
                </a:lnTo>
                <a:lnTo>
                  <a:pt x="2867978" y="1840922"/>
                </a:lnTo>
                <a:lnTo>
                  <a:pt x="2874963" y="1855517"/>
                </a:lnTo>
                <a:lnTo>
                  <a:pt x="2881948" y="1871698"/>
                </a:lnTo>
                <a:lnTo>
                  <a:pt x="2888933" y="1887880"/>
                </a:lnTo>
                <a:lnTo>
                  <a:pt x="2895283" y="1905964"/>
                </a:lnTo>
                <a:lnTo>
                  <a:pt x="2901316" y="1924367"/>
                </a:lnTo>
                <a:lnTo>
                  <a:pt x="2907666" y="1944355"/>
                </a:lnTo>
                <a:lnTo>
                  <a:pt x="2913698" y="1964978"/>
                </a:lnTo>
                <a:lnTo>
                  <a:pt x="2919413" y="1986871"/>
                </a:lnTo>
                <a:lnTo>
                  <a:pt x="2924810" y="2010032"/>
                </a:lnTo>
                <a:lnTo>
                  <a:pt x="2930208" y="2034463"/>
                </a:lnTo>
                <a:lnTo>
                  <a:pt x="2934653" y="2059528"/>
                </a:lnTo>
                <a:lnTo>
                  <a:pt x="2939416" y="2086496"/>
                </a:lnTo>
                <a:lnTo>
                  <a:pt x="2943543" y="2114734"/>
                </a:lnTo>
                <a:lnTo>
                  <a:pt x="2947353" y="2144241"/>
                </a:lnTo>
                <a:lnTo>
                  <a:pt x="2950846" y="2175017"/>
                </a:lnTo>
                <a:lnTo>
                  <a:pt x="2953703" y="2207062"/>
                </a:lnTo>
                <a:lnTo>
                  <a:pt x="2954338" y="2215946"/>
                </a:lnTo>
                <a:lnTo>
                  <a:pt x="2954656" y="2230858"/>
                </a:lnTo>
                <a:lnTo>
                  <a:pt x="2955608" y="2275595"/>
                </a:lnTo>
                <a:lnTo>
                  <a:pt x="2957196" y="2411390"/>
                </a:lnTo>
                <a:lnTo>
                  <a:pt x="2959100" y="2583673"/>
                </a:lnTo>
                <a:lnTo>
                  <a:pt x="2960688" y="2760715"/>
                </a:lnTo>
                <a:lnTo>
                  <a:pt x="2908936" y="2767695"/>
                </a:lnTo>
                <a:lnTo>
                  <a:pt x="2857818" y="2773723"/>
                </a:lnTo>
                <a:lnTo>
                  <a:pt x="2806383" y="2779434"/>
                </a:lnTo>
                <a:lnTo>
                  <a:pt x="2755266" y="2784511"/>
                </a:lnTo>
                <a:lnTo>
                  <a:pt x="2702878" y="2788952"/>
                </a:lnTo>
                <a:lnTo>
                  <a:pt x="2649220" y="2793712"/>
                </a:lnTo>
                <a:lnTo>
                  <a:pt x="2536825" y="2802278"/>
                </a:lnTo>
                <a:lnTo>
                  <a:pt x="2535555" y="2668704"/>
                </a:lnTo>
                <a:lnTo>
                  <a:pt x="2534920" y="2527832"/>
                </a:lnTo>
                <a:lnTo>
                  <a:pt x="2534285" y="2333022"/>
                </a:lnTo>
                <a:lnTo>
                  <a:pt x="2534285" y="2318745"/>
                </a:lnTo>
                <a:lnTo>
                  <a:pt x="2533333" y="2305102"/>
                </a:lnTo>
                <a:lnTo>
                  <a:pt x="2531745" y="2291776"/>
                </a:lnTo>
                <a:lnTo>
                  <a:pt x="2530475" y="2279085"/>
                </a:lnTo>
                <a:lnTo>
                  <a:pt x="2527935" y="2266711"/>
                </a:lnTo>
                <a:lnTo>
                  <a:pt x="2525713" y="2254654"/>
                </a:lnTo>
                <a:lnTo>
                  <a:pt x="2522538" y="2243232"/>
                </a:lnTo>
                <a:lnTo>
                  <a:pt x="2519680" y="2232127"/>
                </a:lnTo>
                <a:lnTo>
                  <a:pt x="2515870" y="2221340"/>
                </a:lnTo>
                <a:lnTo>
                  <a:pt x="2512060" y="2210870"/>
                </a:lnTo>
                <a:lnTo>
                  <a:pt x="2508250" y="2200717"/>
                </a:lnTo>
                <a:lnTo>
                  <a:pt x="2503488" y="2191198"/>
                </a:lnTo>
                <a:lnTo>
                  <a:pt x="2499360" y="2181680"/>
                </a:lnTo>
                <a:lnTo>
                  <a:pt x="2494280" y="2172796"/>
                </a:lnTo>
                <a:lnTo>
                  <a:pt x="2489835" y="2163912"/>
                </a:lnTo>
                <a:lnTo>
                  <a:pt x="2484755" y="2155346"/>
                </a:lnTo>
                <a:lnTo>
                  <a:pt x="2484755" y="2813383"/>
                </a:lnTo>
                <a:lnTo>
                  <a:pt x="2405698" y="2818459"/>
                </a:lnTo>
                <a:lnTo>
                  <a:pt x="2323148" y="2822584"/>
                </a:lnTo>
                <a:lnTo>
                  <a:pt x="2238058" y="2826391"/>
                </a:lnTo>
                <a:lnTo>
                  <a:pt x="2150745" y="2829881"/>
                </a:lnTo>
                <a:lnTo>
                  <a:pt x="2062798" y="2832102"/>
                </a:lnTo>
                <a:lnTo>
                  <a:pt x="1974850" y="2834006"/>
                </a:lnTo>
                <a:lnTo>
                  <a:pt x="1887538" y="2835275"/>
                </a:lnTo>
                <a:lnTo>
                  <a:pt x="1802448" y="2835275"/>
                </a:lnTo>
                <a:lnTo>
                  <a:pt x="1750378" y="2835275"/>
                </a:lnTo>
                <a:lnTo>
                  <a:pt x="1697673" y="2834958"/>
                </a:lnTo>
                <a:lnTo>
                  <a:pt x="1644333" y="2834006"/>
                </a:lnTo>
                <a:lnTo>
                  <a:pt x="1590358" y="2833372"/>
                </a:lnTo>
                <a:lnTo>
                  <a:pt x="1536065" y="2832102"/>
                </a:lnTo>
                <a:lnTo>
                  <a:pt x="1482090" y="2830516"/>
                </a:lnTo>
                <a:lnTo>
                  <a:pt x="1427798" y="2829247"/>
                </a:lnTo>
                <a:lnTo>
                  <a:pt x="1374775" y="2826709"/>
                </a:lnTo>
                <a:lnTo>
                  <a:pt x="1257300" y="2643639"/>
                </a:lnTo>
                <a:lnTo>
                  <a:pt x="1274128" y="2624919"/>
                </a:lnTo>
                <a:lnTo>
                  <a:pt x="1290003" y="2605882"/>
                </a:lnTo>
                <a:lnTo>
                  <a:pt x="1305560" y="2585894"/>
                </a:lnTo>
                <a:lnTo>
                  <a:pt x="1319848" y="2565588"/>
                </a:lnTo>
                <a:lnTo>
                  <a:pt x="1334135" y="2544965"/>
                </a:lnTo>
                <a:lnTo>
                  <a:pt x="1347470" y="2524024"/>
                </a:lnTo>
                <a:lnTo>
                  <a:pt x="1360170" y="2502132"/>
                </a:lnTo>
                <a:lnTo>
                  <a:pt x="1371918" y="2480557"/>
                </a:lnTo>
                <a:lnTo>
                  <a:pt x="1383348" y="2458348"/>
                </a:lnTo>
                <a:lnTo>
                  <a:pt x="1393825" y="2435503"/>
                </a:lnTo>
                <a:lnTo>
                  <a:pt x="1403668" y="2412342"/>
                </a:lnTo>
                <a:lnTo>
                  <a:pt x="1412558" y="2389181"/>
                </a:lnTo>
                <a:lnTo>
                  <a:pt x="1420813" y="2365385"/>
                </a:lnTo>
                <a:lnTo>
                  <a:pt x="1428115" y="2341589"/>
                </a:lnTo>
                <a:lnTo>
                  <a:pt x="1435100" y="2317158"/>
                </a:lnTo>
                <a:lnTo>
                  <a:pt x="1441133" y="2293045"/>
                </a:lnTo>
                <a:lnTo>
                  <a:pt x="1444943" y="2274008"/>
                </a:lnTo>
                <a:lnTo>
                  <a:pt x="1448753" y="2254972"/>
                </a:lnTo>
                <a:lnTo>
                  <a:pt x="1451928" y="2236252"/>
                </a:lnTo>
                <a:lnTo>
                  <a:pt x="1454785" y="2217215"/>
                </a:lnTo>
                <a:lnTo>
                  <a:pt x="1456690" y="2198179"/>
                </a:lnTo>
                <a:lnTo>
                  <a:pt x="1458595" y="2179142"/>
                </a:lnTo>
                <a:lnTo>
                  <a:pt x="1459548" y="2160105"/>
                </a:lnTo>
                <a:lnTo>
                  <a:pt x="1460500" y="2141068"/>
                </a:lnTo>
                <a:lnTo>
                  <a:pt x="1460818" y="2122349"/>
                </a:lnTo>
                <a:lnTo>
                  <a:pt x="1460500" y="2103312"/>
                </a:lnTo>
                <a:lnTo>
                  <a:pt x="1459548" y="2084593"/>
                </a:lnTo>
                <a:lnTo>
                  <a:pt x="1458913" y="2065873"/>
                </a:lnTo>
                <a:lnTo>
                  <a:pt x="1457008" y="2046519"/>
                </a:lnTo>
                <a:lnTo>
                  <a:pt x="1455103" y="2027800"/>
                </a:lnTo>
                <a:lnTo>
                  <a:pt x="1452880" y="2009715"/>
                </a:lnTo>
                <a:lnTo>
                  <a:pt x="1449705" y="1990995"/>
                </a:lnTo>
                <a:lnTo>
                  <a:pt x="1446213" y="1971958"/>
                </a:lnTo>
                <a:lnTo>
                  <a:pt x="1442403" y="1953874"/>
                </a:lnTo>
                <a:lnTo>
                  <a:pt x="1437958" y="1935471"/>
                </a:lnTo>
                <a:lnTo>
                  <a:pt x="1433195" y="1917069"/>
                </a:lnTo>
                <a:lnTo>
                  <a:pt x="1427798" y="1898984"/>
                </a:lnTo>
                <a:lnTo>
                  <a:pt x="1422083" y="1881217"/>
                </a:lnTo>
                <a:lnTo>
                  <a:pt x="1416050" y="1863132"/>
                </a:lnTo>
                <a:lnTo>
                  <a:pt x="1409383" y="1845364"/>
                </a:lnTo>
                <a:lnTo>
                  <a:pt x="1402715" y="1827596"/>
                </a:lnTo>
                <a:lnTo>
                  <a:pt x="1395095" y="1810146"/>
                </a:lnTo>
                <a:lnTo>
                  <a:pt x="1386840" y="1792696"/>
                </a:lnTo>
                <a:lnTo>
                  <a:pt x="1378585" y="1775563"/>
                </a:lnTo>
                <a:lnTo>
                  <a:pt x="1369695" y="1758429"/>
                </a:lnTo>
                <a:lnTo>
                  <a:pt x="1360488" y="1741614"/>
                </a:lnTo>
                <a:lnTo>
                  <a:pt x="1350963" y="1724798"/>
                </a:lnTo>
                <a:lnTo>
                  <a:pt x="1340485" y="1708299"/>
                </a:lnTo>
                <a:lnTo>
                  <a:pt x="1333500" y="1696877"/>
                </a:lnTo>
                <a:lnTo>
                  <a:pt x="1325563" y="1685773"/>
                </a:lnTo>
                <a:lnTo>
                  <a:pt x="1317943" y="1674668"/>
                </a:lnTo>
                <a:lnTo>
                  <a:pt x="1310323" y="1663563"/>
                </a:lnTo>
                <a:lnTo>
                  <a:pt x="1302385" y="1653093"/>
                </a:lnTo>
                <a:lnTo>
                  <a:pt x="1293813" y="1642623"/>
                </a:lnTo>
                <a:lnTo>
                  <a:pt x="1285558" y="1632152"/>
                </a:lnTo>
                <a:lnTo>
                  <a:pt x="1276985" y="1621999"/>
                </a:lnTo>
                <a:lnTo>
                  <a:pt x="1259523" y="1602011"/>
                </a:lnTo>
                <a:lnTo>
                  <a:pt x="1241425" y="1582657"/>
                </a:lnTo>
                <a:lnTo>
                  <a:pt x="1222693" y="1564255"/>
                </a:lnTo>
                <a:lnTo>
                  <a:pt x="1203325" y="1546170"/>
                </a:lnTo>
                <a:lnTo>
                  <a:pt x="1270953" y="1523008"/>
                </a:lnTo>
                <a:lnTo>
                  <a:pt x="1332865" y="1502702"/>
                </a:lnTo>
                <a:lnTo>
                  <a:pt x="1386840" y="1485569"/>
                </a:lnTo>
                <a:lnTo>
                  <a:pt x="1430655" y="1471609"/>
                </a:lnTo>
                <a:lnTo>
                  <a:pt x="1440815" y="1468754"/>
                </a:lnTo>
                <a:lnTo>
                  <a:pt x="1446848" y="1466850"/>
                </a:lnTo>
                <a:close/>
                <a:moveTo>
                  <a:pt x="671830" y="1436688"/>
                </a:moveTo>
                <a:lnTo>
                  <a:pt x="688658" y="1436688"/>
                </a:lnTo>
                <a:lnTo>
                  <a:pt x="704850" y="1437323"/>
                </a:lnTo>
                <a:lnTo>
                  <a:pt x="721360" y="1437958"/>
                </a:lnTo>
                <a:lnTo>
                  <a:pt x="737870" y="1439228"/>
                </a:lnTo>
                <a:lnTo>
                  <a:pt x="754380" y="1440816"/>
                </a:lnTo>
                <a:lnTo>
                  <a:pt x="770255" y="1442721"/>
                </a:lnTo>
                <a:lnTo>
                  <a:pt x="786765" y="1444943"/>
                </a:lnTo>
                <a:lnTo>
                  <a:pt x="802958" y="1447483"/>
                </a:lnTo>
                <a:lnTo>
                  <a:pt x="818833" y="1450340"/>
                </a:lnTo>
                <a:lnTo>
                  <a:pt x="835025" y="1453515"/>
                </a:lnTo>
                <a:lnTo>
                  <a:pt x="851218" y="1457643"/>
                </a:lnTo>
                <a:lnTo>
                  <a:pt x="866775" y="1461771"/>
                </a:lnTo>
                <a:lnTo>
                  <a:pt x="882333" y="1466215"/>
                </a:lnTo>
                <a:lnTo>
                  <a:pt x="898208" y="1471295"/>
                </a:lnTo>
                <a:lnTo>
                  <a:pt x="913765" y="1476693"/>
                </a:lnTo>
                <a:lnTo>
                  <a:pt x="929005" y="1482408"/>
                </a:lnTo>
                <a:lnTo>
                  <a:pt x="944563" y="1488440"/>
                </a:lnTo>
                <a:lnTo>
                  <a:pt x="959803" y="1495108"/>
                </a:lnTo>
                <a:lnTo>
                  <a:pt x="974725" y="1501458"/>
                </a:lnTo>
                <a:lnTo>
                  <a:pt x="989648" y="1508760"/>
                </a:lnTo>
                <a:lnTo>
                  <a:pt x="1004253" y="1516380"/>
                </a:lnTo>
                <a:lnTo>
                  <a:pt x="1018540" y="1524318"/>
                </a:lnTo>
                <a:lnTo>
                  <a:pt x="1033145" y="1532573"/>
                </a:lnTo>
                <a:lnTo>
                  <a:pt x="1047433" y="1541146"/>
                </a:lnTo>
                <a:lnTo>
                  <a:pt x="1061085" y="1550035"/>
                </a:lnTo>
                <a:lnTo>
                  <a:pt x="1075373" y="1559560"/>
                </a:lnTo>
                <a:lnTo>
                  <a:pt x="1088708" y="1569085"/>
                </a:lnTo>
                <a:lnTo>
                  <a:pt x="1102043" y="1579245"/>
                </a:lnTo>
                <a:lnTo>
                  <a:pt x="1115378" y="1589723"/>
                </a:lnTo>
                <a:lnTo>
                  <a:pt x="1128078" y="1600518"/>
                </a:lnTo>
                <a:lnTo>
                  <a:pt x="1141095" y="1611630"/>
                </a:lnTo>
                <a:lnTo>
                  <a:pt x="1153478" y="1623061"/>
                </a:lnTo>
                <a:lnTo>
                  <a:pt x="1165543" y="1634490"/>
                </a:lnTo>
                <a:lnTo>
                  <a:pt x="1177290" y="1646873"/>
                </a:lnTo>
                <a:lnTo>
                  <a:pt x="1189355" y="1659573"/>
                </a:lnTo>
                <a:lnTo>
                  <a:pt x="1200785" y="1671955"/>
                </a:lnTo>
                <a:lnTo>
                  <a:pt x="1211898" y="1685608"/>
                </a:lnTo>
                <a:lnTo>
                  <a:pt x="1222693" y="1698943"/>
                </a:lnTo>
                <a:lnTo>
                  <a:pt x="1233170" y="1712595"/>
                </a:lnTo>
                <a:lnTo>
                  <a:pt x="1243330" y="1726883"/>
                </a:lnTo>
                <a:lnTo>
                  <a:pt x="1253173" y="1741171"/>
                </a:lnTo>
                <a:lnTo>
                  <a:pt x="1262698" y="1755776"/>
                </a:lnTo>
                <a:lnTo>
                  <a:pt x="1272223" y="1771016"/>
                </a:lnTo>
                <a:lnTo>
                  <a:pt x="1280795" y="1785938"/>
                </a:lnTo>
                <a:lnTo>
                  <a:pt x="1289050" y="1801496"/>
                </a:lnTo>
                <a:lnTo>
                  <a:pt x="1297305" y="1817053"/>
                </a:lnTo>
                <a:lnTo>
                  <a:pt x="1304925" y="1832293"/>
                </a:lnTo>
                <a:lnTo>
                  <a:pt x="1311593" y="1848168"/>
                </a:lnTo>
                <a:lnTo>
                  <a:pt x="1318578" y="1864043"/>
                </a:lnTo>
                <a:lnTo>
                  <a:pt x="1324610" y="1879918"/>
                </a:lnTo>
                <a:lnTo>
                  <a:pt x="1330325" y="1895793"/>
                </a:lnTo>
                <a:lnTo>
                  <a:pt x="1335723" y="1911986"/>
                </a:lnTo>
                <a:lnTo>
                  <a:pt x="1340803" y="1927861"/>
                </a:lnTo>
                <a:lnTo>
                  <a:pt x="1345248" y="1944371"/>
                </a:lnTo>
                <a:lnTo>
                  <a:pt x="1349693" y="1960881"/>
                </a:lnTo>
                <a:lnTo>
                  <a:pt x="1353503" y="1977073"/>
                </a:lnTo>
                <a:lnTo>
                  <a:pt x="1356360" y="1993266"/>
                </a:lnTo>
                <a:lnTo>
                  <a:pt x="1359535" y="2009776"/>
                </a:lnTo>
                <a:lnTo>
                  <a:pt x="1361758" y="2026286"/>
                </a:lnTo>
                <a:lnTo>
                  <a:pt x="1363980" y="2042796"/>
                </a:lnTo>
                <a:lnTo>
                  <a:pt x="1365568" y="2059623"/>
                </a:lnTo>
                <a:lnTo>
                  <a:pt x="1367155" y="2076133"/>
                </a:lnTo>
                <a:lnTo>
                  <a:pt x="1367790" y="2092326"/>
                </a:lnTo>
                <a:lnTo>
                  <a:pt x="1368425" y="2108836"/>
                </a:lnTo>
                <a:lnTo>
                  <a:pt x="1368425" y="2125346"/>
                </a:lnTo>
                <a:lnTo>
                  <a:pt x="1368425" y="2141856"/>
                </a:lnTo>
                <a:lnTo>
                  <a:pt x="1367473" y="2158366"/>
                </a:lnTo>
                <a:lnTo>
                  <a:pt x="1366520" y="2174558"/>
                </a:lnTo>
                <a:lnTo>
                  <a:pt x="1364933" y="2191068"/>
                </a:lnTo>
                <a:lnTo>
                  <a:pt x="1363028" y="2207578"/>
                </a:lnTo>
                <a:lnTo>
                  <a:pt x="1360805" y="2223771"/>
                </a:lnTo>
                <a:lnTo>
                  <a:pt x="1357948" y="2239963"/>
                </a:lnTo>
                <a:lnTo>
                  <a:pt x="1354773" y="2256156"/>
                </a:lnTo>
                <a:lnTo>
                  <a:pt x="1351598" y="2272348"/>
                </a:lnTo>
                <a:lnTo>
                  <a:pt x="1348423" y="2284731"/>
                </a:lnTo>
                <a:lnTo>
                  <a:pt x="1345248" y="2297431"/>
                </a:lnTo>
                <a:lnTo>
                  <a:pt x="1342073" y="2309813"/>
                </a:lnTo>
                <a:lnTo>
                  <a:pt x="1337945" y="2322196"/>
                </a:lnTo>
                <a:lnTo>
                  <a:pt x="1334135" y="2334578"/>
                </a:lnTo>
                <a:lnTo>
                  <a:pt x="1330008" y="2347278"/>
                </a:lnTo>
                <a:lnTo>
                  <a:pt x="1325563" y="2359343"/>
                </a:lnTo>
                <a:lnTo>
                  <a:pt x="1320800" y="2371408"/>
                </a:lnTo>
                <a:lnTo>
                  <a:pt x="1316038" y="2383473"/>
                </a:lnTo>
                <a:lnTo>
                  <a:pt x="1310958" y="2395538"/>
                </a:lnTo>
                <a:lnTo>
                  <a:pt x="1305560" y="2407286"/>
                </a:lnTo>
                <a:lnTo>
                  <a:pt x="1299845" y="2419033"/>
                </a:lnTo>
                <a:lnTo>
                  <a:pt x="1294130" y="2431098"/>
                </a:lnTo>
                <a:lnTo>
                  <a:pt x="1288098" y="2442528"/>
                </a:lnTo>
                <a:lnTo>
                  <a:pt x="1281430" y="2453958"/>
                </a:lnTo>
                <a:lnTo>
                  <a:pt x="1275080" y="2465388"/>
                </a:lnTo>
                <a:lnTo>
                  <a:pt x="1268413" y="2476818"/>
                </a:lnTo>
                <a:lnTo>
                  <a:pt x="1261110" y="2487931"/>
                </a:lnTo>
                <a:lnTo>
                  <a:pt x="1253808" y="2499043"/>
                </a:lnTo>
                <a:lnTo>
                  <a:pt x="1246505" y="2509838"/>
                </a:lnTo>
                <a:lnTo>
                  <a:pt x="1238885" y="2520951"/>
                </a:lnTo>
                <a:lnTo>
                  <a:pt x="1230948" y="2531428"/>
                </a:lnTo>
                <a:lnTo>
                  <a:pt x="1223010" y="2541906"/>
                </a:lnTo>
                <a:lnTo>
                  <a:pt x="1214438" y="2552383"/>
                </a:lnTo>
                <a:lnTo>
                  <a:pt x="1206183" y="2562543"/>
                </a:lnTo>
                <a:lnTo>
                  <a:pt x="1197293" y="2573021"/>
                </a:lnTo>
                <a:lnTo>
                  <a:pt x="1188403" y="2582863"/>
                </a:lnTo>
                <a:lnTo>
                  <a:pt x="1179195" y="2592388"/>
                </a:lnTo>
                <a:lnTo>
                  <a:pt x="1169670" y="2602231"/>
                </a:lnTo>
                <a:lnTo>
                  <a:pt x="1160145" y="2611439"/>
                </a:lnTo>
                <a:lnTo>
                  <a:pt x="1150303" y="2620964"/>
                </a:lnTo>
                <a:lnTo>
                  <a:pt x="1140460" y="2630171"/>
                </a:lnTo>
                <a:lnTo>
                  <a:pt x="1455420" y="3124201"/>
                </a:lnTo>
                <a:lnTo>
                  <a:pt x="1458595" y="3128964"/>
                </a:lnTo>
                <a:lnTo>
                  <a:pt x="1461135" y="3134044"/>
                </a:lnTo>
                <a:lnTo>
                  <a:pt x="1463675" y="3139441"/>
                </a:lnTo>
                <a:lnTo>
                  <a:pt x="1465898" y="3144839"/>
                </a:lnTo>
                <a:lnTo>
                  <a:pt x="1467803" y="3150236"/>
                </a:lnTo>
                <a:lnTo>
                  <a:pt x="1469390" y="3155316"/>
                </a:lnTo>
                <a:lnTo>
                  <a:pt x="1470343" y="3160714"/>
                </a:lnTo>
                <a:lnTo>
                  <a:pt x="1471613" y="3166111"/>
                </a:lnTo>
                <a:lnTo>
                  <a:pt x="1472248" y="3171826"/>
                </a:lnTo>
                <a:lnTo>
                  <a:pt x="1472883" y="3177224"/>
                </a:lnTo>
                <a:lnTo>
                  <a:pt x="1473200" y="3182621"/>
                </a:lnTo>
                <a:lnTo>
                  <a:pt x="1473200" y="3188336"/>
                </a:lnTo>
                <a:lnTo>
                  <a:pt x="1472883" y="3193734"/>
                </a:lnTo>
                <a:lnTo>
                  <a:pt x="1471930" y="3199131"/>
                </a:lnTo>
                <a:lnTo>
                  <a:pt x="1471295" y="3204529"/>
                </a:lnTo>
                <a:lnTo>
                  <a:pt x="1470025" y="3209609"/>
                </a:lnTo>
                <a:lnTo>
                  <a:pt x="1469073" y="3215006"/>
                </a:lnTo>
                <a:lnTo>
                  <a:pt x="1467485" y="3220404"/>
                </a:lnTo>
                <a:lnTo>
                  <a:pt x="1465580" y="3225484"/>
                </a:lnTo>
                <a:lnTo>
                  <a:pt x="1463675" y="3230881"/>
                </a:lnTo>
                <a:lnTo>
                  <a:pt x="1461135" y="3235644"/>
                </a:lnTo>
                <a:lnTo>
                  <a:pt x="1458595" y="3240406"/>
                </a:lnTo>
                <a:lnTo>
                  <a:pt x="1455420" y="3245486"/>
                </a:lnTo>
                <a:lnTo>
                  <a:pt x="1452563" y="3249931"/>
                </a:lnTo>
                <a:lnTo>
                  <a:pt x="1449388" y="3254376"/>
                </a:lnTo>
                <a:lnTo>
                  <a:pt x="1445895" y="3258821"/>
                </a:lnTo>
                <a:lnTo>
                  <a:pt x="1442085" y="3262949"/>
                </a:lnTo>
                <a:lnTo>
                  <a:pt x="1437958" y="3266759"/>
                </a:lnTo>
                <a:lnTo>
                  <a:pt x="1433830" y="3270886"/>
                </a:lnTo>
                <a:lnTo>
                  <a:pt x="1429385" y="3274379"/>
                </a:lnTo>
                <a:lnTo>
                  <a:pt x="1424940" y="3277871"/>
                </a:lnTo>
                <a:lnTo>
                  <a:pt x="1419860" y="3281364"/>
                </a:lnTo>
                <a:lnTo>
                  <a:pt x="1415098" y="3283904"/>
                </a:lnTo>
                <a:lnTo>
                  <a:pt x="1409700" y="3287079"/>
                </a:lnTo>
                <a:lnTo>
                  <a:pt x="1404620" y="3289301"/>
                </a:lnTo>
                <a:lnTo>
                  <a:pt x="1399223" y="3291524"/>
                </a:lnTo>
                <a:lnTo>
                  <a:pt x="1393825" y="3293429"/>
                </a:lnTo>
                <a:lnTo>
                  <a:pt x="1388428" y="3295016"/>
                </a:lnTo>
                <a:lnTo>
                  <a:pt x="1382713" y="3296286"/>
                </a:lnTo>
                <a:lnTo>
                  <a:pt x="1377633" y="3297239"/>
                </a:lnTo>
                <a:lnTo>
                  <a:pt x="1372235" y="3298191"/>
                </a:lnTo>
                <a:lnTo>
                  <a:pt x="1366520" y="3298509"/>
                </a:lnTo>
                <a:lnTo>
                  <a:pt x="1361123" y="3298826"/>
                </a:lnTo>
                <a:lnTo>
                  <a:pt x="1355725" y="3298826"/>
                </a:lnTo>
                <a:lnTo>
                  <a:pt x="1350010" y="3298509"/>
                </a:lnTo>
                <a:lnTo>
                  <a:pt x="1344613" y="3297874"/>
                </a:lnTo>
                <a:lnTo>
                  <a:pt x="1339215" y="3296921"/>
                </a:lnTo>
                <a:lnTo>
                  <a:pt x="1333818" y="3295969"/>
                </a:lnTo>
                <a:lnTo>
                  <a:pt x="1328420" y="3294699"/>
                </a:lnTo>
                <a:lnTo>
                  <a:pt x="1323658" y="3293111"/>
                </a:lnTo>
                <a:lnTo>
                  <a:pt x="1318260" y="3291206"/>
                </a:lnTo>
                <a:lnTo>
                  <a:pt x="1313180" y="3289301"/>
                </a:lnTo>
                <a:lnTo>
                  <a:pt x="1308100" y="3287079"/>
                </a:lnTo>
                <a:lnTo>
                  <a:pt x="1303338" y="3284221"/>
                </a:lnTo>
                <a:lnTo>
                  <a:pt x="1298575" y="3281364"/>
                </a:lnTo>
                <a:lnTo>
                  <a:pt x="1293813" y="3278189"/>
                </a:lnTo>
                <a:lnTo>
                  <a:pt x="1289368" y="3275014"/>
                </a:lnTo>
                <a:lnTo>
                  <a:pt x="1284923" y="3271839"/>
                </a:lnTo>
                <a:lnTo>
                  <a:pt x="1280795" y="3268029"/>
                </a:lnTo>
                <a:lnTo>
                  <a:pt x="1276985" y="3263584"/>
                </a:lnTo>
                <a:lnTo>
                  <a:pt x="1273175" y="3259456"/>
                </a:lnTo>
                <a:lnTo>
                  <a:pt x="1269365" y="3255329"/>
                </a:lnTo>
                <a:lnTo>
                  <a:pt x="1265873" y="3250249"/>
                </a:lnTo>
                <a:lnTo>
                  <a:pt x="1262698" y="3245804"/>
                </a:lnTo>
                <a:lnTo>
                  <a:pt x="947420" y="2751774"/>
                </a:lnTo>
                <a:lnTo>
                  <a:pt x="935038" y="2756854"/>
                </a:lnTo>
                <a:lnTo>
                  <a:pt x="922338" y="2761934"/>
                </a:lnTo>
                <a:lnTo>
                  <a:pt x="909638" y="2766379"/>
                </a:lnTo>
                <a:lnTo>
                  <a:pt x="896938" y="2770506"/>
                </a:lnTo>
                <a:lnTo>
                  <a:pt x="883920" y="2774951"/>
                </a:lnTo>
                <a:lnTo>
                  <a:pt x="871538" y="2778761"/>
                </a:lnTo>
                <a:lnTo>
                  <a:pt x="858520" y="2782254"/>
                </a:lnTo>
                <a:lnTo>
                  <a:pt x="845503" y="2785429"/>
                </a:lnTo>
                <a:lnTo>
                  <a:pt x="832485" y="2788604"/>
                </a:lnTo>
                <a:lnTo>
                  <a:pt x="819468" y="2791144"/>
                </a:lnTo>
                <a:lnTo>
                  <a:pt x="806450" y="2794001"/>
                </a:lnTo>
                <a:lnTo>
                  <a:pt x="793433" y="2796224"/>
                </a:lnTo>
                <a:lnTo>
                  <a:pt x="780415" y="2798129"/>
                </a:lnTo>
                <a:lnTo>
                  <a:pt x="767398" y="2799716"/>
                </a:lnTo>
                <a:lnTo>
                  <a:pt x="754063" y="2801304"/>
                </a:lnTo>
                <a:lnTo>
                  <a:pt x="741045" y="2802891"/>
                </a:lnTo>
                <a:lnTo>
                  <a:pt x="728028" y="2803526"/>
                </a:lnTo>
                <a:lnTo>
                  <a:pt x="715010" y="2804161"/>
                </a:lnTo>
                <a:lnTo>
                  <a:pt x="701675" y="2804796"/>
                </a:lnTo>
                <a:lnTo>
                  <a:pt x="688658" y="2805114"/>
                </a:lnTo>
                <a:lnTo>
                  <a:pt x="675640" y="2805114"/>
                </a:lnTo>
                <a:lnTo>
                  <a:pt x="662623" y="2804796"/>
                </a:lnTo>
                <a:lnTo>
                  <a:pt x="649605" y="2804161"/>
                </a:lnTo>
                <a:lnTo>
                  <a:pt x="636588" y="2803526"/>
                </a:lnTo>
                <a:lnTo>
                  <a:pt x="623570" y="2802256"/>
                </a:lnTo>
                <a:lnTo>
                  <a:pt x="610553" y="2801304"/>
                </a:lnTo>
                <a:lnTo>
                  <a:pt x="597535" y="2799716"/>
                </a:lnTo>
                <a:lnTo>
                  <a:pt x="584518" y="2797811"/>
                </a:lnTo>
                <a:lnTo>
                  <a:pt x="571818" y="2795906"/>
                </a:lnTo>
                <a:lnTo>
                  <a:pt x="558800" y="2793684"/>
                </a:lnTo>
                <a:lnTo>
                  <a:pt x="546100" y="2791144"/>
                </a:lnTo>
                <a:lnTo>
                  <a:pt x="533718" y="2788286"/>
                </a:lnTo>
                <a:lnTo>
                  <a:pt x="517525" y="2784794"/>
                </a:lnTo>
                <a:lnTo>
                  <a:pt x="501968" y="2780666"/>
                </a:lnTo>
                <a:lnTo>
                  <a:pt x="485775" y="2775904"/>
                </a:lnTo>
                <a:lnTo>
                  <a:pt x="470218" y="2771141"/>
                </a:lnTo>
                <a:lnTo>
                  <a:pt x="454660" y="2765744"/>
                </a:lnTo>
                <a:lnTo>
                  <a:pt x="439103" y="2760029"/>
                </a:lnTo>
                <a:lnTo>
                  <a:pt x="424180" y="2753679"/>
                </a:lnTo>
                <a:lnTo>
                  <a:pt x="408940" y="2747329"/>
                </a:lnTo>
                <a:lnTo>
                  <a:pt x="394018" y="2740661"/>
                </a:lnTo>
                <a:lnTo>
                  <a:pt x="379095" y="2733676"/>
                </a:lnTo>
                <a:lnTo>
                  <a:pt x="364173" y="2725739"/>
                </a:lnTo>
                <a:lnTo>
                  <a:pt x="349568" y="2717801"/>
                </a:lnTo>
                <a:lnTo>
                  <a:pt x="335598" y="2709864"/>
                </a:lnTo>
                <a:lnTo>
                  <a:pt x="321310" y="2700974"/>
                </a:lnTo>
                <a:lnTo>
                  <a:pt x="307023" y="2692084"/>
                </a:lnTo>
                <a:lnTo>
                  <a:pt x="293370" y="2682559"/>
                </a:lnTo>
                <a:lnTo>
                  <a:pt x="279718" y="2673034"/>
                </a:lnTo>
                <a:lnTo>
                  <a:pt x="266065" y="2663191"/>
                </a:lnTo>
                <a:lnTo>
                  <a:pt x="253047" y="2652396"/>
                </a:lnTo>
                <a:lnTo>
                  <a:pt x="240347" y="2641601"/>
                </a:lnTo>
                <a:lnTo>
                  <a:pt x="227647" y="2630489"/>
                </a:lnTo>
                <a:lnTo>
                  <a:pt x="214947" y="2619059"/>
                </a:lnTo>
                <a:lnTo>
                  <a:pt x="203200" y="2607629"/>
                </a:lnTo>
                <a:lnTo>
                  <a:pt x="190817" y="2595563"/>
                </a:lnTo>
                <a:lnTo>
                  <a:pt x="179387" y="2582863"/>
                </a:lnTo>
                <a:lnTo>
                  <a:pt x="167957" y="2570163"/>
                </a:lnTo>
                <a:lnTo>
                  <a:pt x="156845" y="2556828"/>
                </a:lnTo>
                <a:lnTo>
                  <a:pt x="146050" y="2543493"/>
                </a:lnTo>
                <a:lnTo>
                  <a:pt x="135255" y="2529523"/>
                </a:lnTo>
                <a:lnTo>
                  <a:pt x="125095" y="2515553"/>
                </a:lnTo>
                <a:lnTo>
                  <a:pt x="115252" y="2500948"/>
                </a:lnTo>
                <a:lnTo>
                  <a:pt x="105410" y="2486343"/>
                </a:lnTo>
                <a:lnTo>
                  <a:pt x="96202" y="2471103"/>
                </a:lnTo>
                <a:lnTo>
                  <a:pt x="87630" y="2456181"/>
                </a:lnTo>
                <a:lnTo>
                  <a:pt x="79057" y="2440941"/>
                </a:lnTo>
                <a:lnTo>
                  <a:pt x="71437" y="2425383"/>
                </a:lnTo>
                <a:lnTo>
                  <a:pt x="63817" y="2409826"/>
                </a:lnTo>
                <a:lnTo>
                  <a:pt x="56515" y="2394268"/>
                </a:lnTo>
                <a:lnTo>
                  <a:pt x="50165" y="2378076"/>
                </a:lnTo>
                <a:lnTo>
                  <a:pt x="43815" y="2362518"/>
                </a:lnTo>
                <a:lnTo>
                  <a:pt x="38100" y="2346326"/>
                </a:lnTo>
                <a:lnTo>
                  <a:pt x="32385" y="2330451"/>
                </a:lnTo>
                <a:lnTo>
                  <a:pt x="27622" y="2313941"/>
                </a:lnTo>
                <a:lnTo>
                  <a:pt x="23177" y="2297748"/>
                </a:lnTo>
                <a:lnTo>
                  <a:pt x="19050" y="2281556"/>
                </a:lnTo>
                <a:lnTo>
                  <a:pt x="15240" y="2265363"/>
                </a:lnTo>
                <a:lnTo>
                  <a:pt x="11747" y="2248853"/>
                </a:lnTo>
                <a:lnTo>
                  <a:pt x="9207" y="2232343"/>
                </a:lnTo>
                <a:lnTo>
                  <a:pt x="6350" y="2216151"/>
                </a:lnTo>
                <a:lnTo>
                  <a:pt x="4445" y="2199641"/>
                </a:lnTo>
                <a:lnTo>
                  <a:pt x="2540" y="2182813"/>
                </a:lnTo>
                <a:lnTo>
                  <a:pt x="1587" y="2166303"/>
                </a:lnTo>
                <a:lnTo>
                  <a:pt x="635" y="2149793"/>
                </a:lnTo>
                <a:lnTo>
                  <a:pt x="0" y="2133283"/>
                </a:lnTo>
                <a:lnTo>
                  <a:pt x="0" y="2117091"/>
                </a:lnTo>
                <a:lnTo>
                  <a:pt x="317" y="2100581"/>
                </a:lnTo>
                <a:lnTo>
                  <a:pt x="952" y="2084071"/>
                </a:lnTo>
                <a:lnTo>
                  <a:pt x="2222" y="2067561"/>
                </a:lnTo>
                <a:lnTo>
                  <a:pt x="3810" y="2051051"/>
                </a:lnTo>
                <a:lnTo>
                  <a:pt x="5715" y="2034541"/>
                </a:lnTo>
                <a:lnTo>
                  <a:pt x="7937" y="2018666"/>
                </a:lnTo>
                <a:lnTo>
                  <a:pt x="10795" y="2002473"/>
                </a:lnTo>
                <a:lnTo>
                  <a:pt x="13652" y="1986598"/>
                </a:lnTo>
                <a:lnTo>
                  <a:pt x="17145" y="1970406"/>
                </a:lnTo>
                <a:lnTo>
                  <a:pt x="20955" y="1954213"/>
                </a:lnTo>
                <a:lnTo>
                  <a:pt x="24765" y="1938656"/>
                </a:lnTo>
                <a:lnTo>
                  <a:pt x="29527" y="1922463"/>
                </a:lnTo>
                <a:lnTo>
                  <a:pt x="34290" y="1906906"/>
                </a:lnTo>
                <a:lnTo>
                  <a:pt x="39687" y="1891666"/>
                </a:lnTo>
                <a:lnTo>
                  <a:pt x="45402" y="1876426"/>
                </a:lnTo>
                <a:lnTo>
                  <a:pt x="51752" y="1861186"/>
                </a:lnTo>
                <a:lnTo>
                  <a:pt x="58102" y="1845628"/>
                </a:lnTo>
                <a:lnTo>
                  <a:pt x="64452" y="1830706"/>
                </a:lnTo>
                <a:lnTo>
                  <a:pt x="71755" y="1815783"/>
                </a:lnTo>
                <a:lnTo>
                  <a:pt x="79375" y="1800861"/>
                </a:lnTo>
                <a:lnTo>
                  <a:pt x="87630" y="1786573"/>
                </a:lnTo>
                <a:lnTo>
                  <a:pt x="95567" y="1772286"/>
                </a:lnTo>
                <a:lnTo>
                  <a:pt x="104457" y="1757998"/>
                </a:lnTo>
                <a:lnTo>
                  <a:pt x="113030" y="1744028"/>
                </a:lnTo>
                <a:lnTo>
                  <a:pt x="122872" y="1730376"/>
                </a:lnTo>
                <a:lnTo>
                  <a:pt x="132397" y="1716723"/>
                </a:lnTo>
                <a:lnTo>
                  <a:pt x="142240" y="1703388"/>
                </a:lnTo>
                <a:lnTo>
                  <a:pt x="152717" y="1690053"/>
                </a:lnTo>
                <a:lnTo>
                  <a:pt x="163195" y="1677353"/>
                </a:lnTo>
                <a:lnTo>
                  <a:pt x="174307" y="1664335"/>
                </a:lnTo>
                <a:lnTo>
                  <a:pt x="185737" y="1652270"/>
                </a:lnTo>
                <a:lnTo>
                  <a:pt x="197802" y="1639888"/>
                </a:lnTo>
                <a:lnTo>
                  <a:pt x="209867" y="1628140"/>
                </a:lnTo>
                <a:lnTo>
                  <a:pt x="222250" y="1616075"/>
                </a:lnTo>
                <a:lnTo>
                  <a:pt x="235267" y="1604646"/>
                </a:lnTo>
                <a:lnTo>
                  <a:pt x="248285" y="1593533"/>
                </a:lnTo>
                <a:lnTo>
                  <a:pt x="261937" y="1583056"/>
                </a:lnTo>
                <a:lnTo>
                  <a:pt x="275908" y="1572260"/>
                </a:lnTo>
                <a:lnTo>
                  <a:pt x="289878" y="1561783"/>
                </a:lnTo>
                <a:lnTo>
                  <a:pt x="304165" y="1552258"/>
                </a:lnTo>
                <a:lnTo>
                  <a:pt x="319088" y="1542416"/>
                </a:lnTo>
                <a:lnTo>
                  <a:pt x="334010" y="1533208"/>
                </a:lnTo>
                <a:lnTo>
                  <a:pt x="349250" y="1524318"/>
                </a:lnTo>
                <a:lnTo>
                  <a:pt x="364490" y="1516063"/>
                </a:lnTo>
                <a:lnTo>
                  <a:pt x="379730" y="1508443"/>
                </a:lnTo>
                <a:lnTo>
                  <a:pt x="395605" y="1500823"/>
                </a:lnTo>
                <a:lnTo>
                  <a:pt x="411163" y="1493838"/>
                </a:lnTo>
                <a:lnTo>
                  <a:pt x="426720" y="1486853"/>
                </a:lnTo>
                <a:lnTo>
                  <a:pt x="442913" y="1480821"/>
                </a:lnTo>
                <a:lnTo>
                  <a:pt x="459105" y="1475105"/>
                </a:lnTo>
                <a:lnTo>
                  <a:pt x="474980" y="1469708"/>
                </a:lnTo>
                <a:lnTo>
                  <a:pt x="491173" y="1464628"/>
                </a:lnTo>
                <a:lnTo>
                  <a:pt x="507365" y="1460183"/>
                </a:lnTo>
                <a:lnTo>
                  <a:pt x="523558" y="1456055"/>
                </a:lnTo>
                <a:lnTo>
                  <a:pt x="540068" y="1452245"/>
                </a:lnTo>
                <a:lnTo>
                  <a:pt x="556578" y="1449070"/>
                </a:lnTo>
                <a:lnTo>
                  <a:pt x="573088" y="1445895"/>
                </a:lnTo>
                <a:lnTo>
                  <a:pt x="589598" y="1443356"/>
                </a:lnTo>
                <a:lnTo>
                  <a:pt x="605790" y="1441451"/>
                </a:lnTo>
                <a:lnTo>
                  <a:pt x="622300" y="1439546"/>
                </a:lnTo>
                <a:lnTo>
                  <a:pt x="638810" y="1438275"/>
                </a:lnTo>
                <a:lnTo>
                  <a:pt x="655320" y="1437640"/>
                </a:lnTo>
                <a:lnTo>
                  <a:pt x="671830" y="1436688"/>
                </a:lnTo>
                <a:close/>
                <a:moveTo>
                  <a:pt x="1808801" y="0"/>
                </a:moveTo>
                <a:lnTo>
                  <a:pt x="1822779" y="318"/>
                </a:lnTo>
                <a:lnTo>
                  <a:pt x="1836121" y="635"/>
                </a:lnTo>
                <a:lnTo>
                  <a:pt x="1849463" y="1588"/>
                </a:lnTo>
                <a:lnTo>
                  <a:pt x="1862806" y="3177"/>
                </a:lnTo>
                <a:lnTo>
                  <a:pt x="1875830" y="4447"/>
                </a:lnTo>
                <a:lnTo>
                  <a:pt x="1888855" y="6353"/>
                </a:lnTo>
                <a:lnTo>
                  <a:pt x="1901562" y="8894"/>
                </a:lnTo>
                <a:lnTo>
                  <a:pt x="1914269" y="11435"/>
                </a:lnTo>
                <a:lnTo>
                  <a:pt x="1926658" y="14612"/>
                </a:lnTo>
                <a:lnTo>
                  <a:pt x="1939047" y="17471"/>
                </a:lnTo>
                <a:lnTo>
                  <a:pt x="1951119" y="21282"/>
                </a:lnTo>
                <a:lnTo>
                  <a:pt x="1963190" y="25412"/>
                </a:lnTo>
                <a:lnTo>
                  <a:pt x="1974944" y="29859"/>
                </a:lnTo>
                <a:lnTo>
                  <a:pt x="1986698" y="34306"/>
                </a:lnTo>
                <a:lnTo>
                  <a:pt x="1998452" y="39071"/>
                </a:lnTo>
                <a:lnTo>
                  <a:pt x="2009571" y="44471"/>
                </a:lnTo>
                <a:lnTo>
                  <a:pt x="2020689" y="49870"/>
                </a:lnTo>
                <a:lnTo>
                  <a:pt x="2031490" y="55906"/>
                </a:lnTo>
                <a:lnTo>
                  <a:pt x="2042291" y="61941"/>
                </a:lnTo>
                <a:lnTo>
                  <a:pt x="2053092" y="67976"/>
                </a:lnTo>
                <a:lnTo>
                  <a:pt x="2063257" y="74964"/>
                </a:lnTo>
                <a:lnTo>
                  <a:pt x="2073741" y="81953"/>
                </a:lnTo>
                <a:lnTo>
                  <a:pt x="2083589" y="89259"/>
                </a:lnTo>
                <a:lnTo>
                  <a:pt x="2093754" y="96564"/>
                </a:lnTo>
                <a:lnTo>
                  <a:pt x="2103284" y="104506"/>
                </a:lnTo>
                <a:lnTo>
                  <a:pt x="2112814" y="112447"/>
                </a:lnTo>
                <a:lnTo>
                  <a:pt x="2122027" y="120388"/>
                </a:lnTo>
                <a:lnTo>
                  <a:pt x="2131239" y="129282"/>
                </a:lnTo>
                <a:lnTo>
                  <a:pt x="2139816" y="138176"/>
                </a:lnTo>
                <a:lnTo>
                  <a:pt x="2148711" y="147070"/>
                </a:lnTo>
                <a:lnTo>
                  <a:pt x="2157288" y="156282"/>
                </a:lnTo>
                <a:lnTo>
                  <a:pt x="2165548" y="165811"/>
                </a:lnTo>
                <a:lnTo>
                  <a:pt x="2173490" y="175658"/>
                </a:lnTo>
                <a:lnTo>
                  <a:pt x="2181749" y="185505"/>
                </a:lnTo>
                <a:lnTo>
                  <a:pt x="2189373" y="195987"/>
                </a:lnTo>
                <a:lnTo>
                  <a:pt x="2196680" y="206152"/>
                </a:lnTo>
                <a:lnTo>
                  <a:pt x="2203986" y="216952"/>
                </a:lnTo>
                <a:lnTo>
                  <a:pt x="2211293" y="227752"/>
                </a:lnTo>
                <a:lnTo>
                  <a:pt x="2217646" y="238870"/>
                </a:lnTo>
                <a:lnTo>
                  <a:pt x="2224635" y="249987"/>
                </a:lnTo>
                <a:lnTo>
                  <a:pt x="2230671" y="261423"/>
                </a:lnTo>
                <a:lnTo>
                  <a:pt x="2237024" y="273175"/>
                </a:lnTo>
                <a:lnTo>
                  <a:pt x="2243060" y="285246"/>
                </a:lnTo>
                <a:lnTo>
                  <a:pt x="2248778" y="296999"/>
                </a:lnTo>
                <a:lnTo>
                  <a:pt x="2253861" y="309069"/>
                </a:lnTo>
                <a:lnTo>
                  <a:pt x="2259261" y="321458"/>
                </a:lnTo>
                <a:lnTo>
                  <a:pt x="2264344" y="334163"/>
                </a:lnTo>
                <a:lnTo>
                  <a:pt x="2269427" y="347187"/>
                </a:lnTo>
                <a:lnTo>
                  <a:pt x="2273874" y="359575"/>
                </a:lnTo>
                <a:lnTo>
                  <a:pt x="2278004" y="372599"/>
                </a:lnTo>
                <a:lnTo>
                  <a:pt x="2282452" y="386257"/>
                </a:lnTo>
                <a:lnTo>
                  <a:pt x="2286264" y="399598"/>
                </a:lnTo>
                <a:lnTo>
                  <a:pt x="2290076" y="412939"/>
                </a:lnTo>
                <a:lnTo>
                  <a:pt x="2292935" y="426598"/>
                </a:lnTo>
                <a:lnTo>
                  <a:pt x="2296429" y="440575"/>
                </a:lnTo>
                <a:lnTo>
                  <a:pt x="2299288" y="454233"/>
                </a:lnTo>
                <a:lnTo>
                  <a:pt x="2301830" y="468527"/>
                </a:lnTo>
                <a:lnTo>
                  <a:pt x="2304053" y="482504"/>
                </a:lnTo>
                <a:lnTo>
                  <a:pt x="2306595" y="497116"/>
                </a:lnTo>
                <a:lnTo>
                  <a:pt x="2308501" y="511410"/>
                </a:lnTo>
                <a:lnTo>
                  <a:pt x="2309772" y="526339"/>
                </a:lnTo>
                <a:lnTo>
                  <a:pt x="2311360" y="540633"/>
                </a:lnTo>
                <a:lnTo>
                  <a:pt x="2312630" y="555245"/>
                </a:lnTo>
                <a:lnTo>
                  <a:pt x="2313266" y="570174"/>
                </a:lnTo>
                <a:lnTo>
                  <a:pt x="2320255" y="573033"/>
                </a:lnTo>
                <a:lnTo>
                  <a:pt x="2327244" y="576209"/>
                </a:lnTo>
                <a:lnTo>
                  <a:pt x="2333597" y="579704"/>
                </a:lnTo>
                <a:lnTo>
                  <a:pt x="2339633" y="583515"/>
                </a:lnTo>
                <a:lnTo>
                  <a:pt x="2345351" y="587645"/>
                </a:lnTo>
                <a:lnTo>
                  <a:pt x="2350751" y="592727"/>
                </a:lnTo>
                <a:lnTo>
                  <a:pt x="2356152" y="597809"/>
                </a:lnTo>
                <a:lnTo>
                  <a:pt x="2361234" y="603527"/>
                </a:lnTo>
                <a:lnTo>
                  <a:pt x="2365364" y="609562"/>
                </a:lnTo>
                <a:lnTo>
                  <a:pt x="2369494" y="616233"/>
                </a:lnTo>
                <a:lnTo>
                  <a:pt x="2372988" y="622903"/>
                </a:lnTo>
                <a:lnTo>
                  <a:pt x="2376483" y="630527"/>
                </a:lnTo>
                <a:lnTo>
                  <a:pt x="2379024" y="638786"/>
                </a:lnTo>
                <a:lnTo>
                  <a:pt x="2381566" y="647362"/>
                </a:lnTo>
                <a:lnTo>
                  <a:pt x="2383472" y="656574"/>
                </a:lnTo>
                <a:lnTo>
                  <a:pt x="2384425" y="666103"/>
                </a:lnTo>
                <a:lnTo>
                  <a:pt x="2385378" y="674362"/>
                </a:lnTo>
                <a:lnTo>
                  <a:pt x="2385695" y="681985"/>
                </a:lnTo>
                <a:lnTo>
                  <a:pt x="2386013" y="689927"/>
                </a:lnTo>
                <a:lnTo>
                  <a:pt x="2385695" y="698503"/>
                </a:lnTo>
                <a:lnTo>
                  <a:pt x="2385378" y="706444"/>
                </a:lnTo>
                <a:lnTo>
                  <a:pt x="2384425" y="714703"/>
                </a:lnTo>
                <a:lnTo>
                  <a:pt x="2383472" y="723279"/>
                </a:lnTo>
                <a:lnTo>
                  <a:pt x="2381883" y="731538"/>
                </a:lnTo>
                <a:lnTo>
                  <a:pt x="2380295" y="740115"/>
                </a:lnTo>
                <a:lnTo>
                  <a:pt x="2378389" y="748373"/>
                </a:lnTo>
                <a:lnTo>
                  <a:pt x="2376483" y="756950"/>
                </a:lnTo>
                <a:lnTo>
                  <a:pt x="2374259" y="765526"/>
                </a:lnTo>
                <a:lnTo>
                  <a:pt x="2371400" y="773467"/>
                </a:lnTo>
                <a:lnTo>
                  <a:pt x="2368541" y="781726"/>
                </a:lnTo>
                <a:lnTo>
                  <a:pt x="2365364" y="789985"/>
                </a:lnTo>
                <a:lnTo>
                  <a:pt x="2361870" y="797926"/>
                </a:lnTo>
                <a:lnTo>
                  <a:pt x="2358376" y="805550"/>
                </a:lnTo>
                <a:lnTo>
                  <a:pt x="2354563" y="813173"/>
                </a:lnTo>
                <a:lnTo>
                  <a:pt x="2350434" y="820479"/>
                </a:lnTo>
                <a:lnTo>
                  <a:pt x="2346304" y="827785"/>
                </a:lnTo>
                <a:lnTo>
                  <a:pt x="2341539" y="834773"/>
                </a:lnTo>
                <a:lnTo>
                  <a:pt x="2337091" y="841444"/>
                </a:lnTo>
                <a:lnTo>
                  <a:pt x="2332009" y="848114"/>
                </a:lnTo>
                <a:lnTo>
                  <a:pt x="2326608" y="854149"/>
                </a:lnTo>
                <a:lnTo>
                  <a:pt x="2321843" y="859867"/>
                </a:lnTo>
                <a:lnTo>
                  <a:pt x="2316125" y="865585"/>
                </a:lnTo>
                <a:lnTo>
                  <a:pt x="2310407" y="870667"/>
                </a:lnTo>
                <a:lnTo>
                  <a:pt x="2304689" y="875432"/>
                </a:lnTo>
                <a:lnTo>
                  <a:pt x="2298335" y="879879"/>
                </a:lnTo>
                <a:lnTo>
                  <a:pt x="2292300" y="884008"/>
                </a:lnTo>
                <a:lnTo>
                  <a:pt x="2285628" y="887502"/>
                </a:lnTo>
                <a:lnTo>
                  <a:pt x="2279275" y="890996"/>
                </a:lnTo>
                <a:lnTo>
                  <a:pt x="2273239" y="915137"/>
                </a:lnTo>
                <a:lnTo>
                  <a:pt x="2266250" y="938643"/>
                </a:lnTo>
                <a:lnTo>
                  <a:pt x="2258626" y="962467"/>
                </a:lnTo>
                <a:lnTo>
                  <a:pt x="2251002" y="986290"/>
                </a:lnTo>
                <a:lnTo>
                  <a:pt x="2242425" y="1009161"/>
                </a:lnTo>
                <a:lnTo>
                  <a:pt x="2233212" y="1032031"/>
                </a:lnTo>
                <a:lnTo>
                  <a:pt x="2223682" y="1054584"/>
                </a:lnTo>
                <a:lnTo>
                  <a:pt x="2213834" y="1076819"/>
                </a:lnTo>
                <a:lnTo>
                  <a:pt x="2203351" y="1098419"/>
                </a:lnTo>
                <a:lnTo>
                  <a:pt x="2192232" y="1119701"/>
                </a:lnTo>
                <a:lnTo>
                  <a:pt x="2180479" y="1140348"/>
                </a:lnTo>
                <a:lnTo>
                  <a:pt x="2168407" y="1160360"/>
                </a:lnTo>
                <a:lnTo>
                  <a:pt x="2155700" y="1179736"/>
                </a:lnTo>
                <a:lnTo>
                  <a:pt x="2142358" y="1198477"/>
                </a:lnTo>
                <a:lnTo>
                  <a:pt x="2128380" y="1216901"/>
                </a:lnTo>
                <a:lnTo>
                  <a:pt x="2114403" y="1234054"/>
                </a:lnTo>
                <a:lnTo>
                  <a:pt x="2106779" y="1242630"/>
                </a:lnTo>
                <a:lnTo>
                  <a:pt x="2099472" y="1250889"/>
                </a:lnTo>
                <a:lnTo>
                  <a:pt x="2091848" y="1259148"/>
                </a:lnTo>
                <a:lnTo>
                  <a:pt x="2083589" y="1266771"/>
                </a:lnTo>
                <a:lnTo>
                  <a:pt x="2075647" y="1274395"/>
                </a:lnTo>
                <a:lnTo>
                  <a:pt x="2067705" y="1282018"/>
                </a:lnTo>
                <a:lnTo>
                  <a:pt x="2059445" y="1289006"/>
                </a:lnTo>
                <a:lnTo>
                  <a:pt x="2051186" y="1295994"/>
                </a:lnTo>
                <a:lnTo>
                  <a:pt x="2042609" y="1302665"/>
                </a:lnTo>
                <a:lnTo>
                  <a:pt x="2034032" y="1309018"/>
                </a:lnTo>
                <a:lnTo>
                  <a:pt x="2025137" y="1315688"/>
                </a:lnTo>
                <a:lnTo>
                  <a:pt x="2016242" y="1321724"/>
                </a:lnTo>
                <a:lnTo>
                  <a:pt x="2007029" y="1327441"/>
                </a:lnTo>
                <a:lnTo>
                  <a:pt x="1997817" y="1332841"/>
                </a:lnTo>
                <a:lnTo>
                  <a:pt x="1988922" y="1338241"/>
                </a:lnTo>
                <a:lnTo>
                  <a:pt x="1979074" y="1343324"/>
                </a:lnTo>
                <a:lnTo>
                  <a:pt x="1969544" y="1348088"/>
                </a:lnTo>
                <a:lnTo>
                  <a:pt x="1960014" y="1352535"/>
                </a:lnTo>
                <a:lnTo>
                  <a:pt x="1950166" y="1356665"/>
                </a:lnTo>
                <a:lnTo>
                  <a:pt x="1940000" y="1360477"/>
                </a:lnTo>
                <a:lnTo>
                  <a:pt x="1929835" y="1364288"/>
                </a:lnTo>
                <a:lnTo>
                  <a:pt x="1919352" y="1367782"/>
                </a:lnTo>
                <a:lnTo>
                  <a:pt x="1909186" y="1370641"/>
                </a:lnTo>
                <a:lnTo>
                  <a:pt x="1898703" y="1373500"/>
                </a:lnTo>
                <a:lnTo>
                  <a:pt x="1888220" y="1375724"/>
                </a:lnTo>
                <a:lnTo>
                  <a:pt x="1877101" y="1377947"/>
                </a:lnTo>
                <a:lnTo>
                  <a:pt x="1865982" y="1379853"/>
                </a:lnTo>
                <a:lnTo>
                  <a:pt x="1854864" y="1381123"/>
                </a:lnTo>
                <a:lnTo>
                  <a:pt x="1843745" y="1382712"/>
                </a:lnTo>
                <a:lnTo>
                  <a:pt x="1832309" y="1383347"/>
                </a:lnTo>
                <a:lnTo>
                  <a:pt x="1820873" y="1383665"/>
                </a:lnTo>
                <a:lnTo>
                  <a:pt x="1808801" y="1384300"/>
                </a:lnTo>
                <a:lnTo>
                  <a:pt x="1797365" y="1383665"/>
                </a:lnTo>
                <a:lnTo>
                  <a:pt x="1785929" y="1383347"/>
                </a:lnTo>
                <a:lnTo>
                  <a:pt x="1774493" y="1382712"/>
                </a:lnTo>
                <a:lnTo>
                  <a:pt x="1763374" y="1381441"/>
                </a:lnTo>
                <a:lnTo>
                  <a:pt x="1752256" y="1379853"/>
                </a:lnTo>
                <a:lnTo>
                  <a:pt x="1741137" y="1377947"/>
                </a:lnTo>
                <a:lnTo>
                  <a:pt x="1730336" y="1375724"/>
                </a:lnTo>
                <a:lnTo>
                  <a:pt x="1719535" y="1373500"/>
                </a:lnTo>
                <a:lnTo>
                  <a:pt x="1709052" y="1370641"/>
                </a:lnTo>
                <a:lnTo>
                  <a:pt x="1698569" y="1367782"/>
                </a:lnTo>
                <a:lnTo>
                  <a:pt x="1688721" y="1364606"/>
                </a:lnTo>
                <a:lnTo>
                  <a:pt x="1678238" y="1360794"/>
                </a:lnTo>
                <a:lnTo>
                  <a:pt x="1668390" y="1356982"/>
                </a:lnTo>
                <a:lnTo>
                  <a:pt x="1658542" y="1352853"/>
                </a:lnTo>
                <a:lnTo>
                  <a:pt x="1649012" y="1348088"/>
                </a:lnTo>
                <a:lnTo>
                  <a:pt x="1639164" y="1343641"/>
                </a:lnTo>
                <a:lnTo>
                  <a:pt x="1630269" y="1338559"/>
                </a:lnTo>
                <a:lnTo>
                  <a:pt x="1620421" y="1333794"/>
                </a:lnTo>
                <a:lnTo>
                  <a:pt x="1611526" y="1327759"/>
                </a:lnTo>
                <a:lnTo>
                  <a:pt x="1602632" y="1322042"/>
                </a:lnTo>
                <a:lnTo>
                  <a:pt x="1593737" y="1316324"/>
                </a:lnTo>
                <a:lnTo>
                  <a:pt x="1584842" y="1309971"/>
                </a:lnTo>
                <a:lnTo>
                  <a:pt x="1576265" y="1303936"/>
                </a:lnTo>
                <a:lnTo>
                  <a:pt x="1567688" y="1296947"/>
                </a:lnTo>
                <a:lnTo>
                  <a:pt x="1559746" y="1289959"/>
                </a:lnTo>
                <a:lnTo>
                  <a:pt x="1551169" y="1282653"/>
                </a:lnTo>
                <a:lnTo>
                  <a:pt x="1543227" y="1275348"/>
                </a:lnTo>
                <a:lnTo>
                  <a:pt x="1535285" y="1267724"/>
                </a:lnTo>
                <a:lnTo>
                  <a:pt x="1527661" y="1260100"/>
                </a:lnTo>
                <a:lnTo>
                  <a:pt x="1520037" y="1252159"/>
                </a:lnTo>
                <a:lnTo>
                  <a:pt x="1512095" y="1244218"/>
                </a:lnTo>
                <a:lnTo>
                  <a:pt x="1505106" y="1235642"/>
                </a:lnTo>
                <a:lnTo>
                  <a:pt x="1490811" y="1218489"/>
                </a:lnTo>
                <a:lnTo>
                  <a:pt x="1477151" y="1200383"/>
                </a:lnTo>
                <a:lnTo>
                  <a:pt x="1463491" y="1181642"/>
                </a:lnTo>
                <a:lnTo>
                  <a:pt x="1451102" y="1162583"/>
                </a:lnTo>
                <a:lnTo>
                  <a:pt x="1438712" y="1142572"/>
                </a:lnTo>
                <a:lnTo>
                  <a:pt x="1426958" y="1121925"/>
                </a:lnTo>
                <a:lnTo>
                  <a:pt x="1415840" y="1101278"/>
                </a:lnTo>
                <a:lnTo>
                  <a:pt x="1405357" y="1079678"/>
                </a:lnTo>
                <a:lnTo>
                  <a:pt x="1395191" y="1057760"/>
                </a:lnTo>
                <a:lnTo>
                  <a:pt x="1385979" y="1035525"/>
                </a:lnTo>
                <a:lnTo>
                  <a:pt x="1376766" y="1012972"/>
                </a:lnTo>
                <a:lnTo>
                  <a:pt x="1368189" y="989467"/>
                </a:lnTo>
                <a:lnTo>
                  <a:pt x="1360247" y="966278"/>
                </a:lnTo>
                <a:lnTo>
                  <a:pt x="1352941" y="943090"/>
                </a:lnTo>
                <a:lnTo>
                  <a:pt x="1346269" y="919267"/>
                </a:lnTo>
                <a:lnTo>
                  <a:pt x="1339598" y="895126"/>
                </a:lnTo>
                <a:lnTo>
                  <a:pt x="1332292" y="892902"/>
                </a:lnTo>
                <a:lnTo>
                  <a:pt x="1324985" y="889726"/>
                </a:lnTo>
                <a:lnTo>
                  <a:pt x="1318314" y="886232"/>
                </a:lnTo>
                <a:lnTo>
                  <a:pt x="1311325" y="882420"/>
                </a:lnTo>
                <a:lnTo>
                  <a:pt x="1304654" y="878290"/>
                </a:lnTo>
                <a:lnTo>
                  <a:pt x="1298619" y="873208"/>
                </a:lnTo>
                <a:lnTo>
                  <a:pt x="1292265" y="867808"/>
                </a:lnTo>
                <a:lnTo>
                  <a:pt x="1286547" y="862726"/>
                </a:lnTo>
                <a:lnTo>
                  <a:pt x="1280829" y="856373"/>
                </a:lnTo>
                <a:lnTo>
                  <a:pt x="1274793" y="850020"/>
                </a:lnTo>
                <a:lnTo>
                  <a:pt x="1269710" y="843032"/>
                </a:lnTo>
                <a:lnTo>
                  <a:pt x="1264627" y="836044"/>
                </a:lnTo>
                <a:lnTo>
                  <a:pt x="1259545" y="828738"/>
                </a:lnTo>
                <a:lnTo>
                  <a:pt x="1255097" y="821114"/>
                </a:lnTo>
                <a:lnTo>
                  <a:pt x="1250968" y="813491"/>
                </a:lnTo>
                <a:lnTo>
                  <a:pt x="1246520" y="805550"/>
                </a:lnTo>
                <a:lnTo>
                  <a:pt x="1242708" y="796973"/>
                </a:lnTo>
                <a:lnTo>
                  <a:pt x="1239214" y="788714"/>
                </a:lnTo>
                <a:lnTo>
                  <a:pt x="1236037" y="780138"/>
                </a:lnTo>
                <a:lnTo>
                  <a:pt x="1232860" y="771562"/>
                </a:lnTo>
                <a:lnTo>
                  <a:pt x="1230001" y="762667"/>
                </a:lnTo>
                <a:lnTo>
                  <a:pt x="1227460" y="753773"/>
                </a:lnTo>
                <a:lnTo>
                  <a:pt x="1225554" y="745197"/>
                </a:lnTo>
                <a:lnTo>
                  <a:pt x="1223648" y="735985"/>
                </a:lnTo>
                <a:lnTo>
                  <a:pt x="1222059" y="727091"/>
                </a:lnTo>
                <a:lnTo>
                  <a:pt x="1220471" y="718197"/>
                </a:lnTo>
                <a:lnTo>
                  <a:pt x="1219836" y="708985"/>
                </a:lnTo>
                <a:lnTo>
                  <a:pt x="1219200" y="700409"/>
                </a:lnTo>
                <a:lnTo>
                  <a:pt x="1219200" y="691832"/>
                </a:lnTo>
                <a:lnTo>
                  <a:pt x="1219200" y="682938"/>
                </a:lnTo>
                <a:lnTo>
                  <a:pt x="1219518" y="674680"/>
                </a:lnTo>
                <a:lnTo>
                  <a:pt x="1220153" y="666103"/>
                </a:lnTo>
                <a:lnTo>
                  <a:pt x="1221742" y="655621"/>
                </a:lnTo>
                <a:lnTo>
                  <a:pt x="1223648" y="645456"/>
                </a:lnTo>
                <a:lnTo>
                  <a:pt x="1226824" y="635927"/>
                </a:lnTo>
                <a:lnTo>
                  <a:pt x="1229683" y="627350"/>
                </a:lnTo>
                <a:lnTo>
                  <a:pt x="1233496" y="618774"/>
                </a:lnTo>
                <a:lnTo>
                  <a:pt x="1237943" y="611468"/>
                </a:lnTo>
                <a:lnTo>
                  <a:pt x="1242708" y="604162"/>
                </a:lnTo>
                <a:lnTo>
                  <a:pt x="1248108" y="598127"/>
                </a:lnTo>
                <a:lnTo>
                  <a:pt x="1253827" y="592409"/>
                </a:lnTo>
                <a:lnTo>
                  <a:pt x="1259862" y="587009"/>
                </a:lnTo>
                <a:lnTo>
                  <a:pt x="1266534" y="581927"/>
                </a:lnTo>
                <a:lnTo>
                  <a:pt x="1273522" y="577798"/>
                </a:lnTo>
                <a:lnTo>
                  <a:pt x="1280829" y="574304"/>
                </a:lnTo>
                <a:lnTo>
                  <a:pt x="1288453" y="570809"/>
                </a:lnTo>
                <a:lnTo>
                  <a:pt x="1296395" y="568268"/>
                </a:lnTo>
                <a:lnTo>
                  <a:pt x="1304654" y="566045"/>
                </a:lnTo>
                <a:lnTo>
                  <a:pt x="1305607" y="551115"/>
                </a:lnTo>
                <a:lnTo>
                  <a:pt x="1306560" y="536504"/>
                </a:lnTo>
                <a:lnTo>
                  <a:pt x="1308149" y="521892"/>
                </a:lnTo>
                <a:lnTo>
                  <a:pt x="1310055" y="507598"/>
                </a:lnTo>
                <a:lnTo>
                  <a:pt x="1311961" y="493304"/>
                </a:lnTo>
                <a:lnTo>
                  <a:pt x="1314502" y="479010"/>
                </a:lnTo>
                <a:lnTo>
                  <a:pt x="1316726" y="465033"/>
                </a:lnTo>
                <a:lnTo>
                  <a:pt x="1319267" y="450739"/>
                </a:lnTo>
                <a:lnTo>
                  <a:pt x="1322444" y="437081"/>
                </a:lnTo>
                <a:lnTo>
                  <a:pt x="1325303" y="423104"/>
                </a:lnTo>
                <a:lnTo>
                  <a:pt x="1328797" y="409763"/>
                </a:lnTo>
                <a:lnTo>
                  <a:pt x="1332610" y="396422"/>
                </a:lnTo>
                <a:lnTo>
                  <a:pt x="1336422" y="383081"/>
                </a:lnTo>
                <a:lnTo>
                  <a:pt x="1340869" y="370057"/>
                </a:lnTo>
                <a:lnTo>
                  <a:pt x="1344999" y="357034"/>
                </a:lnTo>
                <a:lnTo>
                  <a:pt x="1349446" y="344010"/>
                </a:lnTo>
                <a:lnTo>
                  <a:pt x="1354529" y="331305"/>
                </a:lnTo>
                <a:lnTo>
                  <a:pt x="1359612" y="319234"/>
                </a:lnTo>
                <a:lnTo>
                  <a:pt x="1365012" y="306528"/>
                </a:lnTo>
                <a:lnTo>
                  <a:pt x="1370095" y="294775"/>
                </a:lnTo>
                <a:lnTo>
                  <a:pt x="1376131" y="282705"/>
                </a:lnTo>
                <a:lnTo>
                  <a:pt x="1382167" y="270952"/>
                </a:lnTo>
                <a:lnTo>
                  <a:pt x="1388202" y="259517"/>
                </a:lnTo>
                <a:lnTo>
                  <a:pt x="1394873" y="248081"/>
                </a:lnTo>
                <a:lnTo>
                  <a:pt x="1401227" y="236964"/>
                </a:lnTo>
                <a:lnTo>
                  <a:pt x="1408216" y="225846"/>
                </a:lnTo>
                <a:lnTo>
                  <a:pt x="1414887" y="215046"/>
                </a:lnTo>
                <a:lnTo>
                  <a:pt x="1422193" y="204246"/>
                </a:lnTo>
                <a:lnTo>
                  <a:pt x="1429817" y="194082"/>
                </a:lnTo>
                <a:lnTo>
                  <a:pt x="1437759" y="183917"/>
                </a:lnTo>
                <a:lnTo>
                  <a:pt x="1445701" y="174070"/>
                </a:lnTo>
                <a:lnTo>
                  <a:pt x="1453643" y="164541"/>
                </a:lnTo>
                <a:lnTo>
                  <a:pt x="1461585" y="155011"/>
                </a:lnTo>
                <a:lnTo>
                  <a:pt x="1470480" y="145799"/>
                </a:lnTo>
                <a:lnTo>
                  <a:pt x="1479057" y="136588"/>
                </a:lnTo>
                <a:lnTo>
                  <a:pt x="1488269" y="128329"/>
                </a:lnTo>
                <a:lnTo>
                  <a:pt x="1496846" y="119753"/>
                </a:lnTo>
                <a:lnTo>
                  <a:pt x="1506377" y="111494"/>
                </a:lnTo>
                <a:lnTo>
                  <a:pt x="1515589" y="103235"/>
                </a:lnTo>
                <a:lnTo>
                  <a:pt x="1525755" y="95611"/>
                </a:lnTo>
                <a:lnTo>
                  <a:pt x="1535285" y="88306"/>
                </a:lnTo>
                <a:lnTo>
                  <a:pt x="1545133" y="81000"/>
                </a:lnTo>
                <a:lnTo>
                  <a:pt x="1555616" y="74329"/>
                </a:lnTo>
                <a:lnTo>
                  <a:pt x="1565781" y="67659"/>
                </a:lnTo>
                <a:lnTo>
                  <a:pt x="1576582" y="61306"/>
                </a:lnTo>
                <a:lnTo>
                  <a:pt x="1587383" y="54953"/>
                </a:lnTo>
                <a:lnTo>
                  <a:pt x="1597866" y="49235"/>
                </a:lnTo>
                <a:lnTo>
                  <a:pt x="1608985" y="44153"/>
                </a:lnTo>
                <a:lnTo>
                  <a:pt x="1620421" y="38753"/>
                </a:lnTo>
                <a:lnTo>
                  <a:pt x="1632175" y="33988"/>
                </a:lnTo>
                <a:lnTo>
                  <a:pt x="1643611" y="29541"/>
                </a:lnTo>
                <a:lnTo>
                  <a:pt x="1655365" y="25412"/>
                </a:lnTo>
                <a:lnTo>
                  <a:pt x="1667119" y="20965"/>
                </a:lnTo>
                <a:lnTo>
                  <a:pt x="1679508" y="17471"/>
                </a:lnTo>
                <a:lnTo>
                  <a:pt x="1691898" y="14294"/>
                </a:lnTo>
                <a:lnTo>
                  <a:pt x="1703969" y="11435"/>
                </a:lnTo>
                <a:lnTo>
                  <a:pt x="1716676" y="8894"/>
                </a:lnTo>
                <a:lnTo>
                  <a:pt x="1729383" y="6353"/>
                </a:lnTo>
                <a:lnTo>
                  <a:pt x="1742408" y="4447"/>
                </a:lnTo>
                <a:lnTo>
                  <a:pt x="1755432" y="3177"/>
                </a:lnTo>
                <a:lnTo>
                  <a:pt x="1768457" y="1588"/>
                </a:lnTo>
                <a:lnTo>
                  <a:pt x="1781799" y="635"/>
                </a:lnTo>
                <a:lnTo>
                  <a:pt x="1795459" y="318"/>
                </a:lnTo>
                <a:lnTo>
                  <a:pt x="1808801" y="0"/>
                </a:lnTo>
                <a:close/>
              </a:path>
            </a:pathLst>
          </a:custGeom>
          <a:solidFill>
            <a:srgbClr val="203864"/>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b="1" dirty="0">
              <a:solidFill>
                <a:srgbClr val="FFFFFF"/>
              </a:solidFill>
            </a:endParaRPr>
          </a:p>
        </p:txBody>
      </p:sp>
    </p:spTree>
    <p:extLst>
      <p:ext uri="{BB962C8B-B14F-4D97-AF65-F5344CB8AC3E}">
        <p14:creationId xmlns:p14="http://schemas.microsoft.com/office/powerpoint/2010/main" val="2043979357"/>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124850004"/>
      </p:ext>
    </p:extLst>
  </p:cSld>
  <p:clrMap bg1="lt1" tx1="dk1" bg2="lt2" tx2="dk2" accent1="accent1" accent2="accent2" accent3="accent3" accent4="accent4" accent5="accent5" accent6="accent6" hlink="hlink" folHlink="folHlink"/>
  <p:sldLayoutIdLst>
    <p:sldLayoutId id="2147483698" r:id="rId1"/>
    <p:sldLayoutId id="2147483700" r:id="rId2"/>
    <p:sldLayoutId id="2147483701" r:id="rId3"/>
    <p:sldLayoutId id="2147483702" r:id="rId4"/>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861" y="-7374"/>
            <a:ext cx="9906000" cy="6858000"/>
          </a:xfrm>
          <a:prstGeom prst="rect">
            <a:avLst/>
          </a:prstGeom>
        </p:spPr>
      </p:pic>
      <p:sp>
        <p:nvSpPr>
          <p:cNvPr id="80" name="矩形 79"/>
          <p:cNvSpPr/>
          <p:nvPr/>
        </p:nvSpPr>
        <p:spPr>
          <a:xfrm>
            <a:off x="3728864" y="3229754"/>
            <a:ext cx="5688632" cy="523220"/>
          </a:xfrm>
          <a:prstGeom prst="rect">
            <a:avLst/>
          </a:prstGeom>
        </p:spPr>
        <p:txBody>
          <a:bodyPr wrap="square">
            <a:spAutoFit/>
          </a:bodyPr>
          <a:lstStyle/>
          <a:p>
            <a:r>
              <a:rPr lang="zh-CN" altLang="en-US" sz="2800" b="1" dirty="0">
                <a:solidFill>
                  <a:schemeClr val="bg1"/>
                </a:solidFill>
                <a:latin typeface="Microsoft YaHei" charset="-122"/>
                <a:ea typeface="Microsoft YaHei" charset="-122"/>
                <a:cs typeface="Microsoft YaHei" charset="-122"/>
              </a:rPr>
              <a:t>长城宝马光束汽车项目正式启动</a:t>
            </a:r>
          </a:p>
        </p:txBody>
      </p:sp>
    </p:spTree>
    <p:extLst>
      <p:ext uri="{BB962C8B-B14F-4D97-AF65-F5344CB8AC3E}">
        <p14:creationId xmlns:p14="http://schemas.microsoft.com/office/powerpoint/2010/main" val="32541991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054616" y="1777956"/>
            <a:ext cx="6699769" cy="2992860"/>
            <a:chOff x="2054616" y="1777956"/>
            <a:chExt cx="6699769" cy="2992860"/>
          </a:xfrm>
        </p:grpSpPr>
        <p:sp>
          <p:nvSpPr>
            <p:cNvPr id="10" name="矩形 9"/>
            <p:cNvSpPr/>
            <p:nvPr/>
          </p:nvSpPr>
          <p:spPr>
            <a:xfrm>
              <a:off x="4793945" y="1970153"/>
              <a:ext cx="3960440" cy="2141612"/>
            </a:xfrm>
            <a:prstGeom prst="rect">
              <a:avLst/>
            </a:prstGeom>
          </p:spPr>
          <p:txBody>
            <a:bodyPr wrap="square">
              <a:spAutoFit/>
            </a:bodyPr>
            <a:lstStyle/>
            <a:p>
              <a:pPr>
                <a:lnSpc>
                  <a:spcPct val="150000"/>
                </a:lnSpc>
                <a:spcAft>
                  <a:spcPts val="488"/>
                </a:spcAft>
              </a:pPr>
              <a:r>
                <a:rPr lang="zh-CN" altLang="en-US" sz="2000" b="1" dirty="0">
                  <a:solidFill>
                    <a:schemeClr val="tx1">
                      <a:lumMod val="75000"/>
                      <a:lumOff val="25000"/>
                    </a:schemeClr>
                  </a:solidFill>
                  <a:latin typeface="Arial" panose="020B0604020202020204" pitchFamily="34" charset="0"/>
                  <a:ea typeface="微软雅黑" panose="020B0503020204020204" pitchFamily="34" charset="-122"/>
                </a:rPr>
                <a:t>联系我们</a:t>
              </a:r>
            </a:p>
            <a:p>
              <a:pPr>
                <a:lnSpc>
                  <a:spcPct val="150000"/>
                </a:lnSpc>
                <a:spcAft>
                  <a:spcPts val="600"/>
                </a:spcAft>
              </a:pPr>
              <a:r>
                <a:rPr lang="zh-CN" altLang="en-US" sz="1400" b="1" dirty="0">
                  <a:solidFill>
                    <a:schemeClr val="tx1">
                      <a:lumMod val="75000"/>
                      <a:lumOff val="25000"/>
                    </a:schemeClr>
                  </a:solidFill>
                  <a:latin typeface="Arial" panose="020B0604020202020204" pitchFamily="34" charset="0"/>
                  <a:ea typeface="微软雅黑" panose="020B0503020204020204" pitchFamily="34" charset="-122"/>
                </a:rPr>
                <a:t>邮件：</a:t>
              </a:r>
              <a:r>
                <a:rPr lang="en-US" altLang="zh-CN" sz="1400" dirty="0">
                  <a:solidFill>
                    <a:schemeClr val="tx1">
                      <a:lumMod val="75000"/>
                      <a:lumOff val="25000"/>
                    </a:schemeClr>
                  </a:solidFill>
                  <a:latin typeface="Arial" panose="020B0604020202020204" pitchFamily="34" charset="0"/>
                  <a:ea typeface="微软雅黑" panose="020B0503020204020204" pitchFamily="34" charset="-122"/>
                </a:rPr>
                <a:t>camservice@chinaautomarket.com</a:t>
              </a:r>
            </a:p>
            <a:p>
              <a:pPr>
                <a:lnSpc>
                  <a:spcPct val="150000"/>
                </a:lnSpc>
                <a:spcAft>
                  <a:spcPts val="600"/>
                </a:spcAft>
              </a:pPr>
              <a:r>
                <a:rPr lang="zh-CN" altLang="en-US" sz="1400" b="1" dirty="0">
                  <a:solidFill>
                    <a:schemeClr val="tx1">
                      <a:lumMod val="75000"/>
                      <a:lumOff val="25000"/>
                    </a:schemeClr>
                  </a:solidFill>
                  <a:latin typeface="Arial" panose="020B0604020202020204" pitchFamily="34" charset="0"/>
                  <a:ea typeface="微软雅黑" panose="020B0503020204020204" pitchFamily="34" charset="-122"/>
                </a:rPr>
                <a:t>电话：</a:t>
              </a:r>
              <a:r>
                <a:rPr lang="en-US" altLang="zh-CN" sz="1400" dirty="0">
                  <a:solidFill>
                    <a:schemeClr val="tx1">
                      <a:lumMod val="75000"/>
                      <a:lumOff val="25000"/>
                    </a:schemeClr>
                  </a:solidFill>
                  <a:latin typeface="Arial" panose="020B0604020202020204" pitchFamily="34" charset="0"/>
                  <a:ea typeface="微软雅黑" panose="020B0503020204020204" pitchFamily="34" charset="-122"/>
                </a:rPr>
                <a:t>+8621-6481 1040-8093</a:t>
              </a:r>
            </a:p>
            <a:p>
              <a:pPr>
                <a:lnSpc>
                  <a:spcPct val="150000"/>
                </a:lnSpc>
                <a:spcAft>
                  <a:spcPts val="600"/>
                </a:spcAft>
              </a:pPr>
              <a:r>
                <a:rPr lang="zh-CN" altLang="en-US" sz="1400" b="1" dirty="0">
                  <a:solidFill>
                    <a:schemeClr val="tx1">
                      <a:lumMod val="75000"/>
                      <a:lumOff val="25000"/>
                    </a:schemeClr>
                  </a:solidFill>
                  <a:latin typeface="Arial" panose="020B0604020202020204" pitchFamily="34" charset="0"/>
                  <a:ea typeface="微软雅黑" panose="020B0503020204020204" pitchFamily="34" charset="-122"/>
                </a:rPr>
                <a:t>传真：</a:t>
              </a:r>
              <a:r>
                <a:rPr lang="en-US" altLang="zh-CN" sz="1400" dirty="0">
                  <a:solidFill>
                    <a:schemeClr val="tx1">
                      <a:lumMod val="75000"/>
                      <a:lumOff val="25000"/>
                    </a:schemeClr>
                  </a:solidFill>
                  <a:latin typeface="Arial" panose="020B0604020202020204" pitchFamily="34" charset="0"/>
                  <a:ea typeface="微软雅黑" panose="020B0503020204020204" pitchFamily="34" charset="-122"/>
                </a:rPr>
                <a:t>+8621-6481 0943</a:t>
              </a:r>
            </a:p>
            <a:p>
              <a:pPr>
                <a:lnSpc>
                  <a:spcPct val="150000"/>
                </a:lnSpc>
              </a:pPr>
              <a:r>
                <a:rPr lang="zh-CN" altLang="en-US" sz="1400" b="1" dirty="0">
                  <a:solidFill>
                    <a:schemeClr val="tx1">
                      <a:lumMod val="75000"/>
                      <a:lumOff val="25000"/>
                    </a:schemeClr>
                  </a:solidFill>
                  <a:latin typeface="Arial" panose="020B0604020202020204" pitchFamily="34" charset="0"/>
                  <a:ea typeface="微软雅黑" panose="020B0503020204020204" pitchFamily="34" charset="-122"/>
                </a:rPr>
                <a:t>地址：</a:t>
              </a:r>
              <a:r>
                <a:rPr lang="zh-CN" altLang="en-US" sz="1400" dirty="0">
                  <a:solidFill>
                    <a:schemeClr val="tx1">
                      <a:lumMod val="75000"/>
                      <a:lumOff val="25000"/>
                    </a:schemeClr>
                  </a:solidFill>
                  <a:latin typeface="Arial" panose="020B0604020202020204" pitchFamily="34" charset="0"/>
                  <a:ea typeface="微软雅黑" panose="020B0503020204020204" pitchFamily="34" charset="-122"/>
                </a:rPr>
                <a:t>上海市中山西路</a:t>
              </a:r>
              <a:r>
                <a:rPr lang="en-US" altLang="zh-CN" sz="1400" dirty="0">
                  <a:solidFill>
                    <a:schemeClr val="tx1">
                      <a:lumMod val="75000"/>
                      <a:lumOff val="25000"/>
                    </a:schemeClr>
                  </a:solidFill>
                  <a:latin typeface="Arial" panose="020B0604020202020204" pitchFamily="34" charset="0"/>
                  <a:ea typeface="微软雅黑" panose="020B0503020204020204" pitchFamily="34" charset="-122"/>
                </a:rPr>
                <a:t>2025</a:t>
              </a:r>
              <a:r>
                <a:rPr lang="zh-CN" altLang="en-US" sz="1400" dirty="0">
                  <a:solidFill>
                    <a:schemeClr val="tx1">
                      <a:lumMod val="75000"/>
                      <a:lumOff val="25000"/>
                    </a:schemeClr>
                  </a:solidFill>
                  <a:latin typeface="Arial" panose="020B0604020202020204" pitchFamily="34" charset="0"/>
                  <a:ea typeface="微软雅黑" panose="020B0503020204020204" pitchFamily="34" charset="-122"/>
                </a:rPr>
                <a:t>号永升大厦</a:t>
              </a:r>
              <a:r>
                <a:rPr lang="en-US" altLang="zh-CN" sz="1400" dirty="0">
                  <a:solidFill>
                    <a:schemeClr val="tx1">
                      <a:lumMod val="75000"/>
                      <a:lumOff val="25000"/>
                    </a:schemeClr>
                  </a:solidFill>
                  <a:latin typeface="Arial" panose="020B0604020202020204" pitchFamily="34" charset="0"/>
                  <a:ea typeface="微软雅黑" panose="020B0503020204020204" pitchFamily="34" charset="-122"/>
                </a:rPr>
                <a:t>1116</a:t>
              </a:r>
              <a:r>
                <a:rPr lang="zh-CN" altLang="en-US" sz="1400" dirty="0">
                  <a:solidFill>
                    <a:schemeClr val="tx1">
                      <a:lumMod val="75000"/>
                      <a:lumOff val="25000"/>
                    </a:schemeClr>
                  </a:solidFill>
                  <a:latin typeface="Arial" panose="020B0604020202020204" pitchFamily="34" charset="0"/>
                  <a:ea typeface="微软雅黑" panose="020B0503020204020204" pitchFamily="34" charset="-122"/>
                </a:rPr>
                <a:t>室 </a:t>
              </a:r>
            </a:p>
          </p:txBody>
        </p:sp>
        <p:grpSp>
          <p:nvGrpSpPr>
            <p:cNvPr id="4" name="组合 3"/>
            <p:cNvGrpSpPr/>
            <p:nvPr/>
          </p:nvGrpSpPr>
          <p:grpSpPr>
            <a:xfrm>
              <a:off x="2054616" y="2308017"/>
              <a:ext cx="1643399" cy="1696716"/>
              <a:chOff x="2032703" y="2708920"/>
              <a:chExt cx="1643399" cy="1696716"/>
            </a:xfrm>
          </p:grpSpPr>
          <p:pic>
            <p:nvPicPr>
              <p:cNvPr id="13" name="图片 12"/>
              <p:cNvPicPr>
                <a:picLocks noChangeAspect="1"/>
              </p:cNvPicPr>
              <p:nvPr/>
            </p:nvPicPr>
            <p:blipFill>
              <a:blip r:embed="rId2" cstate="screen">
                <a:extLst>
                  <a:ext uri="{28A0092B-C50C-407E-A947-70E740481C1C}">
                    <a14:useLocalDpi xmlns:a14="http://schemas.microsoft.com/office/drawing/2010/main" val="0"/>
                  </a:ext>
                </a:extLst>
              </a:blip>
              <a:stretch>
                <a:fillRect/>
              </a:stretch>
            </p:blipFill>
            <p:spPr>
              <a:xfrm>
                <a:off x="2139767" y="2708920"/>
                <a:ext cx="1429270" cy="1429270"/>
              </a:xfrm>
              <a:prstGeom prst="rect">
                <a:avLst/>
              </a:prstGeom>
            </p:spPr>
          </p:pic>
          <p:sp>
            <p:nvSpPr>
              <p:cNvPr id="14" name="矩形 13"/>
              <p:cNvSpPr/>
              <p:nvPr/>
            </p:nvSpPr>
            <p:spPr>
              <a:xfrm>
                <a:off x="2032703" y="4138190"/>
                <a:ext cx="1643399" cy="267446"/>
              </a:xfrm>
              <a:prstGeom prst="rect">
                <a:avLst/>
              </a:prstGeom>
            </p:spPr>
            <p:txBody>
              <a:bodyPr wrap="none">
                <a:spAutoFit/>
              </a:bodyPr>
              <a:lstStyle/>
              <a:p>
                <a:pPr algn="ctr"/>
                <a:r>
                  <a:rPr lang="zh-CN" altLang="en-US" sz="1138" dirty="0">
                    <a:latin typeface="Arial" panose="020B0604020202020204" pitchFamily="34" charset="0"/>
                    <a:ea typeface="微软雅黑" panose="020B0503020204020204" pitchFamily="34" charset="-122"/>
                  </a:rPr>
                  <a:t>扫码关注微信公众平台</a:t>
                </a:r>
              </a:p>
            </p:txBody>
          </p:sp>
        </p:grpSp>
        <p:cxnSp>
          <p:nvCxnSpPr>
            <p:cNvPr id="3" name="直接连接符 2"/>
            <p:cNvCxnSpPr/>
            <p:nvPr/>
          </p:nvCxnSpPr>
          <p:spPr>
            <a:xfrm>
              <a:off x="4686881" y="1777956"/>
              <a:ext cx="0" cy="299286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71268844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8409532" y="0"/>
            <a:ext cx="1223987" cy="288032"/>
          </a:xfrm>
          <a:prstGeom prst="rect">
            <a:avLst/>
          </a:prstGeom>
          <a:solidFill>
            <a:schemeClr val="bg1"/>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pic>
        <p:nvPicPr>
          <p:cNvPr id="3" name="图片 2">
            <a:extLst>
              <a:ext uri="{FF2B5EF4-FFF2-40B4-BE49-F238E27FC236}">
                <a16:creationId xmlns:a16="http://schemas.microsoft.com/office/drawing/2014/main" id="{C81CAD7E-670D-4327-BAF7-46642C87D75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906000" cy="6858000"/>
          </a:xfrm>
          <a:prstGeom prst="rect">
            <a:avLst/>
          </a:prstGeom>
        </p:spPr>
      </p:pic>
    </p:spTree>
    <p:extLst>
      <p:ext uri="{BB962C8B-B14F-4D97-AF65-F5344CB8AC3E}">
        <p14:creationId xmlns:p14="http://schemas.microsoft.com/office/powerpoint/2010/main" val="332636707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8409532" y="0"/>
            <a:ext cx="1223987" cy="288032"/>
          </a:xfrm>
          <a:prstGeom prst="rect">
            <a:avLst/>
          </a:prstGeom>
          <a:solidFill>
            <a:schemeClr val="bg1"/>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pic>
        <p:nvPicPr>
          <p:cNvPr id="3" name="图片 2">
            <a:extLst>
              <a:ext uri="{FF2B5EF4-FFF2-40B4-BE49-F238E27FC236}">
                <a16:creationId xmlns:a16="http://schemas.microsoft.com/office/drawing/2014/main" id="{234E6EB0-035F-48AC-85A9-9BE17AD92FA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906000" cy="6858000"/>
          </a:xfrm>
          <a:prstGeom prst="rect">
            <a:avLst/>
          </a:prstGeom>
        </p:spPr>
      </p:pic>
    </p:spTree>
    <p:extLst>
      <p:ext uri="{BB962C8B-B14F-4D97-AF65-F5344CB8AC3E}">
        <p14:creationId xmlns:p14="http://schemas.microsoft.com/office/powerpoint/2010/main" val="34595598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8409532" y="0"/>
            <a:ext cx="1223987" cy="288032"/>
          </a:xfrm>
          <a:prstGeom prst="rect">
            <a:avLst/>
          </a:prstGeom>
          <a:solidFill>
            <a:schemeClr val="bg1"/>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pic>
        <p:nvPicPr>
          <p:cNvPr id="3" name="图片 2">
            <a:extLst>
              <a:ext uri="{FF2B5EF4-FFF2-40B4-BE49-F238E27FC236}">
                <a16:creationId xmlns:a16="http://schemas.microsoft.com/office/drawing/2014/main" id="{B41B7CFB-4A21-4F40-A062-514446A99C0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906000" cy="6858000"/>
          </a:xfrm>
          <a:prstGeom prst="rect">
            <a:avLst/>
          </a:prstGeom>
        </p:spPr>
      </p:pic>
    </p:spTree>
    <p:extLst>
      <p:ext uri="{BB962C8B-B14F-4D97-AF65-F5344CB8AC3E}">
        <p14:creationId xmlns:p14="http://schemas.microsoft.com/office/powerpoint/2010/main" val="34478613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8409532" y="0"/>
            <a:ext cx="1223987" cy="288032"/>
          </a:xfrm>
          <a:prstGeom prst="rect">
            <a:avLst/>
          </a:prstGeom>
          <a:solidFill>
            <a:schemeClr val="bg1"/>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pic>
        <p:nvPicPr>
          <p:cNvPr id="3" name="图片 2">
            <a:extLst>
              <a:ext uri="{FF2B5EF4-FFF2-40B4-BE49-F238E27FC236}">
                <a16:creationId xmlns:a16="http://schemas.microsoft.com/office/drawing/2014/main" id="{FFEB03DE-61B9-491A-8AA9-C2BCABAC5F8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906000" cy="6858000"/>
          </a:xfrm>
          <a:prstGeom prst="rect">
            <a:avLst/>
          </a:prstGeom>
        </p:spPr>
      </p:pic>
    </p:spTree>
    <p:extLst>
      <p:ext uri="{BB962C8B-B14F-4D97-AF65-F5344CB8AC3E}">
        <p14:creationId xmlns:p14="http://schemas.microsoft.com/office/powerpoint/2010/main" val="143672388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8409532" y="0"/>
            <a:ext cx="1223987" cy="288032"/>
          </a:xfrm>
          <a:prstGeom prst="rect">
            <a:avLst/>
          </a:prstGeom>
          <a:solidFill>
            <a:schemeClr val="bg1"/>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pic>
        <p:nvPicPr>
          <p:cNvPr id="3" name="图片 2">
            <a:extLst>
              <a:ext uri="{FF2B5EF4-FFF2-40B4-BE49-F238E27FC236}">
                <a16:creationId xmlns:a16="http://schemas.microsoft.com/office/drawing/2014/main" id="{83B67204-8E82-4712-837B-0AB1A086CA6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906000" cy="6858000"/>
          </a:xfrm>
          <a:prstGeom prst="rect">
            <a:avLst/>
          </a:prstGeom>
        </p:spPr>
      </p:pic>
    </p:spTree>
    <p:extLst>
      <p:ext uri="{BB962C8B-B14F-4D97-AF65-F5344CB8AC3E}">
        <p14:creationId xmlns:p14="http://schemas.microsoft.com/office/powerpoint/2010/main" val="414968582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8409532" y="0"/>
            <a:ext cx="1223987" cy="288032"/>
          </a:xfrm>
          <a:prstGeom prst="rect">
            <a:avLst/>
          </a:prstGeom>
          <a:solidFill>
            <a:schemeClr val="bg1"/>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pic>
        <p:nvPicPr>
          <p:cNvPr id="3" name="图片 2">
            <a:extLst>
              <a:ext uri="{FF2B5EF4-FFF2-40B4-BE49-F238E27FC236}">
                <a16:creationId xmlns:a16="http://schemas.microsoft.com/office/drawing/2014/main" id="{92D12AB6-156C-4BC0-B9EA-75E633736C6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906000" cy="6858000"/>
          </a:xfrm>
          <a:prstGeom prst="rect">
            <a:avLst/>
          </a:prstGeom>
        </p:spPr>
      </p:pic>
    </p:spTree>
    <p:extLst>
      <p:ext uri="{BB962C8B-B14F-4D97-AF65-F5344CB8AC3E}">
        <p14:creationId xmlns:p14="http://schemas.microsoft.com/office/powerpoint/2010/main" val="236689184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8409532" y="0"/>
            <a:ext cx="1223987" cy="288032"/>
          </a:xfrm>
          <a:prstGeom prst="rect">
            <a:avLst/>
          </a:prstGeom>
          <a:solidFill>
            <a:schemeClr val="bg1"/>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pic>
        <p:nvPicPr>
          <p:cNvPr id="5" name="图片 4">
            <a:extLst>
              <a:ext uri="{FF2B5EF4-FFF2-40B4-BE49-F238E27FC236}">
                <a16:creationId xmlns:a16="http://schemas.microsoft.com/office/drawing/2014/main" id="{E91CBA77-DD23-4D36-9540-D1EE949F70F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906000" cy="6858000"/>
          </a:xfrm>
          <a:prstGeom prst="rect">
            <a:avLst/>
          </a:prstGeom>
        </p:spPr>
      </p:pic>
    </p:spTree>
    <p:extLst>
      <p:ext uri="{BB962C8B-B14F-4D97-AF65-F5344CB8AC3E}">
        <p14:creationId xmlns:p14="http://schemas.microsoft.com/office/powerpoint/2010/main" val="113135812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pPr algn="l"/>
            <a:r>
              <a:rPr lang="en-US" altLang="zh-CN" b="1" dirty="0">
                <a:solidFill>
                  <a:srgbClr val="203864"/>
                </a:solidFill>
              </a:rPr>
              <a:t>CAM</a:t>
            </a:r>
            <a:r>
              <a:rPr lang="zh-CN" altLang="en-US" b="1" dirty="0">
                <a:solidFill>
                  <a:srgbClr val="203864"/>
                </a:solidFill>
              </a:rPr>
              <a:t>观点</a:t>
            </a:r>
          </a:p>
        </p:txBody>
      </p:sp>
      <p:sp>
        <p:nvSpPr>
          <p:cNvPr id="4" name="矩形 3"/>
          <p:cNvSpPr/>
          <p:nvPr/>
        </p:nvSpPr>
        <p:spPr>
          <a:xfrm>
            <a:off x="272480" y="1179904"/>
            <a:ext cx="9433048" cy="5526834"/>
          </a:xfrm>
          <a:prstGeom prst="rect">
            <a:avLst/>
          </a:prstGeom>
        </p:spPr>
        <p:txBody>
          <a:bodyPr wrap="square" rIns="0">
            <a:spAutoFit/>
          </a:bodyPr>
          <a:lstStyle/>
          <a:p>
            <a:pPr marL="354013" indent="-354013">
              <a:lnSpc>
                <a:spcPct val="150000"/>
              </a:lnSpc>
              <a:spcAft>
                <a:spcPts val="1200"/>
              </a:spcAft>
              <a:buFont typeface="Wingdings" pitchFamily="2" charset="2"/>
              <a:buChar char="u"/>
            </a:pPr>
            <a:r>
              <a:rPr lang="zh-CN" altLang="en-US" sz="1600" b="1" dirty="0">
                <a:solidFill>
                  <a:srgbClr val="203864"/>
                </a:solidFill>
                <a:latin typeface="Arial" panose="020B0604020202020204" pitchFamily="34" charset="0"/>
                <a:ea typeface="微软雅黑" panose="020B0503020204020204" pitchFamily="34" charset="-122"/>
              </a:rPr>
              <a:t>从</a:t>
            </a:r>
            <a:r>
              <a:rPr lang="en-US" altLang="zh-CN" sz="1600" b="1" dirty="0">
                <a:solidFill>
                  <a:srgbClr val="203864"/>
                </a:solidFill>
                <a:latin typeface="Arial" panose="020B0604020202020204" pitchFamily="34" charset="0"/>
                <a:ea typeface="微软雅黑" panose="020B0503020204020204" pitchFamily="34" charset="-122"/>
              </a:rPr>
              <a:t>2016</a:t>
            </a:r>
            <a:r>
              <a:rPr lang="zh-CN" altLang="en-US" sz="1600" b="1" dirty="0">
                <a:solidFill>
                  <a:srgbClr val="203864"/>
                </a:solidFill>
                <a:latin typeface="Arial" panose="020B0604020202020204" pitchFamily="34" charset="0"/>
                <a:ea typeface="微软雅黑" panose="020B0503020204020204" pitchFamily="34" charset="-122"/>
              </a:rPr>
              <a:t>年双方开始接触到正式落地，光束汽车项目历时三年多。作为国内成功自主车企的长城汽车，与全球领先豪华车企宝马集团之间合资的光束汽车，未来除生产</a:t>
            </a:r>
            <a:r>
              <a:rPr lang="en-US" altLang="zh-CN" sz="1600" b="1" dirty="0">
                <a:solidFill>
                  <a:srgbClr val="203864"/>
                </a:solidFill>
                <a:latin typeface="Arial" panose="020B0604020202020204" pitchFamily="34" charset="0"/>
                <a:ea typeface="微软雅黑" panose="020B0503020204020204" pitchFamily="34" charset="-122"/>
              </a:rPr>
              <a:t>MINI</a:t>
            </a:r>
            <a:r>
              <a:rPr lang="zh-CN" altLang="en-US" sz="1600" b="1" dirty="0">
                <a:solidFill>
                  <a:srgbClr val="203864"/>
                </a:solidFill>
                <a:latin typeface="Arial" panose="020B0604020202020204" pitchFamily="34" charset="0"/>
                <a:ea typeface="微软雅黑" panose="020B0503020204020204" pitchFamily="34" charset="-122"/>
              </a:rPr>
              <a:t>电动车外，还将为长城汽车生产新能源产品。至此，中国自主品牌民营车企三巨头中，吉利、比亚迪和长城都已建立了合资公司。</a:t>
            </a:r>
            <a:endParaRPr lang="en-US" altLang="zh-CN" sz="1600" b="1" dirty="0">
              <a:solidFill>
                <a:srgbClr val="203864"/>
              </a:solidFill>
              <a:latin typeface="Arial" panose="020B0604020202020204" pitchFamily="34" charset="0"/>
              <a:ea typeface="微软雅黑" panose="020B0503020204020204" pitchFamily="34" charset="-122"/>
            </a:endParaRPr>
          </a:p>
          <a:p>
            <a:pPr marL="354013" indent="-354013">
              <a:lnSpc>
                <a:spcPct val="150000"/>
              </a:lnSpc>
              <a:spcAft>
                <a:spcPts val="1200"/>
              </a:spcAft>
              <a:buFont typeface="Wingdings" pitchFamily="2" charset="2"/>
              <a:buChar char="u"/>
            </a:pPr>
            <a:r>
              <a:rPr lang="zh-CN" altLang="en-US" sz="1600" b="1" dirty="0">
                <a:solidFill>
                  <a:srgbClr val="203864"/>
                </a:solidFill>
                <a:latin typeface="Arial" panose="020B0604020202020204" pitchFamily="34" charset="0"/>
                <a:ea typeface="微软雅黑" panose="020B0503020204020204" pitchFamily="34" charset="-122"/>
              </a:rPr>
              <a:t>中国品牌车企正在受到世界级车企的认可：</a:t>
            </a:r>
            <a:r>
              <a:rPr lang="zh-CN" altLang="en-US" sz="1600" dirty="0">
                <a:solidFill>
                  <a:srgbClr val="203864"/>
                </a:solidFill>
                <a:latin typeface="Arial" panose="020B0604020202020204" pitchFamily="34" charset="0"/>
                <a:ea typeface="微软雅黑" panose="020B0503020204020204" pitchFamily="34" charset="-122"/>
              </a:rPr>
              <a:t>长城汽车在新能源、新四化、国际化等方面都有着出色的成绩，光束汽车一方面将促进长城汽车的国际化，另一方面也很可能将促进长城旗下蜂巢能源与宝马在动力电池方面的合作。中国品牌车企在合资领域已不是在政策保护下的索取方和受惠方，不再是“以市场换技术”，中国品牌的技术能力与资源优势正在被世界级企业所认可。</a:t>
            </a:r>
            <a:endParaRPr lang="en-US" altLang="zh-CN" sz="1600" dirty="0">
              <a:solidFill>
                <a:srgbClr val="203864"/>
              </a:solidFill>
              <a:latin typeface="Arial" panose="020B0604020202020204" pitchFamily="34" charset="0"/>
              <a:ea typeface="微软雅黑" panose="020B0503020204020204" pitchFamily="34" charset="-122"/>
            </a:endParaRPr>
          </a:p>
          <a:p>
            <a:pPr marL="354330" indent="-354330">
              <a:lnSpc>
                <a:spcPct val="150000"/>
              </a:lnSpc>
              <a:spcAft>
                <a:spcPts val="1200"/>
              </a:spcAft>
              <a:buFont typeface="Wingdings" panose="05000000000000000000" pitchFamily="2" charset="2"/>
              <a:buChar char="u"/>
            </a:pPr>
            <a:r>
              <a:rPr lang="zh-CN" altLang="en-US" sz="1600" b="1" dirty="0">
                <a:solidFill>
                  <a:srgbClr val="203864"/>
                </a:solidFill>
                <a:latin typeface="Arial" panose="020B0604020202020204" pitchFamily="34" charset="0"/>
                <a:ea typeface="微软雅黑" panose="020B0503020204020204" pitchFamily="34" charset="-122"/>
              </a:rPr>
              <a:t>光束汽车是宝马实现“多赢”的考虑，落户张家港将助推其未来发展：</a:t>
            </a:r>
            <a:r>
              <a:rPr lang="zh-CN" altLang="en-US" sz="1600" dirty="0">
                <a:solidFill>
                  <a:srgbClr val="203864"/>
                </a:solidFill>
                <a:latin typeface="Arial" panose="020B0604020202020204" pitchFamily="34" charset="0"/>
                <a:ea typeface="微软雅黑" panose="020B0503020204020204" pitchFamily="34" charset="-122"/>
              </a:rPr>
              <a:t>通过“光束汽车”项目的启动，在</a:t>
            </a:r>
            <a:r>
              <a:rPr lang="en-US" altLang="zh-CN" sz="1600" dirty="0">
                <a:solidFill>
                  <a:srgbClr val="203864"/>
                </a:solidFill>
                <a:latin typeface="Arial" panose="020B0604020202020204" pitchFamily="34" charset="0"/>
                <a:ea typeface="微软雅黑" panose="020B0503020204020204" pitchFamily="34" charset="-122"/>
              </a:rPr>
              <a:t>MINI</a:t>
            </a:r>
            <a:r>
              <a:rPr lang="zh-CN" altLang="en-US" sz="1600" dirty="0">
                <a:solidFill>
                  <a:srgbClr val="203864"/>
                </a:solidFill>
                <a:latin typeface="Arial" panose="020B0604020202020204" pitchFamily="34" charset="0"/>
                <a:ea typeface="微软雅黑" panose="020B0503020204020204" pitchFamily="34" charset="-122"/>
              </a:rPr>
              <a:t>品牌落地中国市场后，宝马集团在全球最大的中国市场上就能以“双品牌”夹击对手；其次，通过向中国转移</a:t>
            </a:r>
            <a:r>
              <a:rPr lang="en-US" altLang="zh-CN" sz="1600" dirty="0">
                <a:solidFill>
                  <a:srgbClr val="203864"/>
                </a:solidFill>
                <a:latin typeface="Arial" panose="020B0604020202020204" pitchFamily="34" charset="0"/>
                <a:ea typeface="微软雅黑" panose="020B0503020204020204" pitchFamily="34" charset="-122"/>
              </a:rPr>
              <a:t>MINI</a:t>
            </a:r>
            <a:r>
              <a:rPr lang="zh-CN" altLang="en-US" sz="1600" dirty="0">
                <a:solidFill>
                  <a:srgbClr val="203864"/>
                </a:solidFill>
                <a:latin typeface="Arial" panose="020B0604020202020204" pitchFamily="34" charset="0"/>
                <a:ea typeface="微软雅黑" panose="020B0503020204020204" pitchFamily="34" charset="-122"/>
              </a:rPr>
              <a:t>的产能，宝马将有效规避类似英国“脱欧” 的风险。光束汽车将实现</a:t>
            </a:r>
            <a:r>
              <a:rPr lang="en-US" altLang="zh-CN" sz="1600" dirty="0">
                <a:solidFill>
                  <a:srgbClr val="203864"/>
                </a:solidFill>
                <a:latin typeface="Arial" panose="020B0604020202020204" pitchFamily="34" charset="0"/>
                <a:ea typeface="微软雅黑" panose="020B0503020204020204" pitchFamily="34" charset="-122"/>
              </a:rPr>
              <a:t>MINI</a:t>
            </a:r>
            <a:r>
              <a:rPr lang="zh-CN" altLang="en-US" sz="1600" dirty="0">
                <a:solidFill>
                  <a:srgbClr val="203864"/>
                </a:solidFill>
                <a:latin typeface="Arial" panose="020B0604020202020204" pitchFamily="34" charset="0"/>
                <a:ea typeface="微软雅黑" panose="020B0503020204020204" pitchFamily="34" charset="-122"/>
              </a:rPr>
              <a:t>的本土化生产和</a:t>
            </a:r>
            <a:r>
              <a:rPr lang="en-US" altLang="zh-CN" sz="1600" dirty="0">
                <a:solidFill>
                  <a:srgbClr val="203864"/>
                </a:solidFill>
                <a:latin typeface="Arial" panose="020B0604020202020204" pitchFamily="34" charset="0"/>
                <a:ea typeface="微软雅黑" panose="020B0503020204020204" pitchFamily="34" charset="-122"/>
              </a:rPr>
              <a:t>MINI</a:t>
            </a:r>
            <a:r>
              <a:rPr lang="zh-CN" altLang="en-US" sz="1600" dirty="0">
                <a:solidFill>
                  <a:srgbClr val="203864"/>
                </a:solidFill>
                <a:latin typeface="Arial" panose="020B0604020202020204" pitchFamily="34" charset="0"/>
                <a:ea typeface="微软雅黑" panose="020B0503020204020204" pitchFamily="34" charset="-122"/>
              </a:rPr>
              <a:t>电动化两个战略目标，创新的联合开发和生产模式也将为</a:t>
            </a:r>
            <a:r>
              <a:rPr lang="en-US" altLang="zh-CN" sz="1600" dirty="0">
                <a:solidFill>
                  <a:srgbClr val="203864"/>
                </a:solidFill>
                <a:latin typeface="Arial" panose="020B0604020202020204" pitchFamily="34" charset="0"/>
                <a:ea typeface="微软雅黑" panose="020B0503020204020204" pitchFamily="34" charset="-122"/>
              </a:rPr>
              <a:t>MINI</a:t>
            </a:r>
            <a:r>
              <a:rPr lang="zh-CN" altLang="en-US" sz="1600" dirty="0">
                <a:solidFill>
                  <a:srgbClr val="203864"/>
                </a:solidFill>
                <a:latin typeface="Arial" panose="020B0604020202020204" pitchFamily="34" charset="0"/>
                <a:ea typeface="微软雅黑" panose="020B0503020204020204" pitchFamily="34" charset="-122"/>
              </a:rPr>
              <a:t>带来规模效应。江苏省新能源产业集群效应明显，拥有较好的发展潜力，而张家港作为江苏唯一的整车进口口岸，能扩大光束汽车未来产品的市场辐射范围；此外，</a:t>
            </a:r>
            <a:r>
              <a:rPr lang="en-US" altLang="zh-CN" sz="1600" dirty="0">
                <a:solidFill>
                  <a:srgbClr val="203864"/>
                </a:solidFill>
                <a:latin typeface="Arial" panose="020B0604020202020204" pitchFamily="34" charset="0"/>
                <a:ea typeface="微软雅黑" panose="020B0503020204020204" pitchFamily="34" charset="-122"/>
              </a:rPr>
              <a:t>12</a:t>
            </a:r>
            <a:r>
              <a:rPr lang="zh-CN" altLang="en-US" sz="1600" dirty="0">
                <a:solidFill>
                  <a:srgbClr val="203864"/>
                </a:solidFill>
                <a:latin typeface="Arial" panose="020B0604020202020204" pitchFamily="34" charset="0"/>
                <a:ea typeface="微软雅黑" panose="020B0503020204020204" pitchFamily="34" charset="-122"/>
              </a:rPr>
              <a:t>月</a:t>
            </a:r>
            <a:r>
              <a:rPr lang="en-US" altLang="zh-CN" sz="1600" dirty="0">
                <a:solidFill>
                  <a:srgbClr val="203864"/>
                </a:solidFill>
                <a:latin typeface="Arial" panose="020B0604020202020204" pitchFamily="34" charset="0"/>
                <a:ea typeface="微软雅黑" panose="020B0503020204020204" pitchFamily="34" charset="-122"/>
              </a:rPr>
              <a:t>1</a:t>
            </a:r>
            <a:r>
              <a:rPr lang="zh-CN" altLang="en-US" sz="1600" dirty="0">
                <a:solidFill>
                  <a:srgbClr val="203864"/>
                </a:solidFill>
                <a:latin typeface="Arial" panose="020B0604020202020204" pitchFamily="34" charset="0"/>
                <a:ea typeface="微软雅黑" panose="020B0503020204020204" pitchFamily="34" charset="-122"/>
              </a:rPr>
              <a:t>日，国务院印发</a:t>
            </a:r>
            <a:r>
              <a:rPr lang="en-US" altLang="zh-CN" sz="1600" dirty="0">
                <a:solidFill>
                  <a:srgbClr val="203864"/>
                </a:solidFill>
                <a:latin typeface="Arial" panose="020B0604020202020204" pitchFamily="34" charset="0"/>
                <a:ea typeface="微软雅黑" panose="020B0503020204020204" pitchFamily="34" charset="-122"/>
              </a:rPr>
              <a:t>《</a:t>
            </a:r>
            <a:r>
              <a:rPr lang="zh-CN" altLang="en-US" sz="1600" dirty="0">
                <a:solidFill>
                  <a:srgbClr val="203864"/>
                </a:solidFill>
                <a:latin typeface="Arial" panose="020B0604020202020204" pitchFamily="34" charset="0"/>
                <a:ea typeface="微软雅黑" panose="020B0503020204020204" pitchFamily="34" charset="-122"/>
              </a:rPr>
              <a:t>长江三角洲区域一体化发展规划纲要</a:t>
            </a:r>
            <a:r>
              <a:rPr lang="en-US" altLang="zh-CN" sz="1600" dirty="0">
                <a:solidFill>
                  <a:srgbClr val="203864"/>
                </a:solidFill>
                <a:latin typeface="Arial" panose="020B0604020202020204" pitchFamily="34" charset="0"/>
                <a:ea typeface="微软雅黑" panose="020B0503020204020204" pitchFamily="34" charset="-122"/>
              </a:rPr>
              <a:t>》</a:t>
            </a:r>
            <a:r>
              <a:rPr lang="zh-CN" altLang="en-US" sz="1600" dirty="0">
                <a:solidFill>
                  <a:srgbClr val="203864"/>
                </a:solidFill>
                <a:latin typeface="Arial" panose="020B0604020202020204" pitchFamily="34" charset="0"/>
                <a:ea typeface="微软雅黑" panose="020B0503020204020204" pitchFamily="34" charset="-122"/>
              </a:rPr>
              <a:t>，将引领长三角区域一体化发展，也将给位于长三角的光束汽车带来更好的发展前景。</a:t>
            </a:r>
          </a:p>
        </p:txBody>
      </p:sp>
    </p:spTree>
    <p:extLst>
      <p:ext uri="{BB962C8B-B14F-4D97-AF65-F5344CB8AC3E}">
        <p14:creationId xmlns:p14="http://schemas.microsoft.com/office/powerpoint/2010/main" val="4108160814"/>
      </p:ext>
    </p:extLst>
  </p:cSld>
  <p:clrMapOvr>
    <a:masterClrMapping/>
  </p:clrMapOvr>
</p:sld>
</file>

<file path=ppt/theme/theme1.xml><?xml version="1.0" encoding="utf-8"?>
<a:theme xmlns:a="http://schemas.openxmlformats.org/drawingml/2006/main" name="2_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自定义 1">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rtlCol="0" anchor="ctr"/>
      <a:lstStyle>
        <a:defPPr algn="ctr">
          <a:defRPr/>
        </a:defPPr>
      </a:lstStyle>
      <a:style>
        <a:lnRef idx="1">
          <a:schemeClr val="accent1"/>
        </a:lnRef>
        <a:fillRef idx="0">
          <a:schemeClr val="accent1"/>
        </a:fillRef>
        <a:effectRef idx="0">
          <a:schemeClr val="accent1"/>
        </a:effectRef>
        <a:fontRef idx="minor">
          <a:schemeClr val="tx1"/>
        </a:fontRef>
      </a:style>
    </a:spDef>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54110</TotalTime>
  <Words>408</Words>
  <Application>Microsoft Office PowerPoint</Application>
  <PresentationFormat>A4 纸张(210x297 毫米)</PresentationFormat>
  <Paragraphs>11</Paragraphs>
  <Slides>10</Slides>
  <Notes>0</Notes>
  <HiddenSlides>0</HiddenSlides>
  <MMClips>0</MMClips>
  <ScaleCrop>false</ScaleCrop>
  <HeadingPairs>
    <vt:vector size="6" baseType="variant">
      <vt:variant>
        <vt:lpstr>已用的字体</vt:lpstr>
      </vt:variant>
      <vt:variant>
        <vt:i4>4</vt:i4>
      </vt:variant>
      <vt:variant>
        <vt:lpstr>主题</vt:lpstr>
      </vt:variant>
      <vt:variant>
        <vt:i4>1</vt:i4>
      </vt:variant>
      <vt:variant>
        <vt:lpstr>幻灯片标题</vt:lpstr>
      </vt:variant>
      <vt:variant>
        <vt:i4>10</vt:i4>
      </vt:variant>
    </vt:vector>
  </HeadingPairs>
  <TitlesOfParts>
    <vt:vector size="15" baseType="lpstr">
      <vt:lpstr>Microsoft YaHei</vt:lpstr>
      <vt:lpstr>Arial</vt:lpstr>
      <vt:lpstr>Calibri</vt:lpstr>
      <vt:lpstr>Wingdings</vt:lpstr>
      <vt:lpstr>2_自定义设计方案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CAM观点</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CAM</dc:creator>
  <cp:lastModifiedBy>CAM CAM</cp:lastModifiedBy>
  <cp:revision>8124</cp:revision>
  <cp:lastPrinted>2016-08-18T05:59:21Z</cp:lastPrinted>
  <dcterms:created xsi:type="dcterms:W3CDTF">2013-12-03T00:55:47Z</dcterms:created>
  <dcterms:modified xsi:type="dcterms:W3CDTF">2019-12-27T09:29:05Z</dcterms:modified>
</cp:coreProperties>
</file>