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15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8635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1825" cy="688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03417459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62015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173521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-14.53%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196707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-3.81%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-26.66%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-27.24%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38621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458192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35" y="1915520"/>
            <a:ext cx="7534981" cy="4313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97277"/>
            <a:ext cx="7272808" cy="443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73449465"/>
              </p:ext>
            </p:extLst>
          </p:nvPr>
        </p:nvGraphicFramePr>
        <p:xfrm>
          <a:off x="827584" y="2132856"/>
          <a:ext cx="7632850" cy="33754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28953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225.18%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1.50%</a:t>
                      </a:r>
                    </a:p>
                  </a:txBody>
                  <a:tcPr marL="9525" marR="9525" marT="9525" marB="0" anchor="ctr" anchorCtr="1"/>
                </a:tc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19.54%</a:t>
                      </a:r>
                    </a:p>
                  </a:txBody>
                  <a:tcPr marL="9525" marR="9525" marT="9525" marB="0" anchor="ctr" anchorCtr="1"/>
                </a:tc>
              </a:tr>
              <a:tr h="225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62015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13033087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52103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33614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173521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-14.53%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3857758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28910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196707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0993915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2019</a:t>
                      </a:r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2019</a:t>
                      </a:r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184695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335895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333999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3477287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3511446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1374750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1393369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3556247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3590059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205070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4195815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4258639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  <p:extLst>
      <p:ext uri="{BB962C8B-B14F-4D97-AF65-F5344CB8AC3E}">
        <p14:creationId xmlns:p14="http://schemas.microsoft.com/office/powerpoint/2010/main" val="2505417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5228</TotalTime>
  <Words>576</Words>
  <Application>Microsoft Office PowerPoint</Application>
  <PresentationFormat>全屏显示(4:3)</PresentationFormat>
  <Paragraphs>307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2019年12月上海各车型上牌量同比情况</vt:lpstr>
      <vt:lpstr>近几年上海车辆月度上牌数累计情况</vt:lpstr>
      <vt:lpstr>近几年上海车辆月度上牌数量情况</vt:lpstr>
      <vt:lpstr>2019年12月上海上牌进口车来源国情况 </vt:lpstr>
      <vt:lpstr>2019年12月上海国产轿车分类型上牌情况 </vt:lpstr>
      <vt:lpstr>2019年12月上海国产小客车分类型上牌情况</vt:lpstr>
      <vt:lpstr>上海市汽车统计报表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609</cp:revision>
  <dcterms:created xsi:type="dcterms:W3CDTF">2002-12-18T04:51:24Z</dcterms:created>
  <dcterms:modified xsi:type="dcterms:W3CDTF">2020-01-08T01:56:38Z</dcterms:modified>
</cp:coreProperties>
</file>