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2"/>
  </p:notesMasterIdLst>
  <p:handoutMasterIdLst>
    <p:handoutMasterId r:id="rId13"/>
  </p:handoutMasterIdLst>
  <p:sldIdLst>
    <p:sldId id="703" r:id="rId2"/>
    <p:sldId id="695" r:id="rId3"/>
    <p:sldId id="708" r:id="rId4"/>
    <p:sldId id="707" r:id="rId5"/>
    <p:sldId id="697" r:id="rId6"/>
    <p:sldId id="696" r:id="rId7"/>
    <p:sldId id="692" r:id="rId8"/>
    <p:sldId id="693" r:id="rId9"/>
    <p:sldId id="706" r:id="rId10"/>
    <p:sldId id="636" r:id="rId11"/>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30" d="100"/>
          <a:sy n="130" d="100"/>
        </p:scale>
        <p:origin x="1026" y="120"/>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2020/2/10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2020/2/10</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4" y="3229754"/>
            <a:ext cx="5688632" cy="954107"/>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关注中国电动汽车百人会论坛（</a:t>
            </a:r>
            <a:r>
              <a:rPr lang="en-US" altLang="zh-CN" sz="2800" b="1" dirty="0">
                <a:solidFill>
                  <a:schemeClr val="bg1"/>
                </a:solidFill>
                <a:latin typeface="Microsoft YaHei" charset="-122"/>
                <a:ea typeface="Microsoft YaHei" charset="-122"/>
                <a:cs typeface="Microsoft YaHei" charset="-122"/>
              </a:rPr>
              <a:t>2020</a:t>
            </a:r>
            <a:r>
              <a:rPr lang="zh-CN" altLang="en-US" sz="2800" b="1" dirty="0">
                <a:solidFill>
                  <a:schemeClr val="bg1"/>
                </a:solidFill>
                <a:latin typeface="Microsoft YaHei" charset="-122"/>
                <a:ea typeface="Microsoft YaHei" charset="-122"/>
                <a:cs typeface="Microsoft YaHei" charset="-122"/>
              </a:rPr>
              <a:t>）</a:t>
            </a:r>
            <a:endParaRPr lang="zh-CN" altLang="en-US" sz="2800" b="1"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72480" y="1179904"/>
            <a:ext cx="9433048" cy="5209118"/>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en-US" altLang="zh-CN" sz="1400" b="1" dirty="0">
                <a:solidFill>
                  <a:srgbClr val="203864"/>
                </a:solidFill>
                <a:latin typeface="Arial" panose="020B0604020202020204" pitchFamily="34" charset="0"/>
                <a:ea typeface="微软雅黑" panose="020B0503020204020204" pitchFamily="34" charset="-122"/>
              </a:rPr>
              <a:t>2019</a:t>
            </a:r>
            <a:r>
              <a:rPr lang="zh-CN" altLang="en-US" sz="1400" b="1" dirty="0">
                <a:solidFill>
                  <a:srgbClr val="203864"/>
                </a:solidFill>
                <a:latin typeface="Arial" panose="020B0604020202020204" pitchFamily="34" charset="0"/>
                <a:ea typeface="微软雅黑" panose="020B0503020204020204" pitchFamily="34" charset="-122"/>
              </a:rPr>
              <a:t>年，整体车市降幅再次扩大，而新能源汽车市场首次遭遇负增长，因此</a:t>
            </a:r>
            <a:r>
              <a:rPr lang="en-US" altLang="zh-CN" sz="1400" b="1" dirty="0">
                <a:solidFill>
                  <a:srgbClr val="203864"/>
                </a:solidFill>
                <a:latin typeface="Arial" panose="020B0604020202020204" pitchFamily="34" charset="0"/>
                <a:ea typeface="微软雅黑" panose="020B0503020204020204" pitchFamily="34" charset="-122"/>
              </a:rPr>
              <a:t>2020</a:t>
            </a:r>
            <a:r>
              <a:rPr lang="zh-CN" altLang="en-US" sz="1400" b="1" dirty="0">
                <a:solidFill>
                  <a:srgbClr val="203864"/>
                </a:solidFill>
                <a:latin typeface="Arial" panose="020B0604020202020204" pitchFamily="34" charset="0"/>
                <a:ea typeface="微软雅黑" panose="020B0503020204020204" pitchFamily="34" charset="-122"/>
              </a:rPr>
              <a:t>年百人会把主题定为“把握形势 聚焦转型 引领创新”，会上透露了将进一步完善“双积分”政策以及</a:t>
            </a:r>
            <a:r>
              <a:rPr lang="en-US" altLang="zh-CN" sz="1400" b="1" dirty="0">
                <a:solidFill>
                  <a:srgbClr val="203864"/>
                </a:solidFill>
                <a:latin typeface="Arial" panose="020B0604020202020204" pitchFamily="34" charset="0"/>
                <a:ea typeface="微软雅黑" panose="020B0503020204020204" pitchFamily="34" charset="-122"/>
              </a:rPr>
              <a:t>2020</a:t>
            </a:r>
            <a:r>
              <a:rPr lang="zh-CN" altLang="en-US" sz="1400" b="1" dirty="0">
                <a:solidFill>
                  <a:srgbClr val="203864"/>
                </a:solidFill>
                <a:latin typeface="Arial" panose="020B0604020202020204" pitchFamily="34" charset="0"/>
                <a:ea typeface="微软雅黑" panose="020B0503020204020204" pitchFamily="34" charset="-122"/>
              </a:rPr>
              <a:t>年补贴不会大幅退坡等政策风向，同时，会上就行业、企业、政策的转型和创新展开深度研讨，也针对当下电动车市场所面临的诸多问题提出了一系列的建议和见解。</a:t>
            </a:r>
            <a:endParaRPr lang="en-US" altLang="zh-CN" sz="14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400" b="1" dirty="0">
                <a:solidFill>
                  <a:srgbClr val="203864"/>
                </a:solidFill>
                <a:latin typeface="Arial" panose="020B0604020202020204" pitchFamily="34" charset="0"/>
                <a:ea typeface="微软雅黑" panose="020B0503020204020204" pitchFamily="34" charset="-122"/>
              </a:rPr>
              <a:t>自动驾驶、电动车基础设施以及新能源车技术路线成为会上讨论的核心课题：</a:t>
            </a:r>
            <a:r>
              <a:rPr lang="zh-CN" altLang="en-US" sz="1400" dirty="0">
                <a:solidFill>
                  <a:srgbClr val="203864"/>
                </a:solidFill>
                <a:latin typeface="Arial" panose="020B0604020202020204" pitchFamily="34" charset="0"/>
                <a:ea typeface="微软雅黑" panose="020B0503020204020204" pitchFamily="34" charset="-122"/>
              </a:rPr>
              <a:t>对于自动驾驶的量产落地问题，博世蒋京芳认为</a:t>
            </a:r>
            <a:r>
              <a:rPr lang="en-US" altLang="zh-CN" sz="1400" dirty="0">
                <a:solidFill>
                  <a:srgbClr val="203864"/>
                </a:solidFill>
                <a:latin typeface="Arial" panose="020B0604020202020204" pitchFamily="34" charset="0"/>
                <a:ea typeface="微软雅黑" panose="020B0503020204020204" pitchFamily="34" charset="-122"/>
              </a:rPr>
              <a:t>L2+</a:t>
            </a:r>
            <a:r>
              <a:rPr lang="zh-CN" altLang="en-US" sz="1400" dirty="0">
                <a:solidFill>
                  <a:srgbClr val="203864"/>
                </a:solidFill>
                <a:latin typeface="Arial" panose="020B0604020202020204" pitchFamily="34" charset="0"/>
                <a:ea typeface="微软雅黑" panose="020B0503020204020204" pitchFamily="34" charset="-122"/>
              </a:rPr>
              <a:t>或者</a:t>
            </a:r>
            <a:r>
              <a:rPr lang="en-US" altLang="zh-CN" sz="1400" dirty="0">
                <a:solidFill>
                  <a:srgbClr val="203864"/>
                </a:solidFill>
                <a:latin typeface="Arial" panose="020B0604020202020204" pitchFamily="34" charset="0"/>
                <a:ea typeface="微软雅黑" panose="020B0503020204020204" pitchFamily="34" charset="-122"/>
              </a:rPr>
              <a:t>L2.5</a:t>
            </a:r>
            <a:r>
              <a:rPr lang="zh-CN" altLang="en-US" sz="1400" dirty="0">
                <a:solidFill>
                  <a:srgbClr val="203864"/>
                </a:solidFill>
                <a:latin typeface="Arial" panose="020B0604020202020204" pitchFamily="34" charset="0"/>
                <a:ea typeface="微软雅黑" panose="020B0503020204020204" pitchFamily="34" charset="-122"/>
              </a:rPr>
              <a:t>指日可待，但</a:t>
            </a:r>
            <a:r>
              <a:rPr lang="en-US" altLang="zh-CN" sz="1400" dirty="0">
                <a:solidFill>
                  <a:srgbClr val="203864"/>
                </a:solidFill>
                <a:latin typeface="Arial" panose="020B0604020202020204" pitchFamily="34" charset="0"/>
                <a:ea typeface="微软雅黑" panose="020B0503020204020204" pitchFamily="34" charset="-122"/>
              </a:rPr>
              <a:t>L3</a:t>
            </a:r>
            <a:r>
              <a:rPr lang="zh-CN" altLang="en-US" sz="1400" dirty="0">
                <a:solidFill>
                  <a:srgbClr val="203864"/>
                </a:solidFill>
                <a:latin typeface="Arial" panose="020B0604020202020204" pitchFamily="34" charset="0"/>
                <a:ea typeface="微软雅黑" panose="020B0503020204020204" pitchFamily="34" charset="-122"/>
              </a:rPr>
              <a:t>级及以上的自动驾驶还有待商榷，而小马智行</a:t>
            </a:r>
            <a:r>
              <a:rPr lang="en-US" altLang="zh-CN" sz="1400" dirty="0">
                <a:solidFill>
                  <a:srgbClr val="203864"/>
                </a:solidFill>
                <a:latin typeface="Arial" panose="020B0604020202020204" pitchFamily="34" charset="0"/>
                <a:ea typeface="微软雅黑" panose="020B0503020204020204" pitchFamily="34" charset="-122"/>
              </a:rPr>
              <a:t>CEO</a:t>
            </a:r>
            <a:r>
              <a:rPr lang="zh-CN" altLang="en-US" sz="1400" dirty="0">
                <a:solidFill>
                  <a:srgbClr val="203864"/>
                </a:solidFill>
                <a:latin typeface="Arial" panose="020B0604020202020204" pitchFamily="34" charset="0"/>
                <a:ea typeface="微软雅黑" panose="020B0503020204020204" pitchFamily="34" charset="-122"/>
              </a:rPr>
              <a:t>彭军则认为在未来一到两年里，技术将逐步进入量产以及无人化；对于电动汽车的基础设施问题，</a:t>
            </a:r>
            <a:r>
              <a:rPr lang="en-US" altLang="zh-CN" sz="1400" dirty="0">
                <a:solidFill>
                  <a:srgbClr val="203864"/>
                </a:solidFill>
                <a:latin typeface="Arial" panose="020B0604020202020204" pitchFamily="34" charset="0"/>
                <a:ea typeface="微软雅黑" panose="020B0503020204020204" pitchFamily="34" charset="-122"/>
              </a:rPr>
              <a:t>ABB</a:t>
            </a:r>
            <a:r>
              <a:rPr lang="zh-CN" altLang="en-US" sz="1400" dirty="0">
                <a:solidFill>
                  <a:srgbClr val="203864"/>
                </a:solidFill>
                <a:latin typeface="Arial" panose="020B0604020202020204" pitchFamily="34" charset="0"/>
                <a:ea typeface="微软雅黑" panose="020B0503020204020204" pitchFamily="34" charset="-122"/>
              </a:rPr>
              <a:t>中国总裁张志强指出充电问题是电动汽车行业中最弱链，而国产化是降低成本的唯一手段，北汽新能源李玉军指出制约换电普及的最大问题就是标准化问题，国家电网公司副总工程师张建坤表示国家电网公司将广泛互联互通，建设智慧车联网平台；对于新能源车技术路线问题，中国工程院院士杨裕生提出以微小型纯电动车为突破口，大中型发展纯电驱动增程式的路线，国家新能源汽车创新工程专家组长王秉纲建议未来将纯电动汽车分成普及型和高端型两类。</a:t>
            </a:r>
            <a:endParaRPr lang="en-US" altLang="zh-CN" sz="14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400" b="1" dirty="0">
                <a:solidFill>
                  <a:srgbClr val="203864"/>
                </a:solidFill>
                <a:latin typeface="Arial" panose="020B0604020202020204" pitchFamily="34" charset="0"/>
                <a:ea typeface="微软雅黑" panose="020B0503020204020204" pitchFamily="34" charset="-122"/>
              </a:rPr>
              <a:t>中国新能源汽车产业有机遇也有挑战：</a:t>
            </a:r>
            <a:r>
              <a:rPr lang="en-US" altLang="zh-CN" sz="1400" dirty="0">
                <a:solidFill>
                  <a:srgbClr val="203864"/>
                </a:solidFill>
                <a:latin typeface="Arial" panose="020B0604020202020204" pitchFamily="34" charset="0"/>
                <a:ea typeface="微软雅黑" panose="020B0503020204020204" pitchFamily="34" charset="-122"/>
              </a:rPr>
              <a:t>《</a:t>
            </a:r>
            <a:r>
              <a:rPr lang="zh-CN" altLang="en-US" sz="1400" dirty="0">
                <a:solidFill>
                  <a:srgbClr val="203864"/>
                </a:solidFill>
                <a:latin typeface="Arial" panose="020B0604020202020204" pitchFamily="34" charset="0"/>
                <a:ea typeface="微软雅黑" panose="020B0503020204020204" pitchFamily="34" charset="-122"/>
              </a:rPr>
              <a:t>新能源汽车产业发展规划（</a:t>
            </a:r>
            <a:r>
              <a:rPr lang="en-US" altLang="zh-CN" sz="1400" dirty="0">
                <a:solidFill>
                  <a:srgbClr val="203864"/>
                </a:solidFill>
                <a:latin typeface="Arial" panose="020B0604020202020204" pitchFamily="34" charset="0"/>
                <a:ea typeface="微软雅黑" panose="020B0503020204020204" pitchFamily="34" charset="-122"/>
              </a:rPr>
              <a:t>2021-2035 </a:t>
            </a:r>
            <a:r>
              <a:rPr lang="zh-CN" altLang="en-US" sz="1400" dirty="0">
                <a:solidFill>
                  <a:srgbClr val="203864"/>
                </a:solidFill>
                <a:latin typeface="Arial" panose="020B0604020202020204" pitchFamily="34" charset="0"/>
                <a:ea typeface="微软雅黑" panose="020B0503020204020204" pitchFamily="34" charset="-122"/>
              </a:rPr>
              <a:t>年）</a:t>
            </a:r>
            <a:r>
              <a:rPr lang="en-US" altLang="zh-CN" sz="1400" dirty="0">
                <a:solidFill>
                  <a:srgbClr val="203864"/>
                </a:solidFill>
                <a:latin typeface="Arial" panose="020B0604020202020204" pitchFamily="34" charset="0"/>
                <a:ea typeface="微软雅黑" panose="020B0503020204020204" pitchFamily="34" charset="-122"/>
              </a:rPr>
              <a:t>》</a:t>
            </a:r>
            <a:r>
              <a:rPr lang="zh-CN" altLang="en-US" sz="1400" dirty="0">
                <a:solidFill>
                  <a:srgbClr val="203864"/>
                </a:solidFill>
                <a:latin typeface="Arial" panose="020B0604020202020204" pitchFamily="34" charset="0"/>
                <a:ea typeface="微软雅黑" panose="020B0503020204020204" pitchFamily="34" charset="-122"/>
              </a:rPr>
              <a:t>（征求意见稿）提出了到</a:t>
            </a:r>
            <a:r>
              <a:rPr lang="en-US" altLang="zh-CN" sz="1400" dirty="0">
                <a:solidFill>
                  <a:srgbClr val="203864"/>
                </a:solidFill>
                <a:latin typeface="Arial" panose="020B0604020202020204" pitchFamily="34" charset="0"/>
                <a:ea typeface="微软雅黑" panose="020B0503020204020204" pitchFamily="34" charset="-122"/>
              </a:rPr>
              <a:t>2025</a:t>
            </a:r>
            <a:r>
              <a:rPr lang="zh-CN" altLang="en-US" sz="1400" dirty="0">
                <a:solidFill>
                  <a:srgbClr val="203864"/>
                </a:solidFill>
                <a:latin typeface="Arial" panose="020B0604020202020204" pitchFamily="34" charset="0"/>
                <a:ea typeface="微软雅黑" panose="020B0503020204020204" pitchFamily="34" charset="-122"/>
              </a:rPr>
              <a:t>年，新能源销量占比达</a:t>
            </a:r>
            <a:r>
              <a:rPr lang="en-US" altLang="zh-CN" sz="1400" dirty="0">
                <a:solidFill>
                  <a:srgbClr val="203864"/>
                </a:solidFill>
                <a:latin typeface="Arial" panose="020B0604020202020204" pitchFamily="34" charset="0"/>
                <a:ea typeface="微软雅黑" panose="020B0503020204020204" pitchFamily="34" charset="-122"/>
              </a:rPr>
              <a:t>25%</a:t>
            </a:r>
            <a:r>
              <a:rPr lang="zh-CN" altLang="en-US" sz="1400" dirty="0">
                <a:solidFill>
                  <a:srgbClr val="203864"/>
                </a:solidFill>
                <a:latin typeface="Arial" panose="020B0604020202020204" pitchFamily="34" charset="0"/>
                <a:ea typeface="微软雅黑" panose="020B0503020204020204" pitchFamily="34" charset="-122"/>
              </a:rPr>
              <a:t>的目标，意味着新能源车市依旧有良好的发展前景，而中汽协对于未来几年的车市预测依旧持保守的态度，要达到目标，政策引导将依旧扮演重要的角色。而随着补贴到期，新的“双积分”政策开始实施以及特斯拉等强势外资车企的大举进军，中国新能源市场的竞争情况将更加严峻。</a:t>
            </a:r>
            <a:endParaRPr lang="en-US" altLang="zh-CN" sz="1400" dirty="0">
              <a:solidFill>
                <a:srgbClr val="203864"/>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4108160814"/>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54123</TotalTime>
  <Words>440</Words>
  <Application>Microsoft Office PowerPoint</Application>
  <PresentationFormat>A4 纸张(210x297 毫米)</PresentationFormat>
  <Paragraphs>11</Paragraphs>
  <Slides>10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10</vt:i4>
      </vt:variant>
    </vt:vector>
  </HeadingPairs>
  <TitlesOfParts>
    <vt:vector size="17" baseType="lpstr">
      <vt:lpstr>宋体</vt:lpstr>
      <vt:lpstr>Microsoft YaHei</vt: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Delontay_z</cp:lastModifiedBy>
  <cp:revision>8127</cp:revision>
  <cp:lastPrinted>2016-08-18T05:59:21Z</cp:lastPrinted>
  <dcterms:created xsi:type="dcterms:W3CDTF">2013-12-03T00:55:47Z</dcterms:created>
  <dcterms:modified xsi:type="dcterms:W3CDTF">2020-02-10T07:15:47Z</dcterms:modified>
</cp:coreProperties>
</file>