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9" r:id="rId1"/>
  </p:sldMasterIdLst>
  <p:notesMasterIdLst>
    <p:notesMasterId r:id="rId10"/>
  </p:notesMasterIdLst>
  <p:handoutMasterIdLst>
    <p:handoutMasterId r:id="rId11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267" r:id="rId9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9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87" autoAdjust="0"/>
    <p:restoredTop sz="94595" autoAdjust="0"/>
  </p:normalViewPr>
  <p:slideViewPr>
    <p:cSldViewPr>
      <p:cViewPr varScale="1">
        <p:scale>
          <a:sx n="63" d="100"/>
          <a:sy n="63" d="100"/>
        </p:scale>
        <p:origin x="640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8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4785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0788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56E3-6AF0-48FC-BC27-75612B22C13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09A1E-48E3-4996-B840-E251923392E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875AF-9F7A-4F1C-934C-D119044FE02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1FA3B-F71C-4996-930F-95046E10E1B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08D1F-62C3-4E60-8C37-D399D1BCB38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BC4C1-D66A-478E-B873-D6CC1EF78A3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BAAB-C4D4-4398-9368-7F08F393430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3FE0-D4BC-489E-8591-FFB0EFAA0EF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418C4-7AB9-4DA8-A3EA-B7093B94318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3965-FB08-45B8-B971-F2B8353E77A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DDB06-0AB5-43E5-92D4-91C04630E7D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3A82-4581-4DF8-A66D-C48856731B5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41" r:id="rId2"/>
    <p:sldLayoutId id="2147484042" r:id="rId3"/>
    <p:sldLayoutId id="2147484043" r:id="rId4"/>
    <p:sldLayoutId id="2147484044" r:id="rId5"/>
    <p:sldLayoutId id="2147484045" r:id="rId6"/>
    <p:sldLayoutId id="2147484046" r:id="rId7"/>
    <p:sldLayoutId id="2147484047" r:id="rId8"/>
    <p:sldLayoutId id="2147484048" r:id="rId9"/>
    <p:sldLayoutId id="2147484049" r:id="rId10"/>
    <p:sldLayoutId id="2147484050" r:id="rId11"/>
    <p:sldLayoutId id="2147484051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86" y="0"/>
            <a:ext cx="9176653" cy="68824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857232"/>
            <a:ext cx="6834310" cy="97633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2020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月上海各车型上牌量同比情况</a:t>
            </a: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137879861"/>
              </p:ext>
            </p:extLst>
          </p:nvPr>
        </p:nvGraphicFramePr>
        <p:xfrm>
          <a:off x="827584" y="1988840"/>
          <a:ext cx="7281345" cy="409286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91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222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进口小客车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（含轿车）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7011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33.72%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-2.69%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7011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-2.69%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国产轿车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19070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34.92%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-17.57%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19070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-17.57%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小型客车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（除轿车）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21907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30.55%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-10.92%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21907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-10.92%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大型客车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-9.49%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-47.90%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-47.90%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小型货车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659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-3.37%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-71.93%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659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-71.93%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大型货车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2018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33.82%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129.84%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2018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129.84%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97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50913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31.83%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-13.17%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50913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-13.17%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78585"/>
            <a:ext cx="2895600" cy="44289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>
                <a:ea typeface="宋体" pitchFamily="2" charset="-122"/>
              </a:rPr>
              <a:t>地址：华山路</a:t>
            </a:r>
            <a:r>
              <a:rPr lang="en-US" altLang="zh-CN" sz="1000" dirty="0">
                <a:ea typeface="宋体" pitchFamily="2" charset="-122"/>
              </a:rPr>
              <a:t>1076</a:t>
            </a:r>
            <a:r>
              <a:rPr lang="zh-CN" altLang="en-US" sz="1000" dirty="0">
                <a:ea typeface="宋体" pitchFamily="2" charset="-122"/>
              </a:rPr>
              <a:t>号</a:t>
            </a:r>
            <a:r>
              <a:rPr lang="en-US" altLang="zh-CN" sz="1000" dirty="0">
                <a:ea typeface="宋体" pitchFamily="2" charset="-122"/>
              </a:rPr>
              <a:t>5</a:t>
            </a:r>
            <a:r>
              <a:rPr lang="zh-CN" altLang="en-US" sz="1000" dirty="0">
                <a:ea typeface="宋体" pitchFamily="2" charset="-122"/>
              </a:rPr>
              <a:t>号楼    邮编：</a:t>
            </a:r>
            <a:r>
              <a:rPr lang="en-US" altLang="zh-CN" sz="1000" dirty="0">
                <a:ea typeface="宋体" pitchFamily="2" charset="-122"/>
              </a:rPr>
              <a:t>200050  </a:t>
            </a:r>
          </a:p>
          <a:p>
            <a:r>
              <a:rPr lang="zh-CN" altLang="en-US" sz="1000" dirty="0">
                <a:ea typeface="宋体" pitchFamily="2" charset="-122"/>
              </a:rPr>
              <a:t>电话：</a:t>
            </a:r>
            <a:r>
              <a:rPr lang="en-US" altLang="zh-CN" sz="1000" dirty="0"/>
              <a:t>62120878</a:t>
            </a:r>
            <a:r>
              <a:rPr lang="en-US" altLang="zh-CN" sz="1000" dirty="0">
                <a:ea typeface="宋体" pitchFamily="2" charset="-122"/>
              </a:rPr>
              <a:t>  </a:t>
            </a:r>
            <a:r>
              <a:rPr lang="zh-CN" altLang="en-US" sz="1000" dirty="0">
                <a:ea typeface="宋体" pitchFamily="2" charset="-122"/>
              </a:rPr>
              <a:t>传真：</a:t>
            </a:r>
            <a:r>
              <a:rPr lang="en-US" altLang="zh-CN" sz="1000" dirty="0">
                <a:ea typeface="宋体" pitchFamily="2" charset="-122"/>
              </a:rPr>
              <a:t>52383989</a:t>
            </a:r>
            <a:endParaRPr lang="en-US" altLang="zh-CN" sz="1000" dirty="0"/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1006464"/>
            <a:ext cx="8001000" cy="7794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近几年上海车辆月度上牌数累计情况</a:t>
            </a:r>
          </a:p>
        </p:txBody>
      </p:sp>
      <p:sp>
        <p:nvSpPr>
          <p:cNvPr id="7170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4841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EE7D42A-C9BF-47E9-B633-D443DBA870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007" y="1915447"/>
            <a:ext cx="7355393" cy="435337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76" y="85724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近几年上海车辆月度上牌数量情况</a:t>
            </a:r>
          </a:p>
        </p:txBody>
      </p:sp>
      <p:sp>
        <p:nvSpPr>
          <p:cNvPr id="8194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06A60A8-F4C5-49F1-91FF-020891E699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273" y="1956415"/>
            <a:ext cx="7791617" cy="426341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142900" y="85723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2020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月上海上牌进口车来源国情况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675667974"/>
              </p:ext>
            </p:extLst>
          </p:nvPr>
        </p:nvGraphicFramePr>
        <p:xfrm>
          <a:off x="827584" y="2132856"/>
          <a:ext cx="7632850" cy="335959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825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00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00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85580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国别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91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德国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3226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52.24%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-20.31%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3226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-20.31%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682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日本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1665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40.63%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12.58%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1665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12.58%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682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美国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1364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-1.30%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96.83%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1364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96.83%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682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英国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495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42.65%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-4.62%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495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-4.62%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974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瑞典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154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8.45%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-37.14%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154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-37.14%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074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意大利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107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59.70%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-47.55%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107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-47.55%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法国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-100.00%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-100.00%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-100.00%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7011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33.72%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-2.69%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7011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-2.69%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347864" y="6356349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3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2020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月上海国产轿车分类型上牌情况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568899704"/>
              </p:ext>
            </p:extLst>
          </p:nvPr>
        </p:nvGraphicFramePr>
        <p:xfrm>
          <a:off x="827582" y="2000237"/>
          <a:ext cx="7062270" cy="3933829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260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212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豪华型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3187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41.08%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-6.43%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3187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-6.43%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中高级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5905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49.91%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-7.98%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5905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-7.98%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中级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6615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30.24%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-22.56%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6615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-22.56%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普及型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3164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15.90%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-31.96%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3164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-31.96%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微型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56.69%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65.83%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65.83%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19070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34.92%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-17.57%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19070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-17.57%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242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2020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月上海国产小客车分类型上牌情况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73809776"/>
              </p:ext>
            </p:extLst>
          </p:nvPr>
        </p:nvGraphicFramePr>
        <p:xfrm>
          <a:off x="755575" y="2000239"/>
          <a:ext cx="7140626" cy="3732215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6099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527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00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MPV</a:t>
                      </a:r>
                      <a:endParaRPr kumimoji="1" lang="en-US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2571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12.86%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-24.87%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2571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-24.87%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SUV</a:t>
                      </a:r>
                      <a:endParaRPr kumimoji="1" lang="en-US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18860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33.87%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-8.42%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18860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-8.42%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一般小客车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476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14.98%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-17.36%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476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-17.36%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21907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30.55%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-10.92%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21907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-10.92%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26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072206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62120878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57414" y="2571744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8000" b="1" dirty="0"/>
              <a:t>谢谢！</a:t>
            </a:r>
          </a:p>
        </p:txBody>
      </p:sp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8</a:t>
            </a:fld>
            <a:endParaRPr lang="en-US" altLang="zh-C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5250</TotalTime>
  <Words>573</Words>
  <Application>Microsoft Office PowerPoint</Application>
  <PresentationFormat>全屏显示(4:3)</PresentationFormat>
  <Paragraphs>228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黑体</vt:lpstr>
      <vt:lpstr>宋体</vt:lpstr>
      <vt:lpstr>Arial</vt:lpstr>
      <vt:lpstr>Calibri</vt:lpstr>
      <vt:lpstr>Times New Roman</vt:lpstr>
      <vt:lpstr>Wingdings</vt:lpstr>
      <vt:lpstr>Office 主题</vt:lpstr>
      <vt:lpstr>PowerPoint 演示文稿</vt:lpstr>
      <vt:lpstr>2020年1月上海各车型上牌量同比情况</vt:lpstr>
      <vt:lpstr>近几年上海车辆月度上牌数累计情况</vt:lpstr>
      <vt:lpstr>近几年上海车辆月度上牌数量情况</vt:lpstr>
      <vt:lpstr>2020年1月上海上牌进口车来源国情况 </vt:lpstr>
      <vt:lpstr>2020年1月上海国产轿车分类型上牌情况 </vt:lpstr>
      <vt:lpstr>2020年1月上海国产小客车分类型上牌情况</vt:lpstr>
      <vt:lpstr>PowerPoint 演示文稿</vt:lpstr>
    </vt:vector>
  </TitlesOfParts>
  <Company>SHIC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wang yan</cp:lastModifiedBy>
  <cp:revision>613</cp:revision>
  <dcterms:created xsi:type="dcterms:W3CDTF">2002-12-18T04:51:24Z</dcterms:created>
  <dcterms:modified xsi:type="dcterms:W3CDTF">2020-02-10T09:39:21Z</dcterms:modified>
</cp:coreProperties>
</file>