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97" d="100"/>
          <a:sy n="97" d="100"/>
        </p:scale>
        <p:origin x="21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41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278221714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-91.03%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-79.44%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-25.57%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-94.15%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-86.25%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-35.41%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-94.40%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-85.80%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23133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-30.37%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-91.94%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-95.04%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-69.51%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-95.60%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-87.39%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-73.31%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-99.21%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-95.81%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61.43%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-94.04%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-85.42%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53949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-32.10%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>
                <a:ea typeface="宋体" pitchFamily="2" charset="-122"/>
              </a:rPr>
              <a:t>地址：华山路</a:t>
            </a:r>
            <a:r>
              <a:rPr lang="en-US" altLang="zh-CN" sz="1000" dirty="0">
                <a:ea typeface="宋体" pitchFamily="2" charset="-122"/>
              </a:rPr>
              <a:t>1076</a:t>
            </a:r>
            <a:r>
              <a:rPr lang="zh-CN" altLang="en-US" sz="1000" dirty="0">
                <a:ea typeface="宋体" pitchFamily="2" charset="-122"/>
              </a:rPr>
              <a:t>号</a:t>
            </a:r>
            <a:r>
              <a:rPr lang="en-US" altLang="zh-CN" sz="1000" dirty="0">
                <a:ea typeface="宋体" pitchFamily="2" charset="-122"/>
              </a:rPr>
              <a:t>5</a:t>
            </a:r>
            <a:r>
              <a:rPr lang="zh-CN" altLang="en-US" sz="1000" dirty="0">
                <a:ea typeface="宋体" pitchFamily="2" charset="-122"/>
              </a:rPr>
              <a:t>号楼    邮编：</a:t>
            </a:r>
            <a:r>
              <a:rPr lang="en-US" altLang="zh-CN" sz="1000" dirty="0">
                <a:ea typeface="宋体" pitchFamily="2" charset="-122"/>
              </a:rPr>
              <a:t>200050  </a:t>
            </a:r>
          </a:p>
          <a:p>
            <a:r>
              <a:rPr lang="zh-CN" altLang="en-US" sz="1000" dirty="0">
                <a:ea typeface="宋体" pitchFamily="2" charset="-122"/>
              </a:rPr>
              <a:t>电话：</a:t>
            </a:r>
            <a:r>
              <a:rPr lang="en-US" altLang="zh-CN" sz="1000" dirty="0"/>
              <a:t>62120878</a:t>
            </a:r>
            <a:r>
              <a:rPr lang="en-US" altLang="zh-CN" sz="1000" dirty="0">
                <a:ea typeface="宋体" pitchFamily="2" charset="-122"/>
              </a:rPr>
              <a:t>  </a:t>
            </a:r>
            <a:r>
              <a:rPr lang="zh-CN" altLang="en-US" sz="1000" dirty="0">
                <a:ea typeface="宋体" pitchFamily="2" charset="-122"/>
              </a:rPr>
              <a:t>传真：</a:t>
            </a:r>
            <a:r>
              <a:rPr lang="en-US" altLang="zh-CN" sz="1000" dirty="0">
                <a:ea typeface="宋体" pitchFamily="2" charset="-122"/>
              </a:rPr>
              <a:t>52383989</a:t>
            </a:r>
            <a:endParaRPr lang="en-US" altLang="zh-CN" sz="1000" dirty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68" y="1891997"/>
            <a:ext cx="7565073" cy="43310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12605"/>
            <a:ext cx="7416824" cy="43539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54294318"/>
              </p:ext>
            </p:extLst>
          </p:nvPr>
        </p:nvGraphicFramePr>
        <p:xfrm>
          <a:off x="827584" y="2132856"/>
          <a:ext cx="7632850" cy="337546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-90.42%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-81.94%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-38.62%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-90.33%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-74.88%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-13.87%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-94.65%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-74.20%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47.23%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-89.29%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-76.55%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-26.44%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-85.71%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-78.43%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-49.28%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0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-89.72%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-88.54%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法国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-91.03%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-79.44%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533306356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-92.09%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80.19%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-27.31%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-93.55%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85.05%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-29.47%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-94.89%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-86.86%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-37.44%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-95.45%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-91.38%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-47.67%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-99.50%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-98.15%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-94.15%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-86.25%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-35.41%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369385674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-90.86%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-80.27%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-39.17%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-94.87%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-86.55%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19827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-94.96%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-90.48%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-94.40%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-85.80%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23133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-30.37%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5273</TotalTime>
  <Words>483</Words>
  <Application>Microsoft Office PowerPoint</Application>
  <PresentationFormat>全屏显示(4:3)</PresentationFormat>
  <Paragraphs>228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2020年2月上海各车型上牌量同比情况</vt:lpstr>
      <vt:lpstr>近几年上海车辆月度上牌数累计情况</vt:lpstr>
      <vt:lpstr>近几年上海车辆月度上牌数量情况</vt:lpstr>
      <vt:lpstr>2020年2月上海上牌进口车来源国情况 </vt:lpstr>
      <vt:lpstr>2020年2月上海国产轿车分类型上牌情况 </vt:lpstr>
      <vt:lpstr>2020年2月上海国产小客车分类型上牌情况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616</cp:revision>
  <dcterms:created xsi:type="dcterms:W3CDTF">2002-12-18T04:51:24Z</dcterms:created>
  <dcterms:modified xsi:type="dcterms:W3CDTF">2020-03-03T08:22:54Z</dcterms:modified>
</cp:coreProperties>
</file>