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16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0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0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91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92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996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358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705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42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40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34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C8265-864B-4493-8296-62139C5205E3}" type="datetimeFigureOut">
              <a:rPr lang="zh-CN" altLang="en-US" smtClean="0"/>
              <a:t>2020/4/2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9F558-E10C-4410-B9E3-A6A02C80D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55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06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9095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216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0231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7006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3638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3353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6449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0852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</p:spTree>
    <p:extLst>
      <p:ext uri="{BB962C8B-B14F-4D97-AF65-F5344CB8AC3E}">
        <p14:creationId xmlns:p14="http://schemas.microsoft.com/office/powerpoint/2010/main" val="272988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828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0475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210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6161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5115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0223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3</cp:revision>
  <dcterms:created xsi:type="dcterms:W3CDTF">2020-04-02T08:46:30Z</dcterms:created>
  <dcterms:modified xsi:type="dcterms:W3CDTF">2020-04-02T08:58:33Z</dcterms:modified>
</cp:coreProperties>
</file>