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9.xml" ContentType="application/vnd.openxmlformats-officedocument.drawingml.char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0.xml" ContentType="application/vnd.openxmlformats-officedocument.drawingml.chart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1.xml" ContentType="application/vnd.openxmlformats-officedocument.drawingml.chart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charts/chart12.xml" ContentType="application/vnd.openxmlformats-officedocument.drawingml.chart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charts/chart13.xml" ContentType="application/vnd.openxmlformats-officedocument.drawingml.char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charts/chart14.xml" ContentType="application/vnd.openxmlformats-officedocument.drawingml.char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charts/chart15.xml" ContentType="application/vnd.openxmlformats-officedocument.drawingml.chart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charts/chart16.xml" ContentType="application/vnd.openxmlformats-officedocument.drawingml.char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1.xml" ContentType="application/vnd.openxmlformats-officedocument.drawingml.chart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22.xml" ContentType="application/vnd.openxmlformats-officedocument.drawingml.chart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23.xml" ContentType="application/vnd.openxmlformats-officedocument.drawingml.chart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charts/chart24.xml" ContentType="application/vnd.openxmlformats-officedocument.drawingml.chart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25.xml" ContentType="application/vnd.openxmlformats-officedocument.drawingml.chart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charts/chart26.xml" ContentType="application/vnd.openxmlformats-officedocument.drawingml.chart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27.xml" ContentType="application/vnd.openxmlformats-officedocument.drawingml.chart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charts/chart28.xml" ContentType="application/vnd.openxmlformats-officedocument.drawingml.chart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charts/chart29.xml" ContentType="application/vnd.openxmlformats-officedocument.drawingml.chart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charts/chart3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77" r:id="rId3"/>
    <p:sldId id="278" r:id="rId4"/>
    <p:sldId id="279" r:id="rId5"/>
    <p:sldId id="299" r:id="rId6"/>
    <p:sldId id="281" r:id="rId7"/>
    <p:sldId id="282" r:id="rId8"/>
    <p:sldId id="283" r:id="rId9"/>
    <p:sldId id="257" r:id="rId10"/>
    <p:sldId id="258" r:id="rId11"/>
    <p:sldId id="259" r:id="rId12"/>
    <p:sldId id="266" r:id="rId13"/>
    <p:sldId id="286" r:id="rId14"/>
    <p:sldId id="287" r:id="rId15"/>
    <p:sldId id="267" r:id="rId16"/>
    <p:sldId id="288" r:id="rId17"/>
    <p:sldId id="262" r:id="rId18"/>
    <p:sldId id="289" r:id="rId19"/>
    <p:sldId id="268" r:id="rId20"/>
    <p:sldId id="290" r:id="rId21"/>
    <p:sldId id="274" r:id="rId22"/>
    <p:sldId id="271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75" r:id="rId32"/>
    <p:sldId id="276" r:id="rId33"/>
    <p:sldId id="28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6856" userDrawn="1">
          <p15:clr>
            <a:srgbClr val="A4A3A4"/>
          </p15:clr>
        </p15:guide>
        <p15:guide id="5" pos="824" userDrawn="1">
          <p15:clr>
            <a:srgbClr val="A4A3A4"/>
          </p15:clr>
        </p15:guide>
        <p15:guide id="6" orient="horz" pos="3634" userDrawn="1">
          <p15:clr>
            <a:srgbClr val="A4A3A4"/>
          </p15:clr>
        </p15:guide>
        <p15:guide id="7" orient="horz" pos="1911" userDrawn="1">
          <p15:clr>
            <a:srgbClr val="A4A3A4"/>
          </p15:clr>
        </p15:guide>
        <p15:guide id="8" pos="619" userDrawn="1">
          <p15:clr>
            <a:srgbClr val="A4A3A4"/>
          </p15:clr>
        </p15:guide>
        <p15:guide id="9" pos="3659" userDrawn="1">
          <p15:clr>
            <a:srgbClr val="A4A3A4"/>
          </p15:clr>
        </p15:guide>
        <p15:guide id="10" pos="7333" userDrawn="1">
          <p15:clr>
            <a:srgbClr val="A4A3A4"/>
          </p15:clr>
        </p15:guide>
        <p15:guide id="11" pos="5382" userDrawn="1">
          <p15:clr>
            <a:srgbClr val="A4A3A4"/>
          </p15:clr>
        </p15:guide>
        <p15:guide id="12" pos="461" userDrawn="1">
          <p15:clr>
            <a:srgbClr val="A4A3A4"/>
          </p15:clr>
        </p15:guide>
        <p15:guide id="13" pos="53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235"/>
    <a:srgbClr val="FF4747"/>
    <a:srgbClr val="7F7F7F"/>
    <a:srgbClr val="FFFFFF"/>
    <a:srgbClr val="275C9D"/>
    <a:srgbClr val="FF6D6D"/>
    <a:srgbClr val="FF6565"/>
    <a:srgbClr val="FF9B9B"/>
    <a:srgbClr val="F9F9F9"/>
    <a:srgbClr val="EA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26" autoAdjust="0"/>
    <p:restoredTop sz="96220" autoAdjust="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1638"/>
        <p:guide pos="211"/>
        <p:guide pos="7469"/>
        <p:guide pos="6856"/>
        <p:guide pos="824"/>
        <p:guide orient="horz" pos="3634"/>
        <p:guide orient="horz" pos="1911"/>
        <p:guide pos="619"/>
        <p:guide pos="3659"/>
        <p:guide pos="7333"/>
        <p:guide pos="5382"/>
        <p:guide pos="461"/>
        <p:guide pos="53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612B-4A45-8A44-3984A88FCC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2.0500000000000001E-2</c:v>
                </c:pt>
                <c:pt idx="1">
                  <c:v>-3.1399999999999997E-2</c:v>
                </c:pt>
                <c:pt idx="2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E2A-4088-95D1-119E51104F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4B-4D1B-821D-1AA0F59E226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4B-4D1B-821D-1AA0F59E226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BB1-4EEB-AEAA-1AB9EE3EF77D}"/>
              </c:ext>
            </c:extLst>
          </c:dPt>
          <c:dLbls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94B-4D1B-821D-1AA0F59E2264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B1-4EEB-AEAA-1AB9EE3EF77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Sheet1!$C$2:$C$4</c:f>
              <c:numCache>
                <c:formatCode>0.00%</c:formatCode>
                <c:ptCount val="3"/>
                <c:pt idx="0">
                  <c:v>5.0000000000000001E-3</c:v>
                </c:pt>
                <c:pt idx="1">
                  <c:v>-7.0000000000000001E-3</c:v>
                </c:pt>
                <c:pt idx="2">
                  <c:v>-5.5E-2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BB1-4EEB-AEAA-1AB9EE3EF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418-4F38-9C0A-704FDDE55498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418-4F38-9C0A-704FDDE5549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418-4F38-9C0A-704FDDE55498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418-4F38-9C0A-704FDDE55498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418-4F38-9C0A-704FDDE55498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418-4F38-9C0A-704FDDE55498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418-4F38-9C0A-704FDDE55498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418-4F38-9C0A-704FDDE55498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418-4F38-9C0A-704FDDE55498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418-4F38-9C0A-704FDDE55498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418-4F38-9C0A-704FDDE55498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418-4F38-9C0A-704FDDE55498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0418-4F38-9C0A-704FDDE55498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-3.53</c:v>
                </c:pt>
                <c:pt idx="2">
                  <c:v>-2.8</c:v>
                </c:pt>
                <c:pt idx="3">
                  <c:v>0.53</c:v>
                </c:pt>
                <c:pt idx="4">
                  <c:v>1.01</c:v>
                </c:pt>
                <c:pt idx="5">
                  <c:v>-2.36</c:v>
                </c:pt>
                <c:pt idx="6">
                  <c:v>2.61</c:v>
                </c:pt>
                <c:pt idx="7">
                  <c:v>2.59</c:v>
                </c:pt>
                <c:pt idx="8">
                  <c:v>2.86</c:v>
                </c:pt>
                <c:pt idx="9">
                  <c:v>2.44</c:v>
                </c:pt>
                <c:pt idx="10">
                  <c:v>1.81</c:v>
                </c:pt>
                <c:pt idx="11">
                  <c:v>0.95</c:v>
                </c:pt>
                <c:pt idx="12">
                  <c:v>-0.16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418-4F38-9C0A-704FDDE55498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-0.69</c:v>
                </c:pt>
                <c:pt idx="2">
                  <c:v>-2.7</c:v>
                </c:pt>
                <c:pt idx="3">
                  <c:v>0.32</c:v>
                </c:pt>
                <c:pt idx="4">
                  <c:v>0.65</c:v>
                </c:pt>
                <c:pt idx="5">
                  <c:v>1.58</c:v>
                </c:pt>
                <c:pt idx="6">
                  <c:v>0.68</c:v>
                </c:pt>
                <c:pt idx="7">
                  <c:v>1.84</c:v>
                </c:pt>
                <c:pt idx="8">
                  <c:v>1.73</c:v>
                </c:pt>
                <c:pt idx="9">
                  <c:v>2.2799999999999998</c:v>
                </c:pt>
                <c:pt idx="10">
                  <c:v>2.35</c:v>
                </c:pt>
                <c:pt idx="11">
                  <c:v>2.92</c:v>
                </c:pt>
                <c:pt idx="12">
                  <c:v>1.1299999999999999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0418-4F38-9C0A-704FDDE55498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0.88</c:v>
                </c:pt>
                <c:pt idx="2">
                  <c:v>0.78</c:v>
                </c:pt>
                <c:pt idx="3">
                  <c:v>0.4</c:v>
                </c:pt>
                <c:pt idx="4">
                  <c:v>0.42</c:v>
                </c:pt>
                <c:pt idx="5">
                  <c:v>0.48</c:v>
                </c:pt>
                <c:pt idx="6">
                  <c:v>0.97</c:v>
                </c:pt>
                <c:pt idx="7">
                  <c:v>-0.74</c:v>
                </c:pt>
                <c:pt idx="8">
                  <c:v>0.4</c:v>
                </c:pt>
                <c:pt idx="9">
                  <c:v>0.89</c:v>
                </c:pt>
                <c:pt idx="10">
                  <c:v>-0.55000000000000004</c:v>
                </c:pt>
                <c:pt idx="11">
                  <c:v>1.53</c:v>
                </c:pt>
                <c:pt idx="12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418-4F38-9C0A-704FDDE55498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0418-4F38-9C0A-704FDDE5549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0418-4F38-9C0A-704FDDE55498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0418-4F38-9C0A-704FDDE55498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0418-4F38-9C0A-704FDDE55498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0418-4F38-9C0A-704FDDE55498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0418-4F38-9C0A-704FDDE55498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0418-4F38-9C0A-704FDDE55498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0418-4F38-9C0A-704FDDE55498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0418-4F38-9C0A-704FDDE55498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0418-4F38-9C0A-704FDDE55498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0418-4F38-9C0A-704FDDE5549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FD5-48EE-8977-07EAD125F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418-4F38-9C0A-704FDDE55498}"/>
                </c:ext>
              </c:extLst>
            </c:dLbl>
            <c:dLbl>
              <c:idx val="2"/>
              <c:layout>
                <c:manualLayout>
                  <c:x val="-3.710742579033173E-2"/>
                  <c:y val="-4.53613752653836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43759931322111E-2"/>
                      <c:h val="7.39800254560819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418-4F38-9C0A-704FDDE55498}"/>
                </c:ext>
              </c:extLst>
            </c:dLbl>
            <c:dLbl>
              <c:idx val="3"/>
              <c:layout>
                <c:manualLayout>
                  <c:x val="-2.6087156959679062E-2"/>
                  <c:y val="3.8013033188079859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418-4F38-9C0A-704FDDE5549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418-4F38-9C0A-704FDDE5549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418-4F38-9C0A-704FDDE5549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418-4F38-9C0A-704FDDE55498}"/>
                </c:ext>
              </c:extLst>
            </c:dLbl>
            <c:dLbl>
              <c:idx val="7"/>
              <c:layout>
                <c:manualLayout>
                  <c:x val="-3.2201357239527655E-2"/>
                  <c:y val="3.826003939508291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418-4F38-9C0A-704FDDE55498}"/>
                </c:ext>
              </c:extLst>
            </c:dLbl>
            <c:dLbl>
              <c:idx val="8"/>
              <c:layout>
                <c:manualLayout>
                  <c:x val="-4.4987479018376617E-2"/>
                  <c:y val="-4.874761927863077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132628252403178E-2"/>
                      <c:h val="7.39800254560819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0418-4F38-9C0A-704FDDE55498}"/>
                </c:ext>
              </c:extLst>
            </c:dLbl>
            <c:dLbl>
              <c:idx val="9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418-4F38-9C0A-704FDDE55498}"/>
                </c:ext>
              </c:extLst>
            </c:dLbl>
            <c:dLbl>
              <c:idx val="10"/>
              <c:layout>
                <c:manualLayout>
                  <c:x val="-3.3750244071635647E-2"/>
                  <c:y val="5.236938945027972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418-4F38-9C0A-704FDDE55498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418-4F38-9C0A-704FDDE55498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7B08-4097-8B43-EA72A0B942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0418-4F38-9C0A-704FDDE554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09-4C71-BB9F-9143EEF166F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E09-4C71-BB9F-9143EEF166F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E09-4C71-BB9F-9143EEF166F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E09-4C71-BB9F-9143EEF166F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-2.97</c:v>
                </c:pt>
                <c:pt idx="2">
                  <c:v>-0.35</c:v>
                </c:pt>
                <c:pt idx="3">
                  <c:v>-0.31</c:v>
                </c:pt>
                <c:pt idx="4">
                  <c:v>-0.57999999999999996</c:v>
                </c:pt>
                <c:pt idx="5">
                  <c:v>-0.57999999999999996</c:v>
                </c:pt>
                <c:pt idx="6">
                  <c:v>-1.33</c:v>
                </c:pt>
                <c:pt idx="7">
                  <c:v>-1.17</c:v>
                </c:pt>
                <c:pt idx="8">
                  <c:v>-1.65</c:v>
                </c:pt>
                <c:pt idx="9">
                  <c:v>-2.11</c:v>
                </c:pt>
                <c:pt idx="10">
                  <c:v>-1.77</c:v>
                </c:pt>
                <c:pt idx="11">
                  <c:v>-2.19</c:v>
                </c:pt>
                <c:pt idx="12">
                  <c:v>-2.5099999999999998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E09-4C71-BB9F-9143EEF166F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0.34</c:v>
                </c:pt>
                <c:pt idx="2">
                  <c:v>0.12</c:v>
                </c:pt>
                <c:pt idx="3">
                  <c:v>-0.48</c:v>
                </c:pt>
                <c:pt idx="4">
                  <c:v>2.2999999999999998</c:v>
                </c:pt>
                <c:pt idx="5">
                  <c:v>2.76</c:v>
                </c:pt>
                <c:pt idx="6">
                  <c:v>1.56</c:v>
                </c:pt>
                <c:pt idx="7">
                  <c:v>1.31</c:v>
                </c:pt>
                <c:pt idx="8">
                  <c:v>1.08</c:v>
                </c:pt>
                <c:pt idx="9">
                  <c:v>0.93</c:v>
                </c:pt>
                <c:pt idx="10">
                  <c:v>-0.75</c:v>
                </c:pt>
                <c:pt idx="11">
                  <c:v>-2.0299999999999998</c:v>
                </c:pt>
                <c:pt idx="12">
                  <c:v>-2.3199999999999998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E09-4C71-BB9F-9143EEF166F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-1.31</c:v>
                </c:pt>
                <c:pt idx="2">
                  <c:v>-1.18</c:v>
                </c:pt>
                <c:pt idx="3">
                  <c:v>-0.99</c:v>
                </c:pt>
                <c:pt idx="4">
                  <c:v>3.39</c:v>
                </c:pt>
                <c:pt idx="5">
                  <c:v>1.23</c:v>
                </c:pt>
                <c:pt idx="6">
                  <c:v>2.94</c:v>
                </c:pt>
                <c:pt idx="7">
                  <c:v>4.68</c:v>
                </c:pt>
                <c:pt idx="8">
                  <c:v>4.82</c:v>
                </c:pt>
                <c:pt idx="9">
                  <c:v>6.76</c:v>
                </c:pt>
                <c:pt idx="10">
                  <c:v>6.3</c:v>
                </c:pt>
                <c:pt idx="11">
                  <c:v>6.39</c:v>
                </c:pt>
                <c:pt idx="12">
                  <c:v>6.16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E09-4C71-BB9F-9143EEF166F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E09-4C71-BB9F-9143EEF166F0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5E09-4C71-BB9F-9143EEF166F0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5E09-4C71-BB9F-9143EEF166F0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5E09-4C71-BB9F-9143EEF166F0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5E09-4C71-BB9F-9143EEF166F0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5E09-4C71-BB9F-9143EEF166F0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5E09-4C71-BB9F-9143EEF166F0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5E09-4C71-BB9F-9143EEF166F0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5E09-4C71-BB9F-9143EEF166F0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5E09-4C71-BB9F-9143EEF166F0}"/>
              </c:ext>
            </c:extLst>
          </c:dPt>
          <c:dLbls>
            <c:dLbl>
              <c:idx val="0"/>
              <c:layout>
                <c:manualLayout>
                  <c:x val="-4.5761922434430558E-2"/>
                  <c:y val="-5.942369415372974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DBA-46E5-B06A-9475B75FF8D9}"/>
                </c:ext>
              </c:extLst>
            </c:dLbl>
            <c:dLbl>
              <c:idx val="1"/>
              <c:layout>
                <c:manualLayout>
                  <c:x val="-3.8017488273890024E-2"/>
                  <c:y val="-5.00174607835984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E09-4C71-BB9F-9143EEF166F0}"/>
                </c:ext>
              </c:extLst>
            </c:dLbl>
            <c:dLbl>
              <c:idx val="2"/>
              <c:layout>
                <c:manualLayout>
                  <c:x val="-3.9721263789208941E-2"/>
                  <c:y val="-6.045837982444413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10.54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E09-4C71-BB9F-9143EEF166F0}"/>
                </c:ext>
              </c:extLst>
            </c:dLbl>
            <c:dLbl>
              <c:idx val="3"/>
              <c:layout>
                <c:manualLayout>
                  <c:x val="-4.405814691911164E-2"/>
                  <c:y val="-5.682512960419385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E09-4C71-BB9F-9143EEF166F0}"/>
                </c:ext>
              </c:extLst>
            </c:dLbl>
            <c:dLbl>
              <c:idx val="4"/>
              <c:layout>
                <c:manualLayout>
                  <c:x val="-3.2282704288111488E-2"/>
                  <c:y val="-4.271577954899703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E09-4C71-BB9F-9143EEF166F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9.89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E09-4C71-BB9F-9143EEF166F0}"/>
                </c:ext>
              </c:extLst>
            </c:dLbl>
            <c:dLbl>
              <c:idx val="6"/>
              <c:layout>
                <c:manualLayout>
                  <c:x val="-4.6222685777084452E-2"/>
                  <c:y val="-5.682531476626806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10.05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212069072547303E-2"/>
                      <c:h val="7.91771545551536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5E09-4C71-BB9F-9143EEF166F0}"/>
                </c:ext>
              </c:extLst>
            </c:dLbl>
            <c:dLbl>
              <c:idx val="7"/>
              <c:layout>
                <c:manualLayout>
                  <c:x val="-4.5761922434430675E-2"/>
                  <c:y val="-5.001746078359851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934237923896489E-2"/>
                      <c:h val="0.121011192306738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6-5E09-4C71-BB9F-9143EEF166F0}"/>
                </c:ext>
              </c:extLst>
            </c:dLbl>
            <c:dLbl>
              <c:idx val="8"/>
              <c:layout>
                <c:manualLayout>
                  <c:x val="-4.0340818522052187E-2"/>
                  <c:y val="-5.707213581119691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5E09-4C71-BB9F-9143EEF166F0}"/>
                </c:ext>
              </c:extLst>
            </c:dLbl>
            <c:dLbl>
              <c:idx val="9"/>
              <c:layout>
                <c:manualLayout>
                  <c:x val="-3.724298387803944E-2"/>
                  <c:y val="-5.4720577468664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10.43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98709106491082E-2"/>
                      <c:h val="9.279249219634437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8-5E09-4C71-BB9F-9143EEF166F0}"/>
                </c:ext>
              </c:extLst>
            </c:dLbl>
            <c:dLbl>
              <c:idx val="10"/>
              <c:layout>
                <c:manualLayout>
                  <c:x val="-3.3320458465623919E-2"/>
                  <c:y val="4.169331457518080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E09-4C71-BB9F-9143EEF166F0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5E09-4C71-BB9F-9143EEF16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10.37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F1A-4D6D-B9C1-1E9FE0CCF0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0.34</c:v>
                </c:pt>
                <c:pt idx="2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E09-4C71-BB9F-9143EEF16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09-4C71-BB9F-9143EEF166F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E09-4C71-BB9F-9143EEF166F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E09-4C71-BB9F-9143EEF166F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E09-4C71-BB9F-9143EEF166F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-1.98</c:v>
                </c:pt>
                <c:pt idx="2">
                  <c:v>-1.79</c:v>
                </c:pt>
                <c:pt idx="3">
                  <c:v>-0.3</c:v>
                </c:pt>
                <c:pt idx="4">
                  <c:v>0.81</c:v>
                </c:pt>
                <c:pt idx="5">
                  <c:v>2.39</c:v>
                </c:pt>
                <c:pt idx="6">
                  <c:v>4.2300000000000004</c:v>
                </c:pt>
                <c:pt idx="7">
                  <c:v>5.19</c:v>
                </c:pt>
                <c:pt idx="8">
                  <c:v>5.86</c:v>
                </c:pt>
                <c:pt idx="9">
                  <c:v>5.95</c:v>
                </c:pt>
                <c:pt idx="10">
                  <c:v>5.71</c:v>
                </c:pt>
                <c:pt idx="11">
                  <c:v>4.72</c:v>
                </c:pt>
                <c:pt idx="12">
                  <c:v>5.32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E09-4C71-BB9F-9143EEF166F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-1.92</c:v>
                </c:pt>
                <c:pt idx="2">
                  <c:v>-2.16</c:v>
                </c:pt>
                <c:pt idx="3">
                  <c:v>-1.52</c:v>
                </c:pt>
                <c:pt idx="4">
                  <c:v>-1.61</c:v>
                </c:pt>
                <c:pt idx="5">
                  <c:v>-1.1200000000000001</c:v>
                </c:pt>
                <c:pt idx="6">
                  <c:v>0.23</c:v>
                </c:pt>
                <c:pt idx="7">
                  <c:v>0.74</c:v>
                </c:pt>
                <c:pt idx="8">
                  <c:v>1.94</c:v>
                </c:pt>
                <c:pt idx="9">
                  <c:v>2.2400000000000002</c:v>
                </c:pt>
                <c:pt idx="10">
                  <c:v>1.35</c:v>
                </c:pt>
                <c:pt idx="11">
                  <c:v>2.0699999999999998</c:v>
                </c:pt>
                <c:pt idx="12">
                  <c:v>3.73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E09-4C71-BB9F-9143EEF166F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-0.72</c:v>
                </c:pt>
                <c:pt idx="2">
                  <c:v>-0.83</c:v>
                </c:pt>
                <c:pt idx="3">
                  <c:v>-1.67</c:v>
                </c:pt>
                <c:pt idx="4">
                  <c:v>-2.97</c:v>
                </c:pt>
                <c:pt idx="5">
                  <c:v>0.06</c:v>
                </c:pt>
                <c:pt idx="6">
                  <c:v>0.41</c:v>
                </c:pt>
                <c:pt idx="7">
                  <c:v>-0.76</c:v>
                </c:pt>
                <c:pt idx="8">
                  <c:v>-1.55</c:v>
                </c:pt>
                <c:pt idx="9">
                  <c:v>-2.2200000000000002</c:v>
                </c:pt>
                <c:pt idx="10">
                  <c:v>-1.89</c:v>
                </c:pt>
                <c:pt idx="11">
                  <c:v>-1.41</c:v>
                </c:pt>
                <c:pt idx="12">
                  <c:v>-2.0299999999999998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E09-4C71-BB9F-9143EEF166F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0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5AAE-4BA7-8D05-E05844C46EE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5E09-4C71-BB9F-9143EEF166F0}"/>
              </c:ext>
            </c:extLst>
          </c:dPt>
          <c:dPt>
            <c:idx val="2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1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5E09-4C71-BB9F-9143EEF166F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5E09-4C71-BB9F-9143EEF166F0}"/>
              </c:ext>
            </c:extLst>
          </c:dPt>
          <c:dPt>
            <c:idx val="12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9-EA5A-4BDD-B1F1-64356FB5F2F7}"/>
              </c:ext>
            </c:extLst>
          </c:dPt>
          <c:dLbls>
            <c:dLbl>
              <c:idx val="0"/>
              <c:layout>
                <c:manualLayout>
                  <c:x val="-3.4919714609673809E-2"/>
                  <c:y val="-5.472057746866414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AAE-4BA7-8D05-E05844C46EE4}"/>
                </c:ext>
              </c:extLst>
            </c:dLbl>
            <c:dLbl>
              <c:idx val="1"/>
              <c:layout>
                <c:manualLayout>
                  <c:x val="-3.8017488273890024E-2"/>
                  <c:y val="-6.41268108387953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2.19</a:t>
                    </a:r>
                    <a:r>
                      <a:rPr lang="zh-CN" altLang="en-US" baseline="0" dirty="0"/>
                      <a:t>万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E09-4C71-BB9F-9143EEF166F0}"/>
                </c:ext>
              </c:extLst>
            </c:dLbl>
            <c:dLbl>
              <c:idx val="2"/>
              <c:layout>
                <c:manualLayout>
                  <c:x val="-3.6468601441781948E-2"/>
                  <c:y val="6.75604563430416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E09-4C71-BB9F-9143EEF166F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E09-4C71-BB9F-9143EEF166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E09-4C71-BB9F-9143EEF166F0}"/>
                </c:ext>
              </c:extLst>
            </c:dLbl>
            <c:dLbl>
              <c:idx val="5"/>
              <c:layout>
                <c:manualLayout>
                  <c:x val="-3.2282704288111488E-2"/>
                  <c:y val="-5.68251296041938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E09-4C71-BB9F-9143EEF166F0}"/>
                </c:ext>
              </c:extLst>
            </c:dLbl>
            <c:dLbl>
              <c:idx val="6"/>
              <c:layout>
                <c:manualLayout>
                  <c:x val="-4.6997129193138559E-2"/>
                  <c:y val="-5.44735712616610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369861247790547E-2"/>
                      <c:h val="0.1309114380908753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5E09-4C71-BB9F-9143EEF166F0}"/>
                </c:ext>
              </c:extLst>
            </c:dLbl>
            <c:dLbl>
              <c:idx val="7"/>
              <c:layout>
                <c:manualLayout>
                  <c:x val="-3.2201296259731005E-2"/>
                  <c:y val="-8.05877192365249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56053982730761E-2"/>
                      <c:h val="0.12571430899180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6-5E09-4C71-BB9F-9143EEF166F0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5E09-4C71-BB9F-9143EEF166F0}"/>
                </c:ext>
              </c:extLst>
            </c:dLbl>
            <c:dLbl>
              <c:idx val="9"/>
              <c:layout>
                <c:manualLayout>
                  <c:x val="-3.7622461151905914E-2"/>
                  <c:y val="5.81542229729104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094873099214007E-2"/>
                      <c:h val="7.398002545608196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8-5E09-4C71-BB9F-9143EEF166F0}"/>
                </c:ext>
              </c:extLst>
            </c:dLbl>
            <c:dLbl>
              <c:idx val="10"/>
              <c:layout>
                <c:manualLayout>
                  <c:x val="-3.2201357239527544E-2"/>
                  <c:y val="-4.296278575600008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E09-4C71-BB9F-9143EEF166F0}"/>
                </c:ext>
              </c:extLst>
            </c:dLbl>
            <c:dLbl>
              <c:idx val="11"/>
              <c:layout>
                <c:manualLayout>
                  <c:x val="-4.6141399708297157E-2"/>
                  <c:y val="-8.293927757905782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56053982730761E-2"/>
                      <c:h val="0.11160495893660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A-5E09-4C71-BB9F-9143EEF16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A5A-4BDD-B1F1-64356FB5F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0.77</c:v>
                </c:pt>
                <c:pt idx="2">
                  <c:v>0.23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E09-4C71-BB9F-9143EEF16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BE2-4D61-8506-F1618756E6AB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BE2-4D61-8506-F1618756E6A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BE2-4D61-8506-F1618756E6A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BE2-4D61-8506-F1618756E6A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BE2-4D61-8506-F1618756E6A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BE2-4D61-8506-F1618756E6A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BE2-4D61-8506-F1618756E6AB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BE2-4D61-8506-F1618756E6AB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BE2-4D61-8506-F1618756E6AB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BE2-4D61-8506-F1618756E6AB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BE2-4D61-8506-F1618756E6AB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CBE2-4D61-8506-F1618756E6A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-1.37</c:v>
                </c:pt>
                <c:pt idx="2">
                  <c:v>6.72</c:v>
                </c:pt>
                <c:pt idx="3">
                  <c:v>8.9</c:v>
                </c:pt>
                <c:pt idx="4">
                  <c:v>3.25</c:v>
                </c:pt>
                <c:pt idx="5">
                  <c:v>2.95</c:v>
                </c:pt>
                <c:pt idx="6">
                  <c:v>2.21</c:v>
                </c:pt>
                <c:pt idx="7">
                  <c:v>0.76</c:v>
                </c:pt>
                <c:pt idx="8">
                  <c:v>1.29</c:v>
                </c:pt>
                <c:pt idx="9">
                  <c:v>-1.47</c:v>
                </c:pt>
                <c:pt idx="10">
                  <c:v>-0.53</c:v>
                </c:pt>
                <c:pt idx="11">
                  <c:v>-1.4</c:v>
                </c:pt>
                <c:pt idx="12">
                  <c:v>-3.35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BE2-4D61-8506-F1618756E6AB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3.45</c:v>
                </c:pt>
                <c:pt idx="2">
                  <c:v>5.55</c:v>
                </c:pt>
                <c:pt idx="3">
                  <c:v>4.28</c:v>
                </c:pt>
                <c:pt idx="4">
                  <c:v>5.53</c:v>
                </c:pt>
                <c:pt idx="5">
                  <c:v>6.5</c:v>
                </c:pt>
                <c:pt idx="6">
                  <c:v>5.35</c:v>
                </c:pt>
                <c:pt idx="7">
                  <c:v>5.97</c:v>
                </c:pt>
                <c:pt idx="8">
                  <c:v>4.96</c:v>
                </c:pt>
                <c:pt idx="9">
                  <c:v>4.95</c:v>
                </c:pt>
                <c:pt idx="10">
                  <c:v>5.39</c:v>
                </c:pt>
                <c:pt idx="11">
                  <c:v>4.8600000000000003</c:v>
                </c:pt>
                <c:pt idx="12">
                  <c:v>2.82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BE2-4D61-8506-F1618756E6AB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2.36</c:v>
                </c:pt>
                <c:pt idx="2">
                  <c:v>6.91</c:v>
                </c:pt>
                <c:pt idx="3">
                  <c:v>7.93</c:v>
                </c:pt>
                <c:pt idx="4">
                  <c:v>4.67</c:v>
                </c:pt>
                <c:pt idx="5">
                  <c:v>1.84</c:v>
                </c:pt>
                <c:pt idx="6">
                  <c:v>0.56999999999999995</c:v>
                </c:pt>
                <c:pt idx="7">
                  <c:v>2.48</c:v>
                </c:pt>
                <c:pt idx="8">
                  <c:v>1.07</c:v>
                </c:pt>
                <c:pt idx="9">
                  <c:v>0.68</c:v>
                </c:pt>
                <c:pt idx="10">
                  <c:v>-0.33</c:v>
                </c:pt>
                <c:pt idx="11">
                  <c:v>0.4</c:v>
                </c:pt>
                <c:pt idx="12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BE2-4D61-8506-F1618756E6AB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CBE2-4D61-8506-F1618756E6AB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CBE2-4D61-8506-F1618756E6AB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CBE2-4D61-8506-F1618756E6AB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CBE2-4D61-8506-F1618756E6AB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CBE2-4D61-8506-F1618756E6AB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CBE2-4D61-8506-F1618756E6AB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CBE2-4D61-8506-F1618756E6AB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CBE2-4D61-8506-F1618756E6AB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CBE2-4D61-8506-F1618756E6AB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CBE2-4D61-8506-F1618756E6A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19.71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FE4-4BEF-98BE-80CABB11D0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20.30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BE2-4D61-8506-F1618756E6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20.51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BE2-4D61-8506-F1618756E6AB}"/>
                </c:ext>
              </c:extLst>
            </c:dLbl>
            <c:dLbl>
              <c:idx val="3"/>
              <c:layout>
                <c:manualLayout>
                  <c:x val="-4.2350346737221108E-2"/>
                  <c:y val="-5.84006736936908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21.53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445369602815407E-2"/>
                      <c:h val="0.130417425676869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CBE2-4D61-8506-F1618756E6AB}"/>
                </c:ext>
              </c:extLst>
            </c:dLbl>
            <c:dLbl>
              <c:idx val="4"/>
              <c:layout>
                <c:manualLayout>
                  <c:x val="-3.8478251616543918E-2"/>
                  <c:y val="5.212238324327662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CBE2-4D61-8506-F1618756E6AB}"/>
                </c:ext>
              </c:extLst>
            </c:dLbl>
            <c:dLbl>
              <c:idx val="5"/>
              <c:layout>
                <c:manualLayout>
                  <c:x val="-4.3899355528922344E-2"/>
                  <c:y val="8.269264169620302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346567941189129E-2"/>
                      <c:h val="0.1312639866801810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CBE2-4D61-8506-F1618756E6AB}"/>
                </c:ext>
              </c:extLst>
            </c:dLbl>
            <c:dLbl>
              <c:idx val="6"/>
              <c:layout>
                <c:manualLayout>
                  <c:x val="-3.8478251616543918E-2"/>
                  <c:y val="4.74192665582110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CBE2-4D61-8506-F1618756E6AB}"/>
                </c:ext>
              </c:extLst>
            </c:dLbl>
            <c:dLbl>
              <c:idx val="7"/>
              <c:layout>
                <c:manualLayout>
                  <c:x val="-5.8102647779353631E-2"/>
                  <c:y val="-7.868258665492496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77644574865323E-2"/>
                      <c:h val="0.143256934227098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6-CBE2-4D61-8506-F1618756E6AB}"/>
                </c:ext>
              </c:extLst>
            </c:dLbl>
            <c:dLbl>
              <c:idx val="8"/>
              <c:layout>
                <c:manualLayout>
                  <c:x val="-2.4851950200971116E-2"/>
                  <c:y val="5.7072506135345327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7-CBE2-4D61-8506-F1618756E6AB}"/>
                </c:ext>
              </c:extLst>
            </c:dLbl>
            <c:dLbl>
              <c:idx val="9"/>
              <c:layout>
                <c:manualLayout>
                  <c:x val="-2.7949723865187331E-2"/>
                  <c:y val="4.7666272765214034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8-CBE2-4D61-8506-F1618756E6AB}"/>
                </c:ext>
              </c:extLst>
            </c:dLbl>
            <c:dLbl>
              <c:idx val="10"/>
              <c:layout>
                <c:manualLayout>
                  <c:x val="-3.3750244071635647E-2"/>
                  <c:y val="4.2963156080148515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19.88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9-CBE2-4D61-8506-F1618756E6AB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lang="en-US" altLang="zh-CN" sz="800" b="1" i="0" u="none" strike="noStrike" kern="1200" baseline="0" dirty="0" smtClean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20.03</a:t>
                    </a:r>
                    <a:r>
                      <a:rPr lang="zh-CN" altLang="en-US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CBE2-4D61-8506-F1618756E6AB}"/>
                </c:ext>
              </c:extLst>
            </c:dLbl>
            <c:dLbl>
              <c:idx val="12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accent2"/>
                        </a:solidFill>
                      </a:defRPr>
                    </a:pPr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20.08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4866-4020-9855-C1C7915F5E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2.96</c:v>
                </c:pt>
                <c:pt idx="2">
                  <c:v>4.0599999999999996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CBE2-4D61-8506-F1618756E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5"/>
          <c:min val="-15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BE2-4D61-8506-F1618756E6AB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BE2-4D61-8506-F1618756E6A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BE2-4D61-8506-F1618756E6A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BE2-4D61-8506-F1618756E6A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BE2-4D61-8506-F1618756E6A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BE2-4D61-8506-F1618756E6A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BE2-4D61-8506-F1618756E6AB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BE2-4D61-8506-F1618756E6AB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BE2-4D61-8506-F1618756E6AB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BE2-4D61-8506-F1618756E6AB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BE2-4D61-8506-F1618756E6AB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CBE2-4D61-8506-F1618756E6A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-1.59</c:v>
                </c:pt>
                <c:pt idx="2">
                  <c:v>0.48</c:v>
                </c:pt>
                <c:pt idx="3">
                  <c:v>1.82</c:v>
                </c:pt>
                <c:pt idx="4">
                  <c:v>1.39</c:v>
                </c:pt>
                <c:pt idx="5">
                  <c:v>2.0099999999999998</c:v>
                </c:pt>
                <c:pt idx="6">
                  <c:v>3.18</c:v>
                </c:pt>
                <c:pt idx="7">
                  <c:v>3.43</c:v>
                </c:pt>
                <c:pt idx="8">
                  <c:v>3.63</c:v>
                </c:pt>
                <c:pt idx="9">
                  <c:v>3.51</c:v>
                </c:pt>
                <c:pt idx="10">
                  <c:v>3.08</c:v>
                </c:pt>
                <c:pt idx="11">
                  <c:v>2.2999999999999998</c:v>
                </c:pt>
                <c:pt idx="12">
                  <c:v>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BE2-4D61-8506-F1618756E6AB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-0.73</c:v>
                </c:pt>
                <c:pt idx="2">
                  <c:v>-0.12</c:v>
                </c:pt>
                <c:pt idx="3">
                  <c:v>-0.22</c:v>
                </c:pt>
                <c:pt idx="4">
                  <c:v>1.39</c:v>
                </c:pt>
                <c:pt idx="5">
                  <c:v>1.64</c:v>
                </c:pt>
                <c:pt idx="6">
                  <c:v>1.74</c:v>
                </c:pt>
                <c:pt idx="7">
                  <c:v>3.12</c:v>
                </c:pt>
                <c:pt idx="8">
                  <c:v>3.76</c:v>
                </c:pt>
                <c:pt idx="9">
                  <c:v>4.03</c:v>
                </c:pt>
                <c:pt idx="10">
                  <c:v>1.73</c:v>
                </c:pt>
                <c:pt idx="11">
                  <c:v>2.7</c:v>
                </c:pt>
                <c:pt idx="12">
                  <c:v>3.73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BE2-4D61-8506-F1618756E6AB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0.38</c:v>
                </c:pt>
                <c:pt idx="2">
                  <c:v>2.63</c:v>
                </c:pt>
                <c:pt idx="3">
                  <c:v>0.11</c:v>
                </c:pt>
                <c:pt idx="4">
                  <c:v>-0.99</c:v>
                </c:pt>
                <c:pt idx="5">
                  <c:v>-0.02</c:v>
                </c:pt>
                <c:pt idx="6">
                  <c:v>-0.1</c:v>
                </c:pt>
                <c:pt idx="7">
                  <c:v>-1.96</c:v>
                </c:pt>
                <c:pt idx="8">
                  <c:v>-2.74</c:v>
                </c:pt>
                <c:pt idx="9">
                  <c:v>-2.21</c:v>
                </c:pt>
                <c:pt idx="10">
                  <c:v>-2.38</c:v>
                </c:pt>
                <c:pt idx="11">
                  <c:v>-2.33</c:v>
                </c:pt>
                <c:pt idx="12">
                  <c:v>-2.38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BE2-4D61-8506-F1618756E6AB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CBE2-4D61-8506-F1618756E6AB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CBE2-4D61-8506-F1618756E6AB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CBE2-4D61-8506-F1618756E6AB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CBE2-4D61-8506-F1618756E6AB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CBE2-4D61-8506-F1618756E6AB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CBE2-4D61-8506-F1618756E6AB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CBE2-4D61-8506-F1618756E6AB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CBE2-4D61-8506-F1618756E6AB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CBE2-4D61-8506-F1618756E6AB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CBE2-4D61-8506-F1618756E6A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0F8-43DF-94A7-76DDA3C9EF3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BE2-4D61-8506-F1618756E6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BE2-4D61-8506-F1618756E6AB}"/>
                </c:ext>
              </c:extLst>
            </c:dLbl>
            <c:dLbl>
              <c:idx val="3"/>
              <c:layout>
                <c:manualLayout>
                  <c:x val="-3.5380477952327703E-2"/>
                  <c:y val="3.801303318807985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CBE2-4D61-8506-F1618756E6AB}"/>
                </c:ext>
              </c:extLst>
            </c:dLbl>
            <c:dLbl>
              <c:idx val="4"/>
              <c:layout>
                <c:manualLayout>
                  <c:x val="-2.5471504933814358E-2"/>
                  <c:y val="5.21223832432766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CBE2-4D61-8506-F1618756E6A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CBE2-4D61-8506-F1618756E6AB}"/>
                </c:ext>
              </c:extLst>
            </c:dLbl>
            <c:dLbl>
              <c:idx val="6"/>
              <c:layout>
                <c:manualLayout>
                  <c:x val="-4.0960373254895481E-2"/>
                  <c:y val="6.388017495594068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1160495893660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CBE2-4D61-8506-F1618756E6AB}"/>
                </c:ext>
              </c:extLst>
            </c:dLbl>
            <c:dLbl>
              <c:idx val="7"/>
              <c:layout>
                <c:manualLayout>
                  <c:x val="-3.5299130903743869E-2"/>
                  <c:y val="6.412718116294373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30417425676869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6-CBE2-4D61-8506-F1618756E6AB}"/>
                </c:ext>
              </c:extLst>
            </c:dLbl>
            <c:dLbl>
              <c:idx val="8"/>
              <c:layout>
                <c:manualLayout>
                  <c:x val="-3.9945791400068077E-2"/>
                  <c:y val="4.766608760313981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3.30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03485458818697E-2"/>
                      <c:h val="8.681953400631103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CBE2-4D61-8506-F1618756E6AB}"/>
                </c:ext>
              </c:extLst>
            </c:dLbl>
            <c:dLbl>
              <c:idx val="9"/>
              <c:layout>
                <c:manualLayout>
                  <c:x val="-3.7243044857835972E-2"/>
                  <c:y val="-6.050541099129479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749560888140998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8-CBE2-4D61-8506-F1618756E6AB}"/>
                </c:ext>
              </c:extLst>
            </c:dLbl>
            <c:dLbl>
              <c:idx val="10"/>
              <c:layout>
                <c:manualLayout>
                  <c:x val="-3.2201357239527544E-2"/>
                  <c:y val="3.826003939508282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CBE2-4D61-8506-F1618756E6AB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CBE2-4D61-8506-F1618756E6AB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732C-4C3A-BC4F-B78475E133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0.26</c:v>
                </c:pt>
                <c:pt idx="2">
                  <c:v>0.94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CBE2-4D61-8506-F1618756E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C57-4708-8A88-21543B5E69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C57-4708-8A88-21543B5E69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C57-4708-8A88-21543B5E6949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C57-4708-8A88-21543B5E6949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-3.07</c:v>
                </c:pt>
                <c:pt idx="2">
                  <c:v>6.75</c:v>
                </c:pt>
                <c:pt idx="3">
                  <c:v>5.62</c:v>
                </c:pt>
                <c:pt idx="4">
                  <c:v>6.06</c:v>
                </c:pt>
                <c:pt idx="5">
                  <c:v>5.27</c:v>
                </c:pt>
                <c:pt idx="6">
                  <c:v>3.67</c:v>
                </c:pt>
                <c:pt idx="7">
                  <c:v>6.53</c:v>
                </c:pt>
                <c:pt idx="8">
                  <c:v>6.05</c:v>
                </c:pt>
                <c:pt idx="9">
                  <c:v>8.06</c:v>
                </c:pt>
                <c:pt idx="10">
                  <c:v>8.25</c:v>
                </c:pt>
                <c:pt idx="11">
                  <c:v>8.1999999999999993</c:v>
                </c:pt>
                <c:pt idx="12">
                  <c:v>5.34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C57-4708-8A88-21543B5E6949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3.91</c:v>
                </c:pt>
                <c:pt idx="2">
                  <c:v>2.67</c:v>
                </c:pt>
                <c:pt idx="3">
                  <c:v>2.35</c:v>
                </c:pt>
                <c:pt idx="4">
                  <c:v>1.19</c:v>
                </c:pt>
                <c:pt idx="5">
                  <c:v>1.1299999999999999</c:v>
                </c:pt>
                <c:pt idx="6">
                  <c:v>1.1399999999999999</c:v>
                </c:pt>
                <c:pt idx="7">
                  <c:v>0.71</c:v>
                </c:pt>
                <c:pt idx="8">
                  <c:v>-2.11</c:v>
                </c:pt>
                <c:pt idx="9">
                  <c:v>-2.4700000000000002</c:v>
                </c:pt>
                <c:pt idx="10">
                  <c:v>-1.96</c:v>
                </c:pt>
                <c:pt idx="11">
                  <c:v>-2.93</c:v>
                </c:pt>
                <c:pt idx="12">
                  <c:v>-5.72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C57-4708-8A88-21543B5E6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5.42</c:v>
                </c:pt>
                <c:pt idx="2">
                  <c:v>8.36</c:v>
                </c:pt>
                <c:pt idx="3">
                  <c:v>10.5</c:v>
                </c:pt>
                <c:pt idx="4">
                  <c:v>10.81</c:v>
                </c:pt>
                <c:pt idx="5">
                  <c:v>3.83</c:v>
                </c:pt>
                <c:pt idx="6">
                  <c:v>0.53</c:v>
                </c:pt>
                <c:pt idx="7">
                  <c:v>4.43</c:v>
                </c:pt>
                <c:pt idx="8">
                  <c:v>7.44</c:v>
                </c:pt>
                <c:pt idx="9">
                  <c:v>5.34</c:v>
                </c:pt>
                <c:pt idx="10">
                  <c:v>3.19</c:v>
                </c:pt>
                <c:pt idx="11">
                  <c:v>0.95</c:v>
                </c:pt>
                <c:pt idx="12">
                  <c:v>1.65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C57-4708-8A88-21543B5E6949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C57-4708-8A88-21543B5E6949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5C57-4708-8A88-21543B5E6949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5C57-4708-8A88-21543B5E6949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5C57-4708-8A88-21543B5E6949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5C57-4708-8A88-21543B5E6949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5C57-4708-8A88-21543B5E6949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5C57-4708-8A88-21543B5E6949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5C57-4708-8A88-21543B5E6949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5C57-4708-8A88-21543B5E6949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5C57-4708-8A88-21543B5E69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35.50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FE3-4BEA-9BB4-EC34CFDE0D5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36.74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C57-4708-8A88-21543B5E69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37.95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C57-4708-8A88-21543B5E69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38.99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C57-4708-8A88-21543B5E69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39.10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C57-4708-8A88-21543B5E6949}"/>
                </c:ext>
              </c:extLst>
            </c:dLbl>
            <c:dLbl>
              <c:idx val="5"/>
              <c:layout>
                <c:manualLayout>
                  <c:x val="-5.0869346273408826E-2"/>
                  <c:y val="4.74192665582110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36.64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C57-4708-8A88-21543B5E6949}"/>
                </c:ext>
              </c:extLst>
            </c:dLbl>
            <c:dLbl>
              <c:idx val="6"/>
              <c:layout>
                <c:manualLayout>
                  <c:x val="-4.4673798944976285E-2"/>
                  <c:y val="4.271614987314546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35.47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C57-4708-8A88-21543B5E6949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36.85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5C57-4708-8A88-21543B5E6949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5C57-4708-8A88-21543B5E6949}"/>
                </c:ext>
              </c:extLst>
            </c:dLbl>
            <c:dLbl>
              <c:idx val="9"/>
              <c:layout>
                <c:manualLayout>
                  <c:x val="-3.5694158025727979E-2"/>
                  <c:y val="4.296315608014855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C57-4708-8A88-21543B5E6949}"/>
                </c:ext>
              </c:extLst>
            </c:dLbl>
            <c:dLbl>
              <c:idx val="10"/>
              <c:layout>
                <c:manualLayout>
                  <c:x val="-3.4145271193619757E-2"/>
                  <c:y val="3.826003939508291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36.41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C57-4708-8A88-21543B5E6949}"/>
                </c:ext>
              </c:extLst>
            </c:dLbl>
            <c:dLbl>
              <c:idx val="11"/>
              <c:layout>
                <c:manualLayout>
                  <c:x val="-3.4145271193619868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5C57-4708-8A88-21543B5E69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C33-4C64-9108-522AE9C9B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3.49</c:v>
                </c:pt>
                <c:pt idx="2">
                  <c:v>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C57-4708-8A88-21543B5E6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C57-4708-8A88-21543B5E69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C57-4708-8A88-21543B5E69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C57-4708-8A88-21543B5E6949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C57-4708-8A88-21543B5E6949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-4.08</c:v>
                </c:pt>
                <c:pt idx="2">
                  <c:v>-0.18</c:v>
                </c:pt>
                <c:pt idx="3">
                  <c:v>-1.03</c:v>
                </c:pt>
                <c:pt idx="4">
                  <c:v>-0.83</c:v>
                </c:pt>
                <c:pt idx="5">
                  <c:v>-0.78</c:v>
                </c:pt>
                <c:pt idx="6">
                  <c:v>-0.84</c:v>
                </c:pt>
                <c:pt idx="7">
                  <c:v>-3.31</c:v>
                </c:pt>
                <c:pt idx="8">
                  <c:v>-2.58</c:v>
                </c:pt>
                <c:pt idx="9">
                  <c:v>-4.53</c:v>
                </c:pt>
                <c:pt idx="10">
                  <c:v>-4.8899999999999997</c:v>
                </c:pt>
                <c:pt idx="11">
                  <c:v>-4.41</c:v>
                </c:pt>
                <c:pt idx="12">
                  <c:v>-2.68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C57-4708-8A88-21543B5E6949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-1.4</c:v>
                </c:pt>
                <c:pt idx="2">
                  <c:v>-1.78</c:v>
                </c:pt>
                <c:pt idx="3">
                  <c:v>-1.34</c:v>
                </c:pt>
                <c:pt idx="4">
                  <c:v>-0.98</c:v>
                </c:pt>
                <c:pt idx="5">
                  <c:v>-0.47</c:v>
                </c:pt>
                <c:pt idx="6">
                  <c:v>0.78</c:v>
                </c:pt>
                <c:pt idx="7">
                  <c:v>2.77</c:v>
                </c:pt>
                <c:pt idx="8">
                  <c:v>4.07</c:v>
                </c:pt>
                <c:pt idx="9">
                  <c:v>4.04</c:v>
                </c:pt>
                <c:pt idx="10">
                  <c:v>3.01</c:v>
                </c:pt>
                <c:pt idx="11">
                  <c:v>3.91</c:v>
                </c:pt>
                <c:pt idx="12">
                  <c:v>5.69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C57-4708-8A88-21543B5E6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-2.4</c:v>
                </c:pt>
                <c:pt idx="2">
                  <c:v>-4.78</c:v>
                </c:pt>
                <c:pt idx="3">
                  <c:v>-7.65</c:v>
                </c:pt>
                <c:pt idx="4">
                  <c:v>-6.23</c:v>
                </c:pt>
                <c:pt idx="5">
                  <c:v>-2.56</c:v>
                </c:pt>
                <c:pt idx="6">
                  <c:v>-1.33</c:v>
                </c:pt>
                <c:pt idx="7">
                  <c:v>-1.98</c:v>
                </c:pt>
                <c:pt idx="8">
                  <c:v>-0.63</c:v>
                </c:pt>
                <c:pt idx="9">
                  <c:v>0.5</c:v>
                </c:pt>
                <c:pt idx="10">
                  <c:v>1.72</c:v>
                </c:pt>
                <c:pt idx="11">
                  <c:v>1.89</c:v>
                </c:pt>
                <c:pt idx="12">
                  <c:v>2.61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C57-4708-8A88-21543B5E6949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C57-4708-8A88-21543B5E6949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5C57-4708-8A88-21543B5E6949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5C57-4708-8A88-21543B5E6949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5C57-4708-8A88-21543B5E6949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5C57-4708-8A88-21543B5E6949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5C57-4708-8A88-21543B5E6949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5C57-4708-8A88-21543B5E6949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5C57-4708-8A88-21543B5E6949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5C57-4708-8A88-21543B5E6949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5C57-4708-8A88-21543B5E69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8.01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3A4-4069-A6A5-7C391DE40C77}"/>
                </c:ext>
              </c:extLst>
            </c:dLbl>
            <c:dLbl>
              <c:idx val="1"/>
              <c:layout>
                <c:manualLayout>
                  <c:x val="-3.8017488273890024E-2"/>
                  <c:y val="4.874798960277912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C57-4708-8A88-21543B5E6949}"/>
                </c:ext>
              </c:extLst>
            </c:dLbl>
            <c:dLbl>
              <c:idx val="2"/>
              <c:layout>
                <c:manualLayout>
                  <c:x val="-3.2596384361511681E-2"/>
                  <c:y val="6.050578131544322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C57-4708-8A88-21543B5E6949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4.44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C57-4708-8A88-21543B5E6949}"/>
                </c:ext>
              </c:extLst>
            </c:dLbl>
            <c:dLbl>
              <c:idx val="4"/>
              <c:layout>
                <c:manualLayout>
                  <c:x val="-3.9411486422787322E-2"/>
                  <c:y val="-5.212201291912824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4.94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C57-4708-8A88-21543B5E6949}"/>
                </c:ext>
              </c:extLst>
            </c:dLbl>
            <c:dLbl>
              <c:idx val="5"/>
              <c:layout>
                <c:manualLayout>
                  <c:x val="-2.8569278598030514E-2"/>
                  <c:y val="-4.271577954899694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C57-4708-8A88-21543B5E6949}"/>
                </c:ext>
              </c:extLst>
            </c:dLbl>
            <c:dLbl>
              <c:idx val="6"/>
              <c:layout>
                <c:manualLayout>
                  <c:x val="-4.6381538147070342E-2"/>
                  <c:y val="-4.036422120646431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192646763430201E-2"/>
                      <c:h val="0.130417425676869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5C57-4708-8A88-21543B5E6949}"/>
                </c:ext>
              </c:extLst>
            </c:dLbl>
            <c:dLbl>
              <c:idx val="7"/>
              <c:layout>
                <c:manualLayout>
                  <c:x val="-3.5694158025727979E-2"/>
                  <c:y val="5.109954794531192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5C57-4708-8A88-21543B5E6949}"/>
                </c:ext>
              </c:extLst>
            </c:dLbl>
            <c:dLbl>
              <c:idx val="8"/>
              <c:layout>
                <c:manualLayout>
                  <c:x val="-3.9945791400068077E-2"/>
                  <c:y val="-5.94235089916554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6.91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15226506913766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5C57-4708-8A88-21543B5E6949}"/>
                </c:ext>
              </c:extLst>
            </c:dLbl>
            <c:dLbl>
              <c:idx val="9"/>
              <c:layout>
                <c:manualLayout>
                  <c:x val="-3.5694158025727979E-2"/>
                  <c:y val="-4.76659024410656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C57-4708-8A88-21543B5E6949}"/>
                </c:ext>
              </c:extLst>
            </c:dLbl>
            <c:dLbl>
              <c:idx val="10"/>
              <c:layout>
                <c:manualLayout>
                  <c:x val="-3.4145271193619757E-2"/>
                  <c:y val="-4.29627857560001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C57-4708-8A88-21543B5E6949}"/>
                </c:ext>
              </c:extLst>
            </c:dLbl>
            <c:dLbl>
              <c:idx val="11"/>
              <c:layout>
                <c:manualLayout>
                  <c:x val="-2.485195020097123E-2"/>
                  <c:y val="-5.7072135811196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5C57-4708-8A88-21543B5E69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8.06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D6D9-47B6-81C4-D65F319C0E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-1.17</c:v>
                </c:pt>
                <c:pt idx="2">
                  <c:v>-3.42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C57-4708-8A88-21543B5E6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7C9-4215-9EA7-F03788F4C42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7C9-4215-9EA7-F03788F4C42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7C9-4215-9EA7-F03788F4C4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7C9-4215-9EA7-F03788F4C4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7C9-4215-9EA7-F03788F4C42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7C9-4215-9EA7-F03788F4C42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7C9-4215-9EA7-F03788F4C42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7C9-4215-9EA7-F03788F4C42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7C9-4215-9EA7-F03788F4C42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7C9-4215-9EA7-F03788F4C42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7C9-4215-9EA7-F03788F4C42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7C9-4215-9EA7-F03788F4C42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07C9-4215-9EA7-F03788F4C42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-9.81</c:v>
                </c:pt>
                <c:pt idx="2">
                  <c:v>-3.71</c:v>
                </c:pt>
                <c:pt idx="3">
                  <c:v>0.49</c:v>
                </c:pt>
                <c:pt idx="4">
                  <c:v>3.38</c:v>
                </c:pt>
                <c:pt idx="5">
                  <c:v>1.51</c:v>
                </c:pt>
                <c:pt idx="6">
                  <c:v>2.19</c:v>
                </c:pt>
                <c:pt idx="7">
                  <c:v>3.37</c:v>
                </c:pt>
                <c:pt idx="8">
                  <c:v>1.77</c:v>
                </c:pt>
                <c:pt idx="9">
                  <c:v>-2.41</c:v>
                </c:pt>
                <c:pt idx="10">
                  <c:v>-5.39</c:v>
                </c:pt>
                <c:pt idx="11">
                  <c:v>-5.94</c:v>
                </c:pt>
                <c:pt idx="12">
                  <c:v>-5.5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7C9-4215-9EA7-F03788F4C42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2.88</c:v>
                </c:pt>
                <c:pt idx="2">
                  <c:v>1.18</c:v>
                </c:pt>
                <c:pt idx="3">
                  <c:v>2</c:v>
                </c:pt>
                <c:pt idx="4">
                  <c:v>4.55</c:v>
                </c:pt>
                <c:pt idx="5">
                  <c:v>7.05</c:v>
                </c:pt>
                <c:pt idx="6">
                  <c:v>5.16</c:v>
                </c:pt>
                <c:pt idx="7">
                  <c:v>8.08</c:v>
                </c:pt>
                <c:pt idx="8">
                  <c:v>7.87</c:v>
                </c:pt>
                <c:pt idx="9">
                  <c:v>5.44</c:v>
                </c:pt>
                <c:pt idx="10">
                  <c:v>2.37</c:v>
                </c:pt>
                <c:pt idx="11">
                  <c:v>2.0699999999999998</c:v>
                </c:pt>
                <c:pt idx="12">
                  <c:v>4.55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07C9-4215-9EA7-F03788F4C42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1.51</c:v>
                </c:pt>
                <c:pt idx="2">
                  <c:v>4.0599999999999996</c:v>
                </c:pt>
                <c:pt idx="3">
                  <c:v>5.25</c:v>
                </c:pt>
                <c:pt idx="4">
                  <c:v>5.22</c:v>
                </c:pt>
                <c:pt idx="5">
                  <c:v>6.49</c:v>
                </c:pt>
                <c:pt idx="6">
                  <c:v>5.86</c:v>
                </c:pt>
                <c:pt idx="7">
                  <c:v>7.62</c:v>
                </c:pt>
                <c:pt idx="8">
                  <c:v>6.36</c:v>
                </c:pt>
                <c:pt idx="9">
                  <c:v>3.04</c:v>
                </c:pt>
                <c:pt idx="10">
                  <c:v>-1.1599999999999999</c:v>
                </c:pt>
                <c:pt idx="11">
                  <c:v>-0.7</c:v>
                </c:pt>
                <c:pt idx="12">
                  <c:v>0.89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7C9-4215-9EA7-F03788F4C42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07C9-4215-9EA7-F03788F4C42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07C9-4215-9EA7-F03788F4C420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07C9-4215-9EA7-F03788F4C420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07C9-4215-9EA7-F03788F4C420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07C9-4215-9EA7-F03788F4C420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07C9-4215-9EA7-F03788F4C420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07C9-4215-9EA7-F03788F4C420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07C9-4215-9EA7-F03788F4C420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07C9-4215-9EA7-F03788F4C420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07C9-4215-9EA7-F03788F4C420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07C9-4215-9EA7-F03788F4C4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14.82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07C9-4215-9EA7-F03788F4C42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15.30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7C9-4215-9EA7-F03788F4C420}"/>
                </c:ext>
              </c:extLst>
            </c:dLbl>
            <c:dLbl>
              <c:idx val="2"/>
              <c:layout>
                <c:manualLayout>
                  <c:x val="-2.9448180405557141E-2"/>
                  <c:y val="3.120536436748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15.19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98709106491082E-2"/>
                      <c:h val="0.10690184225154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7C9-4215-9EA7-F03788F4C4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7C9-4215-9EA7-F03788F4C42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15.53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7C9-4215-9EA7-F03788F4C42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7C9-4215-9EA7-F03788F4C420}"/>
                </c:ext>
              </c:extLst>
            </c:dLbl>
            <c:dLbl>
              <c:idx val="6"/>
              <c:layout>
                <c:manualLayout>
                  <c:x val="-4.1576025280760244E-2"/>
                  <c:y val="6.1528616613407923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15.62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016521744114873E-2"/>
                      <c:h val="9.79896212954160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07C9-4215-9EA7-F03788F4C420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7C9-4215-9EA7-F03788F4C420}"/>
                </c:ext>
              </c:extLst>
            </c:dLbl>
            <c:dLbl>
              <c:idx val="8"/>
              <c:layout>
                <c:manualLayout>
                  <c:x val="-3.646860144178192E-2"/>
                  <c:y val="5.942406447787804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899325770781584E-2"/>
                      <c:h val="0.102198725566475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07C9-4215-9EA7-F03788F4C420}"/>
                </c:ext>
              </c:extLst>
            </c:dLbl>
            <c:dLbl>
              <c:idx val="9"/>
              <c:layout>
                <c:manualLayout>
                  <c:x val="-4.8085252682592831E-2"/>
                  <c:y val="4.296315608014843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7C9-4215-9EA7-F03788F4C420}"/>
                </c:ext>
              </c:extLst>
            </c:dLbl>
            <c:dLbl>
              <c:idx val="10"/>
              <c:layout>
                <c:manualLayout>
                  <c:x val="-3.3750244071635647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7C9-4215-9EA7-F03788F4C420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7C9-4215-9EA7-F03788F4C42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14.89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76F-429E-973C-067E32B235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3.26</c:v>
                </c:pt>
                <c:pt idx="2">
                  <c:v>2.4900000000000002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07C9-4215-9EA7-F03788F4C4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409722222222222E-3"/>
                  <c:y val="9.42116230437179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8C-40A8-9BF6-22E7968C513F}"/>
                </c:ext>
              </c:extLst>
            </c:dLbl>
            <c:dLbl>
              <c:idx val="1"/>
              <c:layout>
                <c:manualLayout>
                  <c:x val="-8.819444444444444E-3"/>
                  <c:y val="1.4131743456557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68F-4E4D-9BE6-2CCA64BAB23B}"/>
                </c:ext>
              </c:extLst>
            </c:dLbl>
            <c:dLbl>
              <c:idx val="2"/>
              <c:layout>
                <c:manualLayout>
                  <c:x val="-8.8194444444445255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1B-4FC3-8C64-0992EF3FB69B}"/>
                </c:ext>
              </c:extLst>
            </c:dLbl>
            <c:dLbl>
              <c:idx val="3"/>
              <c:layout>
                <c:manualLayout>
                  <c:x val="-1.3229166666666667E-2"/>
                  <c:y val="-4.710581152185808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1B-4FC3-8C64-0992EF3FB6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-2.3599999999999999E-2</c:v>
                </c:pt>
                <c:pt idx="1">
                  <c:v>-3.09E-2</c:v>
                </c:pt>
                <c:pt idx="2">
                  <c:v>5.1799999999999999E-2</c:v>
                </c:pt>
                <c:pt idx="3">
                  <c:v>2.8E-3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73-43A2-8EC0-8A76772882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73-43A2-8EC0-8A767728823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73-43A2-8EC0-8A767728823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73-43A2-8EC0-8A7677288232}"/>
              </c:ext>
            </c:extLst>
          </c:dPt>
          <c:dLbls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D273-43A2-8EC0-8A7677288232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73-43A2-8EC0-8A7677288232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543D-40B3-BAD2-046B650FC26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1.7000000000000001E-2</c:v>
                </c:pt>
                <c:pt idx="1">
                  <c:v>-8.0000000000000002E-3</c:v>
                </c:pt>
                <c:pt idx="2">
                  <c:v>-0.115</c:v>
                </c:pt>
                <c:pt idx="3">
                  <c:v>-3.9E-2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273-43A2-8EC0-8A7677288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30000000000000004"/>
          <c:min val="-0.30000000000000004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Y2017 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CCF-4939-B3E3-3477703D15DE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CCF-4939-B3E3-3477703D15DE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CCF-4939-B3E3-3477703D15DE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CCF-4939-B3E3-3477703D15DE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CCF-4939-B3E3-3477703D15DE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CCF-4939-B3E3-3477703D15DE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FCCF-4939-B3E3-3477703D15DE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FCCF-4939-B3E3-3477703D15DE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FCCF-4939-B3E3-3477703D15DE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FCCF-4939-B3E3-3477703D15DE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FCCF-4939-B3E3-3477703D15DE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FCCF-4939-B3E3-3477703D15DE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FCCF-4939-B3E3-3477703D15DE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-1.82</c:v>
                </c:pt>
                <c:pt idx="2">
                  <c:v>-1.78</c:v>
                </c:pt>
                <c:pt idx="3">
                  <c:v>0.19</c:v>
                </c:pt>
                <c:pt idx="4">
                  <c:v>1.1299999999999999</c:v>
                </c:pt>
                <c:pt idx="5">
                  <c:v>1.63</c:v>
                </c:pt>
                <c:pt idx="6">
                  <c:v>2.74</c:v>
                </c:pt>
                <c:pt idx="7">
                  <c:v>3.62</c:v>
                </c:pt>
                <c:pt idx="8">
                  <c:v>3.56</c:v>
                </c:pt>
                <c:pt idx="9">
                  <c:v>2.39</c:v>
                </c:pt>
                <c:pt idx="10">
                  <c:v>1.55</c:v>
                </c:pt>
                <c:pt idx="11">
                  <c:v>0.94</c:v>
                </c:pt>
                <c:pt idx="12">
                  <c:v>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FCCF-4939-B3E3-3477703D15D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 Y2018 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-0.84</c:v>
                </c:pt>
                <c:pt idx="2">
                  <c:v>-0.24</c:v>
                </c:pt>
                <c:pt idx="3">
                  <c:v>0.36</c:v>
                </c:pt>
                <c:pt idx="4">
                  <c:v>0.78</c:v>
                </c:pt>
                <c:pt idx="5">
                  <c:v>1.92</c:v>
                </c:pt>
                <c:pt idx="6">
                  <c:v>2.69</c:v>
                </c:pt>
                <c:pt idx="7">
                  <c:v>4.09</c:v>
                </c:pt>
                <c:pt idx="8">
                  <c:v>5.31</c:v>
                </c:pt>
                <c:pt idx="9">
                  <c:v>6.18</c:v>
                </c:pt>
                <c:pt idx="10">
                  <c:v>4.79</c:v>
                </c:pt>
                <c:pt idx="11">
                  <c:v>4.91</c:v>
                </c:pt>
                <c:pt idx="12">
                  <c:v>5.67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FCCF-4939-B3E3-3477703D15DE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Y2019 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0.3</c:v>
                </c:pt>
                <c:pt idx="2">
                  <c:v>0.99</c:v>
                </c:pt>
                <c:pt idx="3">
                  <c:v>0.27</c:v>
                </c:pt>
                <c:pt idx="4">
                  <c:v>-0.39</c:v>
                </c:pt>
                <c:pt idx="5">
                  <c:v>2.0099999999999998</c:v>
                </c:pt>
                <c:pt idx="6">
                  <c:v>2.85</c:v>
                </c:pt>
                <c:pt idx="7">
                  <c:v>2.59</c:v>
                </c:pt>
                <c:pt idx="8">
                  <c:v>2.84</c:v>
                </c:pt>
                <c:pt idx="9">
                  <c:v>2.4</c:v>
                </c:pt>
                <c:pt idx="10">
                  <c:v>1.89</c:v>
                </c:pt>
                <c:pt idx="11">
                  <c:v>1.71</c:v>
                </c:pt>
                <c:pt idx="12">
                  <c:v>0.88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FCCF-4939-B3E3-3477703D15DE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 Y2020 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0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C-FCCF-4939-B3E3-3477703D15DE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FCCF-4939-B3E3-3477703D15DE}"/>
              </c:ext>
            </c:extLst>
          </c:dPt>
          <c:dPt>
            <c:idx val="2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1-FCCF-4939-B3E3-3477703D15DE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FCCF-4939-B3E3-3477703D15DE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FCCF-4939-B3E3-3477703D15DE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FCCF-4939-B3E3-3477703D15DE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FCCF-4939-B3E3-3477703D15DE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FCCF-4939-B3E3-3477703D15DE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FCCF-4939-B3E3-3477703D15DE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FCCF-4939-B3E3-3477703D15DE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FCCF-4939-B3E3-3477703D15DE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FCCF-4939-B3E3-3477703D15DE}"/>
              </c:ext>
            </c:extLst>
          </c:dPt>
          <c:dPt>
            <c:idx val="12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9-B239-4E0D-A7D7-597251793B8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2.07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FCCF-4939-B3E3-3477703D15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CCF-4939-B3E3-3477703D15DE}"/>
                </c:ext>
              </c:extLst>
            </c:dLbl>
            <c:dLbl>
              <c:idx val="2"/>
              <c:layout>
                <c:manualLayout>
                  <c:x val="-3.8017488273890052E-2"/>
                  <c:y val="5.47209477928125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CCF-4939-B3E3-3477703D15DE}"/>
                </c:ext>
              </c:extLst>
            </c:dLbl>
            <c:dLbl>
              <c:idx val="3"/>
              <c:layout>
                <c:manualLayout>
                  <c:x val="-2.7787029768019438E-2"/>
                  <c:y val="4.271614987314537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FCCF-4939-B3E3-3477703D15DE}"/>
                </c:ext>
              </c:extLst>
            </c:dLbl>
            <c:dLbl>
              <c:idx val="4"/>
              <c:layout>
                <c:manualLayout>
                  <c:x val="-3.0269151406371007E-2"/>
                  <c:y val="5.6825499928342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CCF-4939-B3E3-3477703D15DE}"/>
                </c:ext>
              </c:extLst>
            </c:dLbl>
            <c:dLbl>
              <c:idx val="5"/>
              <c:layout>
                <c:manualLayout>
                  <c:x val="-3.2282704288111488E-2"/>
                  <c:y val="-5.622557480788513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CCF-4939-B3E3-3477703D15DE}"/>
                </c:ext>
              </c:extLst>
            </c:dLbl>
            <c:dLbl>
              <c:idx val="6"/>
              <c:layout>
                <c:manualLayout>
                  <c:x val="-4.111526193810635E-2"/>
                  <c:y val="-6.285696933382763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35120542361934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FCCF-4939-B3E3-3477703D15DE}"/>
                </c:ext>
              </c:extLst>
            </c:dLbl>
            <c:dLbl>
              <c:idx val="7"/>
              <c:layout>
                <c:manualLayout>
                  <c:x val="-3.5992227271213977E-2"/>
                  <c:y val="5.23693894502796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FCCF-4939-B3E3-3477703D15DE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FCCF-4939-B3E3-3477703D15DE}"/>
                </c:ext>
              </c:extLst>
            </c:dLbl>
            <c:dLbl>
              <c:idx val="9"/>
              <c:layout>
                <c:manualLayout>
                  <c:x val="-3.4443340439105762E-2"/>
                  <c:y val="5.23693894502796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CCF-4939-B3E3-3477703D15DE}"/>
                </c:ext>
              </c:extLst>
            </c:dLbl>
            <c:dLbl>
              <c:idx val="10"/>
              <c:layout>
                <c:manualLayout>
                  <c:x val="-3.1345566774889658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FCCF-4939-B3E3-3477703D15DE}"/>
                </c:ext>
              </c:extLst>
            </c:dLbl>
            <c:dLbl>
              <c:idx val="11"/>
              <c:layout>
                <c:manualLayout>
                  <c:x val="-3.2855792415991486E-2"/>
                  <c:y val="9.239291244018801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FCCF-4939-B3E3-3477703D15D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B239-4E0D-A7D7-597251793B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0.21</c:v>
                </c:pt>
                <c:pt idx="2">
                  <c:v>-0.28999999999999998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FCCF-4939-B3E3-3477703D1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1841039817733829"/>
          <c:y val="3.4477178218866749E-3"/>
          <c:w val="0.36111930611821275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737-4AF9-B1E2-681E79811EE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E737-4AF9-B1E2-681E79811EE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E737-4AF9-B1E2-681E79811EE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E737-4AF9-B1E2-681E79811EE6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E737-4AF9-B1E2-681E79811EE6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E737-4AF9-B1E2-681E79811EE6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E737-4AF9-B1E2-681E79811EE6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E737-4AF9-B1E2-681E79811EE6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E737-4AF9-B1E2-681E79811EE6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E737-4AF9-B1E2-681E79811EE6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E737-4AF9-B1E2-681E79811EE6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E737-4AF9-B1E2-681E79811EE6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E737-4AF9-B1E2-681E79811EE6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-2.91</c:v>
                </c:pt>
                <c:pt idx="2">
                  <c:v>2.58</c:v>
                </c:pt>
                <c:pt idx="3">
                  <c:v>4.49</c:v>
                </c:pt>
                <c:pt idx="4">
                  <c:v>7.81</c:v>
                </c:pt>
                <c:pt idx="5">
                  <c:v>6.61</c:v>
                </c:pt>
                <c:pt idx="6">
                  <c:v>4.8600000000000003</c:v>
                </c:pt>
                <c:pt idx="7">
                  <c:v>5.78</c:v>
                </c:pt>
                <c:pt idx="8">
                  <c:v>4.74</c:v>
                </c:pt>
                <c:pt idx="9">
                  <c:v>1.71</c:v>
                </c:pt>
                <c:pt idx="10">
                  <c:v>1.06</c:v>
                </c:pt>
                <c:pt idx="11">
                  <c:v>0.68</c:v>
                </c:pt>
                <c:pt idx="12">
                  <c:v>-0.55000000000000004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E737-4AF9-B1E2-681E79811EE6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7.16</c:v>
                </c:pt>
                <c:pt idx="2">
                  <c:v>6.23</c:v>
                </c:pt>
                <c:pt idx="3">
                  <c:v>6.05</c:v>
                </c:pt>
                <c:pt idx="4">
                  <c:v>8.16</c:v>
                </c:pt>
                <c:pt idx="5">
                  <c:v>8.86</c:v>
                </c:pt>
                <c:pt idx="6">
                  <c:v>7.16</c:v>
                </c:pt>
                <c:pt idx="7">
                  <c:v>8.7200000000000006</c:v>
                </c:pt>
                <c:pt idx="8">
                  <c:v>8.43</c:v>
                </c:pt>
                <c:pt idx="9">
                  <c:v>8.14</c:v>
                </c:pt>
                <c:pt idx="10">
                  <c:v>5.46</c:v>
                </c:pt>
                <c:pt idx="11">
                  <c:v>4.1900000000000004</c:v>
                </c:pt>
                <c:pt idx="12">
                  <c:v>5.36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E737-4AF9-B1E2-681E79811EE6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1.19</c:v>
                </c:pt>
                <c:pt idx="2">
                  <c:v>3.76</c:v>
                </c:pt>
                <c:pt idx="3">
                  <c:v>5.09</c:v>
                </c:pt>
                <c:pt idx="4">
                  <c:v>4.22</c:v>
                </c:pt>
                <c:pt idx="5">
                  <c:v>4.22</c:v>
                </c:pt>
                <c:pt idx="6">
                  <c:v>4.3099999999999996</c:v>
                </c:pt>
                <c:pt idx="7">
                  <c:v>7.95</c:v>
                </c:pt>
                <c:pt idx="8">
                  <c:v>6.98</c:v>
                </c:pt>
                <c:pt idx="9">
                  <c:v>5.25</c:v>
                </c:pt>
                <c:pt idx="10">
                  <c:v>3.05</c:v>
                </c:pt>
                <c:pt idx="11">
                  <c:v>3.31</c:v>
                </c:pt>
                <c:pt idx="12">
                  <c:v>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E737-4AF9-B1E2-681E79811EE6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E737-4AF9-B1E2-681E79811EE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E737-4AF9-B1E2-681E79811EE6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E737-4AF9-B1E2-681E79811EE6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E737-4AF9-B1E2-681E79811EE6}"/>
              </c:ext>
            </c:extLst>
          </c:dPt>
          <c:dPt>
            <c:idx val="5"/>
            <c:marker>
              <c:symbol val="circle"/>
              <c:size val="8"/>
            </c:marker>
            <c:bubble3D val="0"/>
            <c:extLst>
              <c:ext xmlns:c16="http://schemas.microsoft.com/office/drawing/2014/chart" uri="{C3380CC4-5D6E-409C-BE32-E72D297353CC}">
                <c16:uniqueId val="{00000014-E737-4AF9-B1E2-681E79811EE6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E737-4AF9-B1E2-681E79811EE6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E737-4AF9-B1E2-681E79811EE6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E737-4AF9-B1E2-681E79811EE6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E737-4AF9-B1E2-681E79811EE6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E737-4AF9-B1E2-681E79811EE6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E737-4AF9-B1E2-681E79811EE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14.45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552-4D79-86F5-A84C1AD0F763}"/>
                </c:ext>
              </c:extLst>
            </c:dLbl>
            <c:dLbl>
              <c:idx val="1"/>
              <c:layout>
                <c:manualLayout>
                  <c:x val="-3.7947727386648616E-2"/>
                  <c:y val="-5.857713315041793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737-4AF9-B1E2-681E79811EE6}"/>
                </c:ext>
              </c:extLst>
            </c:dLbl>
            <c:dLbl>
              <c:idx val="2"/>
              <c:layout>
                <c:manualLayout>
                  <c:x val="-4.1045501050864831E-2"/>
                  <c:y val="4.5279163304432005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14.92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053246948540491E-2"/>
                      <c:h val="7.40507573684321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E737-4AF9-B1E2-681E79811EE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737-4AF9-B1E2-681E79811EE6}"/>
                </c:ext>
              </c:extLst>
            </c:dLbl>
            <c:dLbl>
              <c:idx val="4"/>
              <c:layout>
                <c:manualLayout>
                  <c:x val="-3.2282704288111544E-2"/>
                  <c:y val="4.271614987314537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737-4AF9-B1E2-681E79811EE6}"/>
                </c:ext>
              </c:extLst>
            </c:dLbl>
            <c:dLbl>
              <c:idx val="5"/>
              <c:layout>
                <c:manualLayout>
                  <c:x val="-3.5624397138486516E-2"/>
                  <c:y val="4.253987557849265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737-4AF9-B1E2-681E79811EE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737-4AF9-B1E2-681E79811EE6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737-4AF9-B1E2-681E79811EE6}"/>
                </c:ext>
              </c:extLst>
            </c:dLbl>
            <c:dLbl>
              <c:idx val="8"/>
              <c:layout>
                <c:manualLayout>
                  <c:x val="-3.8791931689944076E-2"/>
                  <c:y val="5.70725061353453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737-4AF9-B1E2-681E79811EE6}"/>
                </c:ext>
              </c:extLst>
            </c:dLbl>
            <c:dLbl>
              <c:idx val="9"/>
              <c:layout>
                <c:manualLayout>
                  <c:x val="-3.5694158025727979E-2"/>
                  <c:y val="5.70725061353453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737-4AF9-B1E2-681E79811EE6}"/>
                </c:ext>
              </c:extLst>
            </c:dLbl>
            <c:dLbl>
              <c:idx val="10"/>
              <c:layout>
                <c:manualLayout>
                  <c:x val="-2.9184930623895274E-2"/>
                  <c:y val="5.21223832432766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14.36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737-4AF9-B1E2-681E79811EE6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737-4AF9-B1E2-681E79811EE6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14.44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E96-45F3-B652-DC96B5A733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3.57</c:v>
                </c:pt>
                <c:pt idx="2">
                  <c:v>3.23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E737-4AF9-B1E2-681E79811E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3FE6-4C71-8467-57E155BD848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A42A-4861-919C-3F5C1C751D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-2.4E-2</c:v>
                </c:pt>
                <c:pt idx="1">
                  <c:v>-3.1E-2</c:v>
                </c:pt>
                <c:pt idx="2">
                  <c:v>5.1999999999999998E-2</c:v>
                </c:pt>
                <c:pt idx="3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5F-47ED-894D-3F6F896303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F5F-47ED-894D-3F6F8963035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F5F-47ED-894D-3F6F8963035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F5F-47ED-894D-3F6F89630358}"/>
              </c:ext>
            </c:extLst>
          </c:dPt>
          <c:dLbls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F5F-47ED-894D-3F6F89630358}"/>
                </c:ext>
              </c:extLst>
            </c:dLbl>
            <c:dLbl>
              <c:idx val="3"/>
              <c:layout>
                <c:manualLayout>
                  <c:x val="0"/>
                  <c:y val="1.4131743456557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386-430F-81B8-5FBBFADC8FD0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7.0999999999999994E-2</c:v>
                </c:pt>
                <c:pt idx="1">
                  <c:v>4.8000000000000001E-2</c:v>
                </c:pt>
                <c:pt idx="2">
                  <c:v>-0.25800000000000001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F5F-47ED-894D-3F6F89630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30000000000000004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-5.35</c:v>
                </c:pt>
                <c:pt idx="2">
                  <c:v>-2.99</c:v>
                </c:pt>
                <c:pt idx="3">
                  <c:v>-3.22</c:v>
                </c:pt>
                <c:pt idx="4">
                  <c:v>0.1</c:v>
                </c:pt>
                <c:pt idx="5">
                  <c:v>0.65</c:v>
                </c:pt>
                <c:pt idx="6">
                  <c:v>-1.59</c:v>
                </c:pt>
                <c:pt idx="7">
                  <c:v>-0.37</c:v>
                </c:pt>
                <c:pt idx="8">
                  <c:v>1.2</c:v>
                </c:pt>
                <c:pt idx="9">
                  <c:v>3.08</c:v>
                </c:pt>
                <c:pt idx="10">
                  <c:v>-0.22</c:v>
                </c:pt>
                <c:pt idx="11">
                  <c:v>0.56999999999999995</c:v>
                </c:pt>
                <c:pt idx="12">
                  <c:v>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5E-423C-BEEB-2C9356082E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D267-4539-917F-858A39CEFBD9}"/>
              </c:ext>
            </c:extLst>
          </c:dPt>
          <c:dLbls>
            <c:dLbl>
              <c:idx val="0"/>
              <c:layout>
                <c:manualLayout>
                  <c:x val="-4.265705784801483E-2"/>
                  <c:y val="-5.4775041406378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267-4539-917F-858A39CEFBD9}"/>
                </c:ext>
              </c:extLst>
            </c:dLbl>
            <c:dLbl>
              <c:idx val="1"/>
              <c:layout>
                <c:manualLayout>
                  <c:x val="-3.8011169641986149E-2"/>
                  <c:y val="-5.00672436622662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267-4539-917F-858A39CEFBD9}"/>
                </c:ext>
              </c:extLst>
            </c:dLbl>
            <c:dLbl>
              <c:idx val="2"/>
              <c:layout>
                <c:manualLayout>
                  <c:x val="-3.4960369720027314E-2"/>
                  <c:y val="-6.75802512703640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438664520534588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267-4539-917F-858A39CEFBD9}"/>
                </c:ext>
              </c:extLst>
            </c:dLbl>
            <c:dLbl>
              <c:idx val="3"/>
              <c:layout>
                <c:manualLayout>
                  <c:x val="-4.5754316652033951E-2"/>
                  <c:y val="6.0566003324372369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33182128572829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267-4539-917F-858A39CEFBD9}"/>
                </c:ext>
              </c:extLst>
            </c:dLbl>
            <c:dLbl>
              <c:idx val="4"/>
              <c:layout>
                <c:manualLayout>
                  <c:x val="-4.2343429909277142E-2"/>
                  <c:y val="-5.45277893516287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D267-4539-917F-858A39CEFBD9}"/>
                </c:ext>
              </c:extLst>
            </c:dLbl>
            <c:dLbl>
              <c:idx val="5"/>
              <c:layout>
                <c:manualLayout>
                  <c:x val="-3.3825968198224622E-2"/>
                  <c:y val="-4.746609273546036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084552726563262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267-4539-917F-858A39CEFBD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9.40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267-4539-917F-858A39CEFBD9}"/>
                </c:ext>
              </c:extLst>
            </c:dLbl>
            <c:dLbl>
              <c:idx val="7"/>
              <c:layout>
                <c:manualLayout>
                  <c:x val="-3.8390461906155499E-2"/>
                  <c:y val="-4.300573239246574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905716515461897E-2"/>
                      <c:h val="9.288484949133542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D267-4539-917F-858A39CEFBD9}"/>
                </c:ext>
              </c:extLst>
            </c:dLbl>
            <c:dLbl>
              <c:idx val="8"/>
              <c:layout>
                <c:manualLayout>
                  <c:x val="-3.8011169641986149E-2"/>
                  <c:y val="-5.477504140637862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46888108477219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D267-4539-917F-858A39CEFBD9}"/>
                </c:ext>
              </c:extLst>
            </c:dLbl>
            <c:dLbl>
              <c:idx val="9"/>
              <c:layout>
                <c:manualLayout>
                  <c:x val="-3.6462540239976589E-2"/>
                  <c:y val="-6.654453576665930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46888108477219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D267-4539-917F-858A39CEFBD9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267-4539-917F-858A39CEFBD9}"/>
                </c:ext>
              </c:extLst>
            </c:dLbl>
            <c:dLbl>
              <c:idx val="11"/>
              <c:layout>
                <c:manualLayout>
                  <c:x val="-3.6462540239976589E-2"/>
                  <c:y val="-5.006724366226634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267-4539-917F-858A39CEFBD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9.63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267-4539-917F-858A39CEFB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2.86</c:v>
                </c:pt>
                <c:pt idx="2">
                  <c:v>4.62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CC-47D8-8C88-D286F34D6B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</c:v>
                </c:pt>
                <c:pt idx="2">
                  <c:v>-0.24</c:v>
                </c:pt>
                <c:pt idx="3">
                  <c:v>0.02</c:v>
                </c:pt>
                <c:pt idx="4">
                  <c:v>-0.37</c:v>
                </c:pt>
                <c:pt idx="5">
                  <c:v>1.65</c:v>
                </c:pt>
                <c:pt idx="6">
                  <c:v>2.77</c:v>
                </c:pt>
                <c:pt idx="7">
                  <c:v>1.59</c:v>
                </c:pt>
                <c:pt idx="8">
                  <c:v>1.79</c:v>
                </c:pt>
                <c:pt idx="9">
                  <c:v>3.19</c:v>
                </c:pt>
                <c:pt idx="10">
                  <c:v>3.3</c:v>
                </c:pt>
                <c:pt idx="11">
                  <c:v>2.98</c:v>
                </c:pt>
                <c:pt idx="12">
                  <c:v>3.14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1E-4411-A9C0-C705AE58493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98C9-4C2D-830D-B86F039FB9C7}"/>
              </c:ext>
            </c:extLst>
          </c:dPt>
          <c:dLbls>
            <c:dLbl>
              <c:idx val="0"/>
              <c:layout>
                <c:manualLayout>
                  <c:x val="-4.265705784801483E-2"/>
                  <c:y val="-5.4775041406378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C9-4C2D-830D-B86F039FB9C7}"/>
                </c:ext>
              </c:extLst>
            </c:dLbl>
            <c:dLbl>
              <c:idx val="1"/>
              <c:layout>
                <c:manualLayout>
                  <c:x val="-3.9857818749390303E-2"/>
                  <c:y val="-6.889843463871547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1.31 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84030826260852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C9-4C2D-830D-B86F039FB9C7}"/>
                </c:ext>
              </c:extLst>
            </c:dLbl>
            <c:dLbl>
              <c:idx val="2"/>
              <c:layout>
                <c:manualLayout>
                  <c:x val="-3.955979904399571E-2"/>
                  <c:y val="-6.654453576665930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33182128572829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8C9-4C2D-830D-B86F039FB9C7}"/>
                </c:ext>
              </c:extLst>
            </c:dLbl>
            <c:dLbl>
              <c:idx val="3"/>
              <c:layout>
                <c:manualLayout>
                  <c:x val="-4.5440688713296262E-2"/>
                  <c:y val="-5.92355870957410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C9-4C2D-830D-B86F039FB9C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C9-4C2D-830D-B86F039FB9C7}"/>
                </c:ext>
              </c:extLst>
            </c:dLbl>
            <c:dLbl>
              <c:idx val="5"/>
              <c:layout>
                <c:manualLayout>
                  <c:x val="-2.9954394693200721E-2"/>
                  <c:y val="-5.923558709574099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C9-4C2D-830D-B86F039FB9C7}"/>
                </c:ext>
              </c:extLst>
            </c:dLbl>
            <c:dLbl>
              <c:idx val="6"/>
              <c:layout>
                <c:manualLayout>
                  <c:x val="-5.2409521022339339E-2"/>
                  <c:y val="-7.10050814560217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74919520046824E-2"/>
                      <c:h val="0.187535308483080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8C9-4C2D-830D-B86F039FB9C7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8C9-4C2D-830D-B86F039FB9C7}"/>
                </c:ext>
              </c:extLst>
            </c:dLbl>
            <c:dLbl>
              <c:idx val="8"/>
              <c:layout>
                <c:manualLayout>
                  <c:x val="-4.343137254901961E-2"/>
                  <c:y val="-6.18369233689149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890035118525021E-2"/>
                      <c:h val="0.139962826932458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98C9-4C2D-830D-B86F039FB9C7}"/>
                </c:ext>
              </c:extLst>
            </c:dLbl>
            <c:dLbl>
              <c:idx val="9"/>
              <c:layout>
                <c:manualLayout>
                  <c:x val="-3.3365281435957468E-2"/>
                  <c:y val="-5.712894027843477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1.28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46888108477219E-2"/>
                      <c:h val="0.110444935076874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8C9-4C2D-830D-B86F039FB9C7}"/>
                </c:ext>
              </c:extLst>
            </c:dLbl>
            <c:dLbl>
              <c:idx val="10"/>
              <c:layout>
                <c:manualLayout>
                  <c:x val="-2.2524875621890546E-2"/>
                  <c:y val="-5.948283915049091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8C9-4C2D-830D-B86F039FB9C7}"/>
                </c:ext>
              </c:extLst>
            </c:dLbl>
            <c:dLbl>
              <c:idx val="11"/>
              <c:layout>
                <c:manualLayout>
                  <c:x val="-2.9358111403765486E-2"/>
                  <c:y val="9.483877090150991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C9-4C2D-830D-B86F039FB9C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8C9-4C2D-830D-B86F039FB9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0.89</c:v>
                </c:pt>
                <c:pt idx="2">
                  <c:v>1.86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955-4D69-A8B8-073EA7543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66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-0.98</c:v>
                </c:pt>
                <c:pt idx="2">
                  <c:v>0.66</c:v>
                </c:pt>
                <c:pt idx="3">
                  <c:v>0.55000000000000004</c:v>
                </c:pt>
                <c:pt idx="4">
                  <c:v>6.82</c:v>
                </c:pt>
                <c:pt idx="5">
                  <c:v>6.41</c:v>
                </c:pt>
                <c:pt idx="6">
                  <c:v>4.3899999999999997</c:v>
                </c:pt>
                <c:pt idx="7">
                  <c:v>9.34</c:v>
                </c:pt>
                <c:pt idx="8">
                  <c:v>7.98</c:v>
                </c:pt>
                <c:pt idx="9">
                  <c:v>3.83</c:v>
                </c:pt>
                <c:pt idx="10">
                  <c:v>0.11</c:v>
                </c:pt>
                <c:pt idx="11">
                  <c:v>0.44</c:v>
                </c:pt>
                <c:pt idx="12">
                  <c:v>3.51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55B-4D95-A1AE-39254B717EE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BEAD-41DE-81E7-F92E71837D2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13.12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AD-41DE-81E7-F92E71837D28}"/>
                </c:ext>
              </c:extLst>
            </c:dLbl>
            <c:dLbl>
              <c:idx val="1"/>
              <c:layout>
                <c:manualLayout>
                  <c:x val="-4.1832382206614005E-2"/>
                  <c:y val="-5.477504140637862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AD-41DE-81E7-F92E71837D28}"/>
                </c:ext>
              </c:extLst>
            </c:dLbl>
            <c:dLbl>
              <c:idx val="2"/>
              <c:layout>
                <c:manualLayout>
                  <c:x val="-4.1812871914935157E-2"/>
                  <c:y val="3.980461527283726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629840991122818E-2"/>
                      <c:h val="0.116423838211896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BEAD-41DE-81E7-F92E71837D28}"/>
                </c:ext>
              </c:extLst>
            </c:dLbl>
            <c:dLbl>
              <c:idx val="3"/>
              <c:layout>
                <c:manualLayout>
                  <c:x val="-3.6148912301238963E-2"/>
                  <c:y val="4.4335963274729197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12.80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AD-41DE-81E7-F92E71837D28}"/>
                </c:ext>
              </c:extLst>
            </c:dLbl>
            <c:dLbl>
              <c:idx val="4"/>
              <c:layout>
                <c:manualLayout>
                  <c:x val="-3.6148912301238963E-2"/>
                  <c:y val="-5.452778935162874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AD-41DE-81E7-F92E71837D28}"/>
                </c:ext>
              </c:extLst>
            </c:dLbl>
            <c:dLbl>
              <c:idx val="5"/>
              <c:layout>
                <c:manualLayout>
                  <c:x val="-4.6458882060286803E-2"/>
                  <c:y val="5.8635806249286375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13.54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9451760803824E-2"/>
                      <c:h val="7.96088598529387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EAD-41DE-81E7-F92E71837D28}"/>
                </c:ext>
              </c:extLst>
            </c:dLbl>
            <c:dLbl>
              <c:idx val="6"/>
              <c:layout>
                <c:manualLayout>
                  <c:x val="-5.7299287874353719E-2"/>
                  <c:y val="6.33437893397665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528728904497124E-2"/>
                      <c:h val="8.902445534116333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BEAD-41DE-81E7-F92E71837D28}"/>
                </c:ext>
              </c:extLst>
            </c:dLbl>
            <c:dLbl>
              <c:idx val="7"/>
              <c:layout>
                <c:manualLayout>
                  <c:x val="-4.4205687250024391E-2"/>
                  <c:y val="-5.006724366226629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EAD-41DE-81E7-F92E71837D28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EAD-41DE-81E7-F92E71837D28}"/>
                </c:ext>
              </c:extLst>
            </c:dLbl>
            <c:dLbl>
              <c:idx val="9"/>
              <c:layout>
                <c:manualLayout>
                  <c:x val="-3.8011169641986149E-2"/>
                  <c:y val="5.115040783614783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13.22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BEAD-41DE-81E7-F92E71837D28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12.74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EAD-41DE-81E7-F92E71837D28}"/>
                </c:ext>
              </c:extLst>
            </c:dLbl>
            <c:dLbl>
              <c:idx val="11"/>
              <c:layout>
                <c:manualLayout>
                  <c:x val="-2.8719393229928787E-2"/>
                  <c:y val="-5.948283915049091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12.78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EAD-41DE-81E7-F92E71837D28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EAD-41DE-81E7-F92E71837D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0.33</c:v>
                </c:pt>
                <c:pt idx="2">
                  <c:v>-0.43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416-4F50-BC07-6875B85AC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-0.59</c:v>
                </c:pt>
                <c:pt idx="2">
                  <c:v>0.67</c:v>
                </c:pt>
                <c:pt idx="3">
                  <c:v>-0.03</c:v>
                </c:pt>
                <c:pt idx="4">
                  <c:v>-1.17</c:v>
                </c:pt>
                <c:pt idx="5">
                  <c:v>0.77</c:v>
                </c:pt>
                <c:pt idx="6">
                  <c:v>1.03</c:v>
                </c:pt>
                <c:pt idx="7">
                  <c:v>1.25</c:v>
                </c:pt>
                <c:pt idx="8">
                  <c:v>1.6</c:v>
                </c:pt>
                <c:pt idx="9">
                  <c:v>0.35</c:v>
                </c:pt>
                <c:pt idx="10">
                  <c:v>0.75</c:v>
                </c:pt>
                <c:pt idx="11">
                  <c:v>0.45</c:v>
                </c:pt>
                <c:pt idx="12">
                  <c:v>-1.62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23-4403-B630-A979CCD35CF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1621-49D1-ADAD-E8EECD1D353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621-49D1-ADAD-E8EECD1D3537}"/>
                </c:ext>
              </c:extLst>
            </c:dLbl>
            <c:dLbl>
              <c:idx val="1"/>
              <c:layout>
                <c:manualLayout>
                  <c:x val="-3.8011169641986149E-2"/>
                  <c:y val="-5.948283915049091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621-49D1-ADAD-E8EECD1D3537}"/>
                </c:ext>
              </c:extLst>
            </c:dLbl>
            <c:dLbl>
              <c:idx val="2"/>
              <c:layout>
                <c:manualLayout>
                  <c:x val="-3.4600282899229347E-2"/>
                  <c:y val="-5.43513396094084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21-49D1-ADAD-E8EECD1D3537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21-49D1-ADAD-E8EECD1D353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621-49D1-ADAD-E8EECD1D3537}"/>
                </c:ext>
              </c:extLst>
            </c:dLbl>
            <c:dLbl>
              <c:idx val="5"/>
              <c:layout>
                <c:manualLayout>
                  <c:x val="-4.4666374012291538E-2"/>
                  <c:y val="-5.2173890479572604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181811530582376E-2"/>
                      <c:h val="0.121131635956009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621-49D1-ADAD-E8EECD1D3537}"/>
                </c:ext>
              </c:extLst>
            </c:dLbl>
            <c:dLbl>
              <c:idx val="6"/>
              <c:layout>
                <c:manualLayout>
                  <c:x val="-3.692322700224368E-2"/>
                  <c:y val="-5.92355870957410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987293922544155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1621-49D1-ADAD-E8EECD1D3537}"/>
                </c:ext>
              </c:extLst>
            </c:dLbl>
            <c:dLbl>
              <c:idx val="7"/>
              <c:layout>
                <c:manualLayout>
                  <c:x val="-3.5688225538971809E-2"/>
                  <c:y val="-5.47750414063785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695517510486786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1621-49D1-ADAD-E8EECD1D3537}"/>
                </c:ext>
              </c:extLst>
            </c:dLbl>
            <c:dLbl>
              <c:idx val="8"/>
              <c:layout>
                <c:manualLayout>
                  <c:x val="-4.1882743147010057E-2"/>
                  <c:y val="-6.419063689460316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92776314505893E-2"/>
                      <c:h val="8.8177051747223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1621-49D1-ADAD-E8EECD1D3537}"/>
                </c:ext>
              </c:extLst>
            </c:dLbl>
            <c:dLbl>
              <c:idx val="9"/>
              <c:layout>
                <c:manualLayout>
                  <c:x val="-3.6462540239976589E-2"/>
                  <c:y val="3.938091347586716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621-49D1-ADAD-E8EECD1D3537}"/>
                </c:ext>
              </c:extLst>
            </c:dLbl>
            <c:dLbl>
              <c:idx val="10"/>
              <c:layout>
                <c:manualLayout>
                  <c:x val="-3.3365281435957579E-2"/>
                  <c:y val="-4.535944591815400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621-49D1-ADAD-E8EECD1D3537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621-49D1-ADAD-E8EECD1D353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621-49D1-ADAD-E8EECD1D35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0.12</c:v>
                </c:pt>
                <c:pt idx="2">
                  <c:v>0.77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32-4C14-9782-B9DB1152A7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61896400351189"/>
          <c:y val="4.7077977441122871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4.8499999999999996</c:v>
                </c:pt>
                <c:pt idx="2">
                  <c:v>5.09</c:v>
                </c:pt>
                <c:pt idx="3">
                  <c:v>6.18</c:v>
                </c:pt>
                <c:pt idx="4">
                  <c:v>3.82</c:v>
                </c:pt>
                <c:pt idx="5">
                  <c:v>2.63</c:v>
                </c:pt>
                <c:pt idx="6">
                  <c:v>1.85</c:v>
                </c:pt>
                <c:pt idx="7">
                  <c:v>5.91</c:v>
                </c:pt>
                <c:pt idx="8">
                  <c:v>2.81</c:v>
                </c:pt>
                <c:pt idx="9">
                  <c:v>1.05</c:v>
                </c:pt>
                <c:pt idx="10">
                  <c:v>-2.99</c:v>
                </c:pt>
                <c:pt idx="11">
                  <c:v>-0.49</c:v>
                </c:pt>
                <c:pt idx="12">
                  <c:v>-2.13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88F-4034-BE6F-13FF79D3345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20AF-4CEF-83A9-CC015B37917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21.87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AF-4CEF-83A9-CC015B37917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23.71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AF-4CEF-83A9-CC015B379176}"/>
                </c:ext>
              </c:extLst>
            </c:dLbl>
            <c:dLbl>
              <c:idx val="2"/>
              <c:layout>
                <c:manualLayout>
                  <c:x val="-3.2540605794556629E-2"/>
                  <c:y val="5.94832098432266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AF-4CEF-83A9-CC015B3791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24.10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AF-4CEF-83A9-CC015B379176}"/>
                </c:ext>
              </c:extLst>
            </c:dLbl>
            <c:dLbl>
              <c:idx val="4"/>
              <c:layout>
                <c:manualLayout>
                  <c:x val="-3.7697541703248523E-2"/>
                  <c:y val="5.923595778847670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23.56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AF-4CEF-83A9-CC015B379176}"/>
                </c:ext>
              </c:extLst>
            </c:dLbl>
            <c:dLbl>
              <c:idx val="5"/>
              <c:layout>
                <c:manualLayout>
                  <c:x val="-3.6148912301238963E-2"/>
                  <c:y val="3.5696969067915273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23.29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0AF-4CEF-83A9-CC015B379176}"/>
                </c:ext>
              </c:extLst>
            </c:dLbl>
            <c:dLbl>
              <c:idx val="6"/>
              <c:layout>
                <c:manualLayout>
                  <c:x val="-3.2277277826553506E-2"/>
                  <c:y val="6.865155327670137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23.12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43532338308457E-2"/>
                      <c:h val="9.75926472354477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20AF-4CEF-83A9-CC015B379176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24.04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0AF-4CEF-83A9-CC015B379176}"/>
                </c:ext>
              </c:extLst>
            </c:dLbl>
            <c:dLbl>
              <c:idx val="8"/>
              <c:layout>
                <c:manualLayout>
                  <c:x val="-4.265699687835333E-2"/>
                  <c:y val="4.065201886677747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23.34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695E-2"/>
                      <c:h val="0.107008242723672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20AF-4CEF-83A9-CC015B379176}"/>
                </c:ext>
              </c:extLst>
            </c:dLbl>
            <c:dLbl>
              <c:idx val="9"/>
              <c:layout>
                <c:manualLayout>
                  <c:x val="-3.8011169641986149E-2"/>
                  <c:y val="5.006761435500196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0AF-4CEF-83A9-CC015B379176}"/>
                </c:ext>
              </c:extLst>
            </c:dLbl>
            <c:dLbl>
              <c:idx val="10"/>
              <c:layout>
                <c:manualLayout>
                  <c:x val="-3.4518949370793091E-2"/>
                  <c:y val="5.477541209911434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22.02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0AF-4CEF-83A9-CC015B379176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0AF-4CEF-83A9-CC015B379176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22.21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0AF-4CEF-83A9-CC015B379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8.43</c:v>
                </c:pt>
                <c:pt idx="2">
                  <c:v>-4.09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911-4382-80B8-2955D11DF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0.9</c:v>
                </c:pt>
                <c:pt idx="2">
                  <c:v>0.75</c:v>
                </c:pt>
                <c:pt idx="3">
                  <c:v>-0.14000000000000001</c:v>
                </c:pt>
                <c:pt idx="4">
                  <c:v>0.37</c:v>
                </c:pt>
                <c:pt idx="5">
                  <c:v>2.93</c:v>
                </c:pt>
                <c:pt idx="6">
                  <c:v>3.97</c:v>
                </c:pt>
                <c:pt idx="7">
                  <c:v>3.74</c:v>
                </c:pt>
                <c:pt idx="8">
                  <c:v>3.98</c:v>
                </c:pt>
                <c:pt idx="9">
                  <c:v>4.5199999999999996</c:v>
                </c:pt>
                <c:pt idx="10">
                  <c:v>2.68</c:v>
                </c:pt>
                <c:pt idx="11">
                  <c:v>2.8</c:v>
                </c:pt>
                <c:pt idx="12">
                  <c:v>3.2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B26-40E6-89B8-3AAC3C0A58C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1039-4FF3-8B96-D0BAAE2E040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39-4FF3-8B96-D0BAAE2E04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39-4FF3-8B96-D0BAAE2E040F}"/>
                </c:ext>
              </c:extLst>
            </c:dLbl>
            <c:dLbl>
              <c:idx val="2"/>
              <c:layout>
                <c:manualLayout>
                  <c:x val="-3.7101258413813287E-2"/>
                  <c:y val="5.816502647487518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39-4FF3-8B96-D0BAAE2E040F}"/>
                </c:ext>
              </c:extLst>
            </c:dLbl>
            <c:dLbl>
              <c:idx val="3"/>
              <c:layout>
                <c:manualLayout>
                  <c:x val="-3.088747439274217E-2"/>
                  <c:y val="5.45281600443645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39-4FF3-8B96-D0BAAE2E040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039-4FF3-8B96-D0BAAE2E040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39-4FF3-8B96-D0BAAE2E040F}"/>
                </c:ext>
              </c:extLst>
            </c:dLbl>
            <c:dLbl>
              <c:idx val="6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39-4FF3-8B96-D0BAAE2E040F}"/>
                </c:ext>
              </c:extLst>
            </c:dLbl>
            <c:dLbl>
              <c:idx val="7"/>
              <c:layout>
                <c:manualLayout>
                  <c:x val="-3.4913910837967028E-2"/>
                  <c:y val="5.477541209911434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3.81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039-4FF3-8B96-D0BAAE2E040F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39-4FF3-8B96-D0BAAE2E040F}"/>
                </c:ext>
              </c:extLst>
            </c:dLbl>
            <c:dLbl>
              <c:idx val="9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39-4FF3-8B96-D0BAAE2E040F}"/>
                </c:ext>
              </c:extLst>
            </c:dLbl>
            <c:dLbl>
              <c:idx val="10"/>
              <c:layout>
                <c:manualLayout>
                  <c:x val="-3.0268022631938347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039-4FF3-8B96-D0BAAE2E040F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039-4FF3-8B96-D0BAAE2E040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039-4FF3-8B96-D0BAAE2E04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0.04</c:v>
                </c:pt>
                <c:pt idx="2">
                  <c:v>-4.18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E8-4C1D-9D28-19A7119FF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-1.39</c:v>
                </c:pt>
                <c:pt idx="2">
                  <c:v>-0.67</c:v>
                </c:pt>
                <c:pt idx="3">
                  <c:v>-2.87</c:v>
                </c:pt>
                <c:pt idx="4">
                  <c:v>-3.17</c:v>
                </c:pt>
                <c:pt idx="5">
                  <c:v>2.15</c:v>
                </c:pt>
                <c:pt idx="6">
                  <c:v>1.92</c:v>
                </c:pt>
                <c:pt idx="7">
                  <c:v>-4.54</c:v>
                </c:pt>
                <c:pt idx="8">
                  <c:v>-9.82</c:v>
                </c:pt>
                <c:pt idx="9">
                  <c:v>-4.6900000000000004</c:v>
                </c:pt>
                <c:pt idx="10">
                  <c:v>-8.4</c:v>
                </c:pt>
                <c:pt idx="11">
                  <c:v>-8.73</c:v>
                </c:pt>
                <c:pt idx="12">
                  <c:v>-7.37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3D-4A15-B912-C734122D192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C6F5-4D70-B170-895868B46C6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35.77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F5-4D70-B170-895868B46C60}"/>
                </c:ext>
              </c:extLst>
            </c:dLbl>
            <c:dLbl>
              <c:idx val="1"/>
              <c:layout>
                <c:manualLayout>
                  <c:x val="-4.1832382206614005E-2"/>
                  <c:y val="-5.00672436622662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F5-4D70-B170-895868B46C60}"/>
                </c:ext>
              </c:extLst>
            </c:dLbl>
            <c:dLbl>
              <c:idx val="2"/>
              <c:layout>
                <c:manualLayout>
                  <c:x val="-4.0732794361525708E-2"/>
                  <c:y val="5.01146923324431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35.63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532582187103684E-2"/>
                      <c:h val="8.34692540031108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6F5-4D70-B170-895868B46C60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F5-4D70-B170-895868B46C60}"/>
                </c:ext>
              </c:extLst>
            </c:dLbl>
            <c:dLbl>
              <c:idx val="4"/>
              <c:layout>
                <c:manualLayout>
                  <c:x val="-4.6373768412837829E-2"/>
                  <c:y val="7.0228850867346856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066603258218716E-2"/>
                      <c:h val="0.131041735553733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6F5-4D70-B170-895868B46C60}"/>
                </c:ext>
              </c:extLst>
            </c:dLbl>
            <c:dLbl>
              <c:idx val="5"/>
              <c:layout>
                <c:manualLayout>
                  <c:x val="-3.6148912301238963E-2"/>
                  <c:y val="-4.981999160751650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F5-4D70-B170-895868B46C60}"/>
                </c:ext>
              </c:extLst>
            </c:dLbl>
            <c:dLbl>
              <c:idx val="6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37.72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6F5-4D70-B170-895868B46C60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F5-4D70-B170-895868B46C60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33.37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6F5-4D70-B170-895868B46C60}"/>
                </c:ext>
              </c:extLst>
            </c:dLbl>
            <c:dLbl>
              <c:idx val="9"/>
              <c:layout>
                <c:manualLayout>
                  <c:x val="-3.7616147205150718E-2"/>
                  <c:y val="-7.125214816440379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35.27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89435177055889E-2"/>
                      <c:h val="0.129276126053323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6F5-4D70-B170-895868B46C60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33.90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6F5-4D70-B170-895868B46C60}"/>
                </c:ext>
              </c:extLst>
            </c:dLbl>
            <c:dLbl>
              <c:idx val="11"/>
              <c:layout>
                <c:manualLayout>
                  <c:x val="-3.8390461906155499E-2"/>
                  <c:y val="5.350430670820402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586528143595728E-2"/>
                      <c:h val="0.107008242723672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6F5-4D70-B170-895868B46C6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6F5-4D70-B170-895868B46C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3.69</c:v>
                </c:pt>
                <c:pt idx="2">
                  <c:v>-0.37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AB-4313-B6FC-C446D1DB53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1.18</c:v>
                </c:pt>
                <c:pt idx="2">
                  <c:v>0.66</c:v>
                </c:pt>
                <c:pt idx="3">
                  <c:v>-0.3</c:v>
                </c:pt>
                <c:pt idx="4">
                  <c:v>0.28999999999999998</c:v>
                </c:pt>
                <c:pt idx="5">
                  <c:v>-0.14000000000000001</c:v>
                </c:pt>
                <c:pt idx="6">
                  <c:v>0.56999999999999995</c:v>
                </c:pt>
                <c:pt idx="7">
                  <c:v>2.08</c:v>
                </c:pt>
                <c:pt idx="8">
                  <c:v>1.0900000000000001</c:v>
                </c:pt>
                <c:pt idx="9">
                  <c:v>0.76</c:v>
                </c:pt>
                <c:pt idx="10">
                  <c:v>1.59</c:v>
                </c:pt>
                <c:pt idx="11">
                  <c:v>1.62</c:v>
                </c:pt>
                <c:pt idx="12">
                  <c:v>2.23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701-406F-8A57-43B9095684D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89E7-4E58-9365-DA704BBF1C8A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9E7-4E58-9365-DA704BBF1C8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E7-4E58-9365-DA704BBF1C8A}"/>
                </c:ext>
              </c:extLst>
            </c:dLbl>
            <c:dLbl>
              <c:idx val="2"/>
              <c:layout>
                <c:manualLayout>
                  <c:x val="-3.1971514974148865E-2"/>
                  <c:y val="-5.482211938381974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438664520534588E-2"/>
                      <c:h val="0.121131635956009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9E7-4E58-9365-DA704BBF1C8A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E7-4E58-9365-DA704BBF1C8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9E7-4E58-9365-DA704BBF1C8A}"/>
                </c:ext>
              </c:extLst>
            </c:dLbl>
            <c:dLbl>
              <c:idx val="5"/>
              <c:layout>
                <c:manualLayout>
                  <c:x val="-3.088747439274217E-2"/>
                  <c:y val="4.98203623002523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E7-4E58-9365-DA704BBF1C8A}"/>
                </c:ext>
              </c:extLst>
            </c:dLbl>
            <c:dLbl>
              <c:idx val="6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E7-4E58-9365-DA704BBF1C8A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E7-4E58-9365-DA704BBF1C8A}"/>
                </c:ext>
              </c:extLst>
            </c:dLbl>
            <c:dLbl>
              <c:idx val="8"/>
              <c:layout>
                <c:manualLayout>
                  <c:x val="-3.8785484342990929E-2"/>
                  <c:y val="5.71293109711704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76329138620617E-2"/>
                      <c:h val="0.130547231444233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89E7-4E58-9365-DA704BBF1C8A}"/>
                </c:ext>
              </c:extLst>
            </c:dLbl>
            <c:dLbl>
              <c:idx val="9"/>
              <c:layout>
                <c:manualLayout>
                  <c:x val="-3.7236854940981369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695517510486786E-2"/>
                      <c:h val="7.8761456258998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9E7-4E58-9365-DA704BBF1C8A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9E7-4E58-9365-DA704BBF1C8A}"/>
                </c:ext>
              </c:extLst>
            </c:dLbl>
            <c:dLbl>
              <c:idx val="11"/>
              <c:layout>
                <c:manualLayout>
                  <c:x val="-4.4205687250024502E-2"/>
                  <c:y val="-4.580687205021255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34140571651546E-2"/>
                      <c:h val="0.148107317029772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9E7-4E58-9365-DA704BBF1C8A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9E7-4E58-9365-DA704BBF1C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0.14000000000000001</c:v>
                </c:pt>
                <c:pt idx="2">
                  <c:v>1.25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0B2-479E-8E59-C85410F93D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chemeClr val="bg1">
                  <a:lumMod val="85000"/>
                </a:schemeClr>
              </a:solidFill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814-4B82-BF19-1E08EA8F813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E814-4B82-BF19-1E08EA8F813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E814-4B82-BF19-1E08EA8F813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E814-4B82-BF19-1E08EA8F813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5-E814-4B82-BF19-1E08EA8F813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6-E814-4B82-BF19-1E08EA8F813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7-E814-4B82-BF19-1E08EA8F813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8-E814-4B82-BF19-1E08EA8F813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9-E814-4B82-BF19-1E08EA8F813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A-E814-4B82-BF19-1E08EA8F813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B-E814-4B82-BF19-1E08EA8F813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C-E814-4B82-BF19-1E08EA8F8131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D-E814-4B82-BF19-1E08EA8F8131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-2.4700000000000002</c:v>
                </c:pt>
                <c:pt idx="2">
                  <c:v>2.9</c:v>
                </c:pt>
                <c:pt idx="3">
                  <c:v>8.41</c:v>
                </c:pt>
                <c:pt idx="4">
                  <c:v>43.24</c:v>
                </c:pt>
                <c:pt idx="5">
                  <c:v>41.54</c:v>
                </c:pt>
                <c:pt idx="6">
                  <c:v>49.55</c:v>
                </c:pt>
                <c:pt idx="7">
                  <c:v>56.17</c:v>
                </c:pt>
                <c:pt idx="8">
                  <c:v>58.68</c:v>
                </c:pt>
                <c:pt idx="9">
                  <c:v>58.68</c:v>
                </c:pt>
                <c:pt idx="10">
                  <c:v>44.35</c:v>
                </c:pt>
                <c:pt idx="11">
                  <c:v>51.51</c:v>
                </c:pt>
                <c:pt idx="12">
                  <c:v>41.49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E814-4B82-BF19-1E08EA8F8131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12.84</c:v>
                </c:pt>
                <c:pt idx="2">
                  <c:v>2.11</c:v>
                </c:pt>
                <c:pt idx="3">
                  <c:v>13.43</c:v>
                </c:pt>
                <c:pt idx="4">
                  <c:v>23.46</c:v>
                </c:pt>
                <c:pt idx="5">
                  <c:v>20.239999999999998</c:v>
                </c:pt>
                <c:pt idx="6">
                  <c:v>17.98</c:v>
                </c:pt>
                <c:pt idx="7">
                  <c:v>19.37</c:v>
                </c:pt>
                <c:pt idx="8">
                  <c:v>22.94</c:v>
                </c:pt>
                <c:pt idx="9">
                  <c:v>21.85</c:v>
                </c:pt>
                <c:pt idx="10">
                  <c:v>14</c:v>
                </c:pt>
                <c:pt idx="11">
                  <c:v>14.98</c:v>
                </c:pt>
                <c:pt idx="12">
                  <c:v>11.03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E814-4B82-BF19-1E08EA8F8131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-4.17</c:v>
                </c:pt>
                <c:pt idx="2">
                  <c:v>2.0099999999999998</c:v>
                </c:pt>
                <c:pt idx="3">
                  <c:v>11.44</c:v>
                </c:pt>
                <c:pt idx="4">
                  <c:v>0.87</c:v>
                </c:pt>
                <c:pt idx="5">
                  <c:v>8.27</c:v>
                </c:pt>
                <c:pt idx="6">
                  <c:v>-0.81</c:v>
                </c:pt>
                <c:pt idx="7">
                  <c:v>17.63</c:v>
                </c:pt>
                <c:pt idx="8">
                  <c:v>8.57</c:v>
                </c:pt>
                <c:pt idx="9">
                  <c:v>10.43</c:v>
                </c:pt>
                <c:pt idx="10">
                  <c:v>12.04</c:v>
                </c:pt>
                <c:pt idx="11">
                  <c:v>15.89</c:v>
                </c:pt>
                <c:pt idx="12">
                  <c:v>12.61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E814-4B82-BF19-1E08EA8F8131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E814-4B82-BF19-1E08EA8F813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2-E814-4B82-BF19-1E08EA8F8131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E814-4B82-BF19-1E08EA8F8131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E814-4B82-BF19-1E08EA8F8131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E814-4B82-BF19-1E08EA8F8131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E814-4B82-BF19-1E08EA8F8131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E814-4B82-BF19-1E08EA8F8131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E814-4B82-BF19-1E08EA8F8131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E814-4B82-BF19-1E08EA8F8131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E814-4B82-BF19-1E08EA8F8131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B-E814-4B82-BF19-1E08EA8F813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D9DD-4E2B-BDCA-A005C05B89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16.97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814-4B82-BF19-1E08EA8F8131}"/>
                </c:ext>
              </c:extLst>
            </c:dLbl>
            <c:dLbl>
              <c:idx val="2"/>
              <c:layout>
                <c:manualLayout>
                  <c:x val="-3.0698156478249045E-2"/>
                  <c:y val="5.604967083738066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16.03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814-4B82-BF19-1E08EA8F813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814-4B82-BF19-1E08EA8F813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15.15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814-4B82-BF19-1E08EA8F8131}"/>
                </c:ext>
              </c:extLst>
            </c:dLbl>
            <c:dLbl>
              <c:idx val="5"/>
              <c:layout>
                <c:manualLayout>
                  <c:x val="-2.6056887582132794E-2"/>
                  <c:y val="-4.506733789152987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16.26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43067491358835E-2"/>
                      <c:h val="0.10304528656978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E814-4B82-BF19-1E08EA8F813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14.90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814-4B82-BF19-1E08EA8F8131}"/>
                </c:ext>
              </c:extLst>
            </c:dLbl>
            <c:dLbl>
              <c:idx val="7"/>
              <c:layout>
                <c:manualLayout>
                  <c:x val="-3.8696609875889305E-2"/>
                  <c:y val="-4.296278575600008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17.67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280932717193721E-2"/>
                      <c:h val="8.80893755112787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E814-4B82-BF19-1E08EA8F8131}"/>
                </c:ext>
              </c:extLst>
            </c:dLbl>
            <c:dLbl>
              <c:idx val="8"/>
              <c:layout>
                <c:manualLayout>
                  <c:x val="-4.2564333955986154E-2"/>
                  <c:y val="7.162865227562337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16.31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016380877387425E-2"/>
                      <c:h val="0.129147584171901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8-E814-4B82-BF19-1E08EA8F8131}"/>
                </c:ext>
              </c:extLst>
            </c:dLbl>
            <c:dLbl>
              <c:idx val="9"/>
              <c:layout>
                <c:manualLayout>
                  <c:x val="-3.6375975427831192E-2"/>
                  <c:y val="-5.7072135811196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E814-4B82-BF19-1E08EA8F8131}"/>
                </c:ext>
              </c:extLst>
            </c:dLbl>
            <c:dLbl>
              <c:idx val="10"/>
              <c:layout>
                <c:manualLayout>
                  <c:x val="-3.1734706531714972E-2"/>
                  <c:y val="-4.766590244106573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E814-4B82-BF19-1E08EA8F8131}"/>
                </c:ext>
              </c:extLst>
            </c:dLbl>
            <c:dLbl>
              <c:idx val="11"/>
              <c:layout>
                <c:manualLayout>
                  <c:x val="-2.8640527267637605E-2"/>
                  <c:y val="-5.236901912613133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17.41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E814-4B82-BF19-1E08EA8F8131}"/>
                </c:ext>
              </c:extLst>
            </c:dLbl>
            <c:dLbl>
              <c:idx val="12"/>
              <c:layout>
                <c:manualLayout>
                  <c:x val="-3.6136237443905816E-2"/>
                  <c:y val="9.944758746778642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16.92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4CDC-47E9-AB9F-0F724619C5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-0.13</c:v>
                </c:pt>
                <c:pt idx="2">
                  <c:v>-5.67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E814-4B82-BF19-1E08EA8F8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80"/>
          <c:min val="-8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3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76472177608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2238-4C9F-A310-BAE2A2DEF7F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2238-4C9F-A310-BAE2A2DEF7F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2238-4C9F-A310-BAE2A2DEF7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2.1000000000000001E-2</c:v>
                </c:pt>
                <c:pt idx="1">
                  <c:v>-3.1E-2</c:v>
                </c:pt>
                <c:pt idx="2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8-4C9F-A310-BAE2A2DEF7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238-4C9F-A310-BAE2A2DEF7F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38-4C9F-A310-BAE2A2DEF7F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238-4C9F-A310-BAE2A2DEF7F3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238-4C9F-A310-BAE2A2DEF7F3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2238-4C9F-A310-BAE2A2DEF7F3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238-4C9F-A310-BAE2A2DEF7F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Sheet1!$C$2:$C$4</c:f>
              <c:numCache>
                <c:formatCode>0.00%</c:formatCode>
                <c:ptCount val="3"/>
                <c:pt idx="0">
                  <c:v>-3.4000000000000002E-2</c:v>
                </c:pt>
                <c:pt idx="1">
                  <c:v>-3.5000000000000003E-2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238-4C9F-A310-BAE2A2DEF7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"/>
          <c:min val="-0.1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chemeClr val="bg1">
                  <a:lumMod val="85000"/>
                </a:schemeClr>
              </a:solidFill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414-44F6-ACBD-9628930EBD7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8414-44F6-ACBD-9628930EBD7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414-44F6-ACBD-9628930EBD7F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8414-44F6-ACBD-9628930EBD7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8414-44F6-ACBD-9628930EBD7F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8414-44F6-ACBD-9628930EBD7F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8414-44F6-ACBD-9628930EBD7F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8414-44F6-ACBD-9628930EBD7F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8414-44F6-ACBD-9628930EBD7F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8414-44F6-ACBD-9628930EBD7F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8414-44F6-ACBD-9628930EBD7F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8414-44F6-ACBD-9628930EBD7F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8414-44F6-ACBD-9628930EBD7F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-5.89</c:v>
                </c:pt>
                <c:pt idx="2">
                  <c:v>-5.19</c:v>
                </c:pt>
                <c:pt idx="3">
                  <c:v>-4.5599999999999996</c:v>
                </c:pt>
                <c:pt idx="4">
                  <c:v>-3.67</c:v>
                </c:pt>
                <c:pt idx="5">
                  <c:v>-2.86</c:v>
                </c:pt>
                <c:pt idx="6">
                  <c:v>-1.21</c:v>
                </c:pt>
                <c:pt idx="7">
                  <c:v>-0.73</c:v>
                </c:pt>
                <c:pt idx="8">
                  <c:v>-0.71</c:v>
                </c:pt>
                <c:pt idx="9">
                  <c:v>-1.35</c:v>
                </c:pt>
                <c:pt idx="10">
                  <c:v>-1.07</c:v>
                </c:pt>
                <c:pt idx="11">
                  <c:v>-0.94</c:v>
                </c:pt>
                <c:pt idx="12">
                  <c:v>-1.53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414-44F6-ACBD-9628930EBD7F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-0.44</c:v>
                </c:pt>
                <c:pt idx="2">
                  <c:v>-0.76</c:v>
                </c:pt>
                <c:pt idx="3">
                  <c:v>-0.37</c:v>
                </c:pt>
                <c:pt idx="4">
                  <c:v>0.38</c:v>
                </c:pt>
                <c:pt idx="5">
                  <c:v>0.75</c:v>
                </c:pt>
                <c:pt idx="6">
                  <c:v>1.71</c:v>
                </c:pt>
                <c:pt idx="7">
                  <c:v>1.78</c:v>
                </c:pt>
                <c:pt idx="8">
                  <c:v>2.44</c:v>
                </c:pt>
                <c:pt idx="9">
                  <c:v>2.61</c:v>
                </c:pt>
                <c:pt idx="10">
                  <c:v>2.72</c:v>
                </c:pt>
                <c:pt idx="11">
                  <c:v>2.89</c:v>
                </c:pt>
                <c:pt idx="12">
                  <c:v>3.42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8414-44F6-ACBD-9628930EBD7F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-7.0000000000000007E-2</c:v>
                </c:pt>
                <c:pt idx="2">
                  <c:v>-0.02</c:v>
                </c:pt>
                <c:pt idx="3">
                  <c:v>0.49</c:v>
                </c:pt>
                <c:pt idx="4">
                  <c:v>0.48</c:v>
                </c:pt>
                <c:pt idx="5">
                  <c:v>0.81</c:v>
                </c:pt>
                <c:pt idx="6">
                  <c:v>-0.18</c:v>
                </c:pt>
                <c:pt idx="7">
                  <c:v>0.51</c:v>
                </c:pt>
                <c:pt idx="8">
                  <c:v>0.04</c:v>
                </c:pt>
                <c:pt idx="9">
                  <c:v>0.32</c:v>
                </c:pt>
                <c:pt idx="10">
                  <c:v>-0.1</c:v>
                </c:pt>
                <c:pt idx="11">
                  <c:v>-0.12</c:v>
                </c:pt>
                <c:pt idx="12">
                  <c:v>0.27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8414-44F6-ACBD-9628930EBD7F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8414-44F6-ACBD-9628930EBD7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8414-44F6-ACBD-9628930EBD7F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8414-44F6-ACBD-9628930EBD7F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8414-44F6-ACBD-9628930EBD7F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8414-44F6-ACBD-9628930EBD7F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8414-44F6-ACBD-9628930EBD7F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8414-44F6-ACBD-9628930EBD7F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8414-44F6-ACBD-9628930EBD7F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8414-44F6-ACBD-9628930EBD7F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8414-44F6-ACBD-9628930EBD7F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8414-44F6-ACBD-9628930EBD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988-4961-BAF1-CF9432A6F4BA}"/>
                </c:ext>
              </c:extLst>
            </c:dLbl>
            <c:dLbl>
              <c:idx val="1"/>
              <c:layout>
                <c:manualLayout>
                  <c:x val="-3.797337592743151E-2"/>
                  <c:y val="-5.942369415372970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0.86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414-44F6-ACBD-9628930EBD7F}"/>
                </c:ext>
              </c:extLst>
            </c:dLbl>
            <c:dLbl>
              <c:idx val="2"/>
              <c:layout>
                <c:manualLayout>
                  <c:x val="-2.7917293319179724E-2"/>
                  <c:y val="-5.707213581119689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0.87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414-44F6-ACBD-9628930EBD7F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414-44F6-ACBD-9628930EBD7F}"/>
                </c:ext>
              </c:extLst>
            </c:dLbl>
            <c:dLbl>
              <c:idx val="4"/>
              <c:layout>
                <c:manualLayout>
                  <c:x val="-2.7603977214171592E-2"/>
                  <c:y val="-5.68251296041938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414-44F6-ACBD-9628930EBD7F}"/>
                </c:ext>
              </c:extLst>
            </c:dLbl>
            <c:dLbl>
              <c:idx val="5"/>
              <c:layout>
                <c:manualLayout>
                  <c:x val="-3.2245246110287812E-2"/>
                  <c:y val="-5.212201291912828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099016660084433E-2"/>
                      <c:h val="7.868314214114757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4-8414-44F6-ACBD-9628930EBD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414-44F6-ACBD-9628930EBD7F}"/>
                </c:ext>
              </c:extLst>
            </c:dLbl>
            <c:dLbl>
              <c:idx val="7"/>
              <c:layout>
                <c:manualLayout>
                  <c:x val="-3.255856221529603E-2"/>
                  <c:y val="-4.766590244106564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414-44F6-ACBD-9628930EBD7F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414-44F6-ACBD-9628930EBD7F}"/>
                </c:ext>
              </c:extLst>
            </c:dLbl>
            <c:dLbl>
              <c:idx val="9"/>
              <c:layout>
                <c:manualLayout>
                  <c:x val="-3.2558562215295919E-2"/>
                  <c:y val="-5.707213581119689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414-44F6-ACBD-9628930EBD7F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414-44F6-ACBD-9628930EBD7F}"/>
                </c:ext>
              </c:extLst>
            </c:dLbl>
            <c:dLbl>
              <c:idx val="11"/>
              <c:layout>
                <c:manualLayout>
                  <c:x val="-3.9125835885219222E-2"/>
                  <c:y val="4.404468775563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951269843860885E-2"/>
                      <c:h val="9.279249219634437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A-8414-44F6-ACBD-9628930EBD7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09B-4F43-B5A1-1776917F3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0.17</c:v>
                </c:pt>
                <c:pt idx="2">
                  <c:v>0.22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8414-44F6-ACBD-9628930EBD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76472177608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Y2017 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B0A4-4793-B7DE-78CD34E2F59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B0A4-4793-B7DE-78CD34E2F59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B0A4-4793-B7DE-78CD34E2F597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B0A4-4793-B7DE-78CD34E2F597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B0A4-4793-B7DE-78CD34E2F597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B0A4-4793-B7DE-78CD34E2F597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B0A4-4793-B7DE-78CD34E2F597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B0A4-4793-B7DE-78CD34E2F597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B0A4-4793-B7DE-78CD34E2F597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B0A4-4793-B7DE-78CD34E2F597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B0A4-4793-B7DE-78CD34E2F597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B0A4-4793-B7DE-78CD34E2F597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B0A4-4793-B7DE-78CD34E2F597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-2.2200000000000002</c:v>
                </c:pt>
                <c:pt idx="2">
                  <c:v>-1.6</c:v>
                </c:pt>
                <c:pt idx="3">
                  <c:v>-0.02</c:v>
                </c:pt>
                <c:pt idx="4">
                  <c:v>1.1399999999999999</c:v>
                </c:pt>
                <c:pt idx="5">
                  <c:v>2.0099999999999998</c:v>
                </c:pt>
                <c:pt idx="6">
                  <c:v>3.02</c:v>
                </c:pt>
                <c:pt idx="7">
                  <c:v>3.64</c:v>
                </c:pt>
                <c:pt idx="8">
                  <c:v>3.79</c:v>
                </c:pt>
                <c:pt idx="9">
                  <c:v>3.08</c:v>
                </c:pt>
                <c:pt idx="10">
                  <c:v>2.6</c:v>
                </c:pt>
                <c:pt idx="11">
                  <c:v>2.1800000000000002</c:v>
                </c:pt>
                <c:pt idx="12">
                  <c:v>2.0499999999999998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B0A4-4793-B7DE-78CD34E2F597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 Y2018 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-0.61</c:v>
                </c:pt>
                <c:pt idx="2">
                  <c:v>-0.48</c:v>
                </c:pt>
                <c:pt idx="3">
                  <c:v>0.12</c:v>
                </c:pt>
                <c:pt idx="4">
                  <c:v>0.52</c:v>
                </c:pt>
                <c:pt idx="5">
                  <c:v>1.3</c:v>
                </c:pt>
                <c:pt idx="6">
                  <c:v>2.23</c:v>
                </c:pt>
                <c:pt idx="7">
                  <c:v>3.38</c:v>
                </c:pt>
                <c:pt idx="8">
                  <c:v>4.58</c:v>
                </c:pt>
                <c:pt idx="9">
                  <c:v>5.2</c:v>
                </c:pt>
                <c:pt idx="10">
                  <c:v>3.65</c:v>
                </c:pt>
                <c:pt idx="11">
                  <c:v>4.24</c:v>
                </c:pt>
                <c:pt idx="12">
                  <c:v>5.43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B0A4-4793-B7DE-78CD34E2F597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Y2019 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-0.08</c:v>
                </c:pt>
                <c:pt idx="2">
                  <c:v>0.39</c:v>
                </c:pt>
                <c:pt idx="3">
                  <c:v>-0.87</c:v>
                </c:pt>
                <c:pt idx="4">
                  <c:v>-1.69</c:v>
                </c:pt>
                <c:pt idx="5">
                  <c:v>0.66</c:v>
                </c:pt>
                <c:pt idx="6">
                  <c:v>1.22</c:v>
                </c:pt>
                <c:pt idx="7">
                  <c:v>0.82</c:v>
                </c:pt>
                <c:pt idx="8">
                  <c:v>0.64</c:v>
                </c:pt>
                <c:pt idx="9">
                  <c:v>0.44</c:v>
                </c:pt>
                <c:pt idx="10">
                  <c:v>0.28999999999999998</c:v>
                </c:pt>
                <c:pt idx="11">
                  <c:v>0.34</c:v>
                </c:pt>
                <c:pt idx="12">
                  <c:v>-0.27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B0A4-4793-B7DE-78CD34E2F597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 Y2020 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B0A4-4793-B7DE-78CD34E2F59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B0A4-4793-B7DE-78CD34E2F597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B0A4-4793-B7DE-78CD34E2F597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B0A4-4793-B7DE-78CD34E2F597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B0A4-4793-B7DE-78CD34E2F597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B0A4-4793-B7DE-78CD34E2F597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B0A4-4793-B7DE-78CD34E2F597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B0A4-4793-B7DE-78CD34E2F597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B0A4-4793-B7DE-78CD34E2F597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B0A4-4793-B7DE-78CD34E2F597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B0A4-4793-B7DE-78CD34E2F59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B0A4-4793-B7DE-78CD34E2F597}"/>
                </c:ext>
              </c:extLst>
            </c:dLbl>
            <c:dLbl>
              <c:idx val="1"/>
              <c:layout>
                <c:manualLayout>
                  <c:x val="-4.312479015327516E-2"/>
                  <c:y val="-7.033455453893347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369861247790547E-2"/>
                      <c:h val="7.482658645939377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B0A4-4793-B7DE-78CD34E2F597}"/>
                </c:ext>
              </c:extLst>
            </c:dLbl>
            <c:dLbl>
              <c:idx val="2"/>
              <c:layout>
                <c:manualLayout>
                  <c:x val="-3.9566375105998135E-2"/>
                  <c:y val="6.412718116294373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0A4-4793-B7DE-78CD34E2F597}"/>
                </c:ext>
              </c:extLst>
            </c:dLbl>
            <c:dLbl>
              <c:idx val="3"/>
              <c:layout>
                <c:manualLayout>
                  <c:x val="-4.1111420210924295E-2"/>
                  <c:y val="6.85834768030805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830281274189E-2"/>
                      <c:h val="0.107395854665547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B0A4-4793-B7DE-78CD34E2F597}"/>
                </c:ext>
              </c:extLst>
            </c:dLbl>
            <c:dLbl>
              <c:idx val="4"/>
              <c:layout>
                <c:manualLayout>
                  <c:x val="-3.3366925070587167E-2"/>
                  <c:y val="3.33099165030141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B0A4-4793-B7DE-78CD34E2F59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2.50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B0A4-4793-B7DE-78CD34E2F59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B0A4-4793-B7DE-78CD34E2F597}"/>
                </c:ext>
              </c:extLst>
            </c:dLbl>
            <c:dLbl>
              <c:idx val="7"/>
              <c:layout>
                <c:manualLayout>
                  <c:x val="-3.2894453606997651E-2"/>
                  <c:y val="4.296315608014851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B0A4-4793-B7DE-78CD34E2F597}"/>
                </c:ext>
              </c:extLst>
            </c:dLbl>
            <c:dLbl>
              <c:idx val="8"/>
              <c:layout>
                <c:manualLayout>
                  <c:x val="-3.4443340439105762E-2"/>
                  <c:y val="5.236938945027972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2.50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044473053454768E-2"/>
                      <c:h val="8.80893755112787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B0A4-4793-B7DE-78CD34E2F597}"/>
                </c:ext>
              </c:extLst>
            </c:dLbl>
            <c:dLbl>
              <c:idx val="9"/>
              <c:layout>
                <c:manualLayout>
                  <c:x val="-3.2894453606997651E-2"/>
                  <c:y val="4.531489958475553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279249219634437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8-B0A4-4793-B7DE-78CD34E2F597}"/>
                </c:ext>
              </c:extLst>
            </c:dLbl>
            <c:dLbl>
              <c:idx val="10"/>
              <c:layout>
                <c:manualLayout>
                  <c:x val="-3.3668836043255164E-2"/>
                  <c:y val="6.412736632501786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2.45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495586221346657E-2"/>
                      <c:h val="9.279249219634437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9-B0A4-4793-B7DE-78CD34E2F597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B0A4-4793-B7DE-78CD34E2F59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6D64-4B84-9DEF-928B046E1E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0.59</c:v>
                </c:pt>
                <c:pt idx="2">
                  <c:v>0.03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B0A4-4793-B7DE-78CD34E2F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1995928500944637"/>
          <c:y val="0"/>
          <c:w val="0.35957041928610467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409722222222222E-3"/>
                  <c:y val="4.710581152185895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8D-4B1F-9EB9-22DA9FFE4A47}"/>
                </c:ext>
              </c:extLst>
            </c:dLbl>
            <c:dLbl>
              <c:idx val="2"/>
              <c:layout>
                <c:manualLayout>
                  <c:x val="-8.8194444444445255E-3"/>
                  <c:y val="8.6359656822616443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4D5-46E2-81D9-B9968758F6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9.2999999999999992E-3</c:v>
                </c:pt>
                <c:pt idx="1">
                  <c:v>-1.37E-2</c:v>
                </c:pt>
                <c:pt idx="2">
                  <c:v>1.34E-2</c:v>
                </c:pt>
                <c:pt idx="3">
                  <c:v>-8.9999999999999993E-3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87-403D-9FBA-9A24253226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87-403D-9FBA-9A24253226F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187-403D-9FBA-9A24253226F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187-403D-9FBA-9A24253226FC}"/>
              </c:ext>
            </c:extLst>
          </c:dPt>
          <c:dLbls>
            <c:dLbl>
              <c:idx val="0"/>
              <c:layout>
                <c:manualLayout>
                  <c:x val="0"/>
                  <c:y val="1.4132114368459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87-403D-9FBA-9A24253226FC}"/>
                </c:ext>
              </c:extLst>
            </c:dLbl>
            <c:dLbl>
              <c:idx val="2"/>
              <c:layout>
                <c:manualLayout>
                  <c:x val="4.409722222222222E-3"/>
                  <c:y val="1.4132114368459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87-403D-9FBA-9A24253226F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4.8000000000000001E-2</c:v>
                </c:pt>
                <c:pt idx="1">
                  <c:v>0.01</c:v>
                </c:pt>
                <c:pt idx="2">
                  <c:v>1.0999999999999999E-2</c:v>
                </c:pt>
                <c:pt idx="3">
                  <c:v>3.3000000000000002E-2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187-403D-9FBA-9A2425322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5000000000000002"/>
          <c:min val="-0.15000000000000002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dPt>
            <c:idx val="6"/>
            <c:marker>
              <c:spPr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9D-4855-AFFF-E4D2A42B074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1.73</c:v>
                </c:pt>
                <c:pt idx="2">
                  <c:v>4.0599999999999996</c:v>
                </c:pt>
                <c:pt idx="3">
                  <c:v>4.6900000000000004</c:v>
                </c:pt>
                <c:pt idx="4">
                  <c:v>3.55</c:v>
                </c:pt>
                <c:pt idx="5">
                  <c:v>1.63</c:v>
                </c:pt>
                <c:pt idx="6">
                  <c:v>2.68</c:v>
                </c:pt>
                <c:pt idx="7">
                  <c:v>7.46</c:v>
                </c:pt>
                <c:pt idx="8">
                  <c:v>6.95</c:v>
                </c:pt>
                <c:pt idx="9">
                  <c:v>6.52</c:v>
                </c:pt>
                <c:pt idx="10">
                  <c:v>5.89</c:v>
                </c:pt>
                <c:pt idx="11">
                  <c:v>5.63</c:v>
                </c:pt>
                <c:pt idx="12">
                  <c:v>4.6399999999999997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43-4024-AF6B-298BBB2E682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D6B5-4719-9691-21B6F12B2B0B}"/>
              </c:ext>
            </c:extLst>
          </c:dPt>
          <c:dLbls>
            <c:dLbl>
              <c:idx val="0"/>
              <c:layout>
                <c:manualLayout>
                  <c:x val="-4.8026899814652232E-2"/>
                  <c:y val="4.53598166108897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B5-4719-9691-21B6F12B2B0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14.51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6B5-4719-9691-21B6F12B2B0B}"/>
                </c:ext>
              </c:extLst>
            </c:dLbl>
            <c:dLbl>
              <c:idx val="2"/>
              <c:layout>
                <c:manualLayout>
                  <c:x val="-3.2540544824895136E-2"/>
                  <c:y val="-6.52734303757490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89435177055889E-2"/>
                      <c:h val="0.102300444979560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6B5-4719-9691-21B6F12B2B0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B5-4719-9691-21B6F12B2B0B}"/>
                </c:ext>
              </c:extLst>
            </c:dLbl>
            <c:dLbl>
              <c:idx val="4"/>
              <c:layout>
                <c:manualLayout>
                  <c:x val="-2.8405765291191102E-2"/>
                  <c:y val="6.865155327670137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6B5-4719-9691-21B6F12B2B0B}"/>
                </c:ext>
              </c:extLst>
            </c:dLbl>
            <c:dLbl>
              <c:idx val="5"/>
              <c:layout>
                <c:manualLayout>
                  <c:x val="-4.5440688713296318E-2"/>
                  <c:y val="3.334307019585921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688323090430201E-2"/>
                      <c:h val="9.373225308527563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6B5-4719-9691-21B6F12B2B0B}"/>
                </c:ext>
              </c:extLst>
            </c:dLbl>
            <c:dLbl>
              <c:idx val="6"/>
              <c:layout>
                <c:manualLayout>
                  <c:x val="-4.4929641010633112E-2"/>
                  <c:y val="-8.64585202242542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B5-4719-9691-21B6F12B2B0B}"/>
                </c:ext>
              </c:extLst>
            </c:dLbl>
            <c:dLbl>
              <c:idx val="7"/>
              <c:layout>
                <c:manualLayout>
                  <c:x val="-4.0283752804604542E-2"/>
                  <c:y val="-4.879613827135598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14.15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6B5-4719-9691-21B6F12B2B0B}"/>
                </c:ext>
              </c:extLst>
            </c:dLbl>
            <c:dLbl>
              <c:idx val="8"/>
              <c:layout>
                <c:manualLayout>
                  <c:x val="-3.955979904399571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6B5-4719-9691-21B6F12B2B0B}"/>
                </c:ext>
              </c:extLst>
            </c:dLbl>
            <c:dLbl>
              <c:idx val="9"/>
              <c:layout>
                <c:manualLayout>
                  <c:x val="-3.8011169641986149E-2"/>
                  <c:y val="5.948320984322658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14.02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6B5-4719-9691-21B6F12B2B0B}"/>
                </c:ext>
              </c:extLst>
            </c:dLbl>
            <c:dLbl>
              <c:idx val="10"/>
              <c:layout>
                <c:manualLayout>
                  <c:x val="-3.3365281435957579E-2"/>
                  <c:y val="5.94832098432266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6B5-4719-9691-21B6F12B2B0B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6B5-4719-9691-21B6F12B2B0B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6B5-4719-9691-21B6F12B2B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4.5599999999999996</c:v>
                </c:pt>
                <c:pt idx="2">
                  <c:v>5.13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6CF-48F1-BB37-C25D2B0ABB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0907033460150227"/>
          <c:y val="0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-0.56000000000000005</c:v>
                </c:pt>
                <c:pt idx="2">
                  <c:v>-0.35</c:v>
                </c:pt>
                <c:pt idx="3">
                  <c:v>-2.15</c:v>
                </c:pt>
                <c:pt idx="4">
                  <c:v>-3.02</c:v>
                </c:pt>
                <c:pt idx="5">
                  <c:v>-0.52</c:v>
                </c:pt>
                <c:pt idx="6">
                  <c:v>0.05</c:v>
                </c:pt>
                <c:pt idx="7">
                  <c:v>-0.83</c:v>
                </c:pt>
                <c:pt idx="8">
                  <c:v>-1.3</c:v>
                </c:pt>
                <c:pt idx="9">
                  <c:v>-1.31</c:v>
                </c:pt>
                <c:pt idx="10">
                  <c:v>-0.96</c:v>
                </c:pt>
                <c:pt idx="11">
                  <c:v>-0.68</c:v>
                </c:pt>
                <c:pt idx="12">
                  <c:v>-0.97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43-4024-AF6B-298BBB2E682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5101-4D96-81DB-26844342749C}"/>
              </c:ext>
            </c:extLst>
          </c:dPt>
          <c:dLbls>
            <c:dLbl>
              <c:idx val="0"/>
              <c:layout>
                <c:manualLayout>
                  <c:x val="-4.265705784801483E-2"/>
                  <c:y val="-5.006724366226625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01-4D96-81DB-26844342749C}"/>
                </c:ext>
              </c:extLst>
            </c:dLbl>
            <c:dLbl>
              <c:idx val="1"/>
              <c:layout>
                <c:manualLayout>
                  <c:x val="-3.8011169641986149E-2"/>
                  <c:y val="-5.948283915049087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01-4D96-81DB-26844342749C}"/>
                </c:ext>
              </c:extLst>
            </c:dLbl>
            <c:dLbl>
              <c:idx val="2"/>
              <c:layout>
                <c:manualLayout>
                  <c:x val="-2.5776997366110652E-2"/>
                  <c:y val="5.717638894861160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101-4D96-81DB-26844342749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101-4D96-81DB-26844342749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101-4D96-81DB-26844342749C}"/>
                </c:ext>
              </c:extLst>
            </c:dLbl>
            <c:dLbl>
              <c:idx val="5"/>
              <c:layout>
                <c:manualLayout>
                  <c:x val="-4.0179250804799532E-2"/>
                  <c:y val="-5.21738904795726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580309238123113E-2"/>
                      <c:h val="9.33793536008351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101-4D96-81DB-26844342749C}"/>
                </c:ext>
              </c:extLst>
            </c:dLbl>
            <c:dLbl>
              <c:idx val="6"/>
              <c:layout>
                <c:manualLayout>
                  <c:x val="-4.0794800507267581E-2"/>
                  <c:y val="-4.981999160751646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101-4D96-81DB-26844342749C}"/>
                </c:ext>
              </c:extLst>
            </c:dLbl>
            <c:dLbl>
              <c:idx val="7"/>
              <c:layout>
                <c:manualLayout>
                  <c:x val="-3.491391083796714E-2"/>
                  <c:y val="5.82121044523163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34140571651546E-2"/>
                      <c:h val="7.8761456258998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101-4D96-81DB-26844342749C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101-4D96-81DB-26844342749C}"/>
                </c:ext>
              </c:extLst>
            </c:dLbl>
            <c:dLbl>
              <c:idx val="9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101-4D96-81DB-26844342749C}"/>
                </c:ext>
              </c:extLst>
            </c:dLbl>
            <c:dLbl>
              <c:idx val="10"/>
              <c:layout>
                <c:manualLayout>
                  <c:x val="-3.3744573700126929E-2"/>
                  <c:y val="-6.419063689460324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905716515461897E-2"/>
                      <c:h val="0.116423838211896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5101-4D96-81DB-26844342749C}"/>
                </c:ext>
              </c:extLst>
            </c:dLbl>
            <c:dLbl>
              <c:idx val="11"/>
              <c:layout>
                <c:manualLayout>
                  <c:x val="-3.4518949370793091E-2"/>
                  <c:y val="-6.183673802254701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3551604721490585E-2"/>
                      <c:h val="0.1023004449795600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5101-4D96-81DB-26844342749C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101-4D96-81DB-2684434274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0.8</c:v>
                </c:pt>
                <c:pt idx="2">
                  <c:v>0.12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C6F-4B44-A45C-E29AB04CD0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66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409722222222222E-3"/>
                  <c:y val="2.3553462128782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10069444444444"/>
                      <c:h val="8.14930539328159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E2F-4BA3-8A3D-F0163A3F3FAA}"/>
                </c:ext>
              </c:extLst>
            </c:dLbl>
            <c:dLbl>
              <c:idx val="1"/>
              <c:layout>
                <c:manualLayout>
                  <c:x val="-1.7638888888888888E-2"/>
                  <c:y val="1.88426955206453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2B-46D2-A94B-410D39C39F21}"/>
                </c:ext>
              </c:extLst>
            </c:dLbl>
            <c:dLbl>
              <c:idx val="2"/>
              <c:layout>
                <c:manualLayout>
                  <c:x val="-8.81944444444452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E2F-4BA3-8A3D-F0163A3F3FAA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A8C1-4B4C-A69A-69CDC3DF3B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8.9999999999999993E-3</c:v>
                </c:pt>
                <c:pt idx="1">
                  <c:v>-1.4E-2</c:v>
                </c:pt>
                <c:pt idx="2">
                  <c:v>1.2999999999999999E-2</c:v>
                </c:pt>
                <c:pt idx="3">
                  <c:v>-8.9999999999999993E-3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3F-4BDE-B592-12B972A54D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C3F-4BDE-B592-12B972A54D4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C3F-4BDE-B592-12B972A54D4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C3F-4BDE-B592-12B972A54D40}"/>
              </c:ext>
            </c:extLst>
          </c:dPt>
          <c:dLbls>
            <c:dLbl>
              <c:idx val="0"/>
              <c:layout>
                <c:manualLayout>
                  <c:x val="-8.8194444444444648E-3"/>
                  <c:y val="9.42153321627362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3F-4BDE-B592-12B972A54D40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C3F-4BDE-B592-12B972A54D40}"/>
                </c:ext>
              </c:extLst>
            </c:dLbl>
            <c:dLbl>
              <c:idx val="2"/>
              <c:layout>
                <c:manualLayout>
                  <c:x val="8.8194444444445255E-3"/>
                  <c:y val="1.4132114368459519E-2"/>
                </c:manualLayout>
              </c:layout>
              <c:tx>
                <c:rich>
                  <a:bodyPr/>
                  <a:lstStyle/>
                  <a:p>
                    <a:fld id="{E455F93A-FE36-4D38-B9E2-D6D337AF8F5A}" type="VALUE">
                      <a:rPr lang="en-US" altLang="zh-CN">
                        <a:solidFill>
                          <a:srgbClr val="FF4747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C3F-4BDE-B592-12B972A54D40}"/>
                </c:ext>
              </c:extLst>
            </c:dLbl>
            <c:dLbl>
              <c:idx val="3"/>
              <c:layout>
                <c:manualLayout>
                  <c:x val="0"/>
                  <c:y val="1.8843437344448908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AA5-46A9-B678-1A0E650F15F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3.4000000000000002E-2</c:v>
                </c:pt>
                <c:pt idx="1">
                  <c:v>-2.5999999999999999E-2</c:v>
                </c:pt>
                <c:pt idx="2">
                  <c:v>4.1000000000000002E-2</c:v>
                </c:pt>
                <c:pt idx="3">
                  <c:v>-0.105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C3F-4BDE-B592-12B972A54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5000000000000002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3020-47BF-9D76-CF564D525003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3020-47BF-9D76-CF564D525003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3020-47BF-9D76-CF564D52500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3020-47BF-9D76-CF564D525003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5-3020-47BF-9D76-CF564D525003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6-3020-47BF-9D76-CF564D525003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7-3020-47BF-9D76-CF564D525003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8-3020-47BF-9D76-CF564D525003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9-3020-47BF-9D76-CF564D525003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A-3020-47BF-9D76-CF564D525003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B-3020-47BF-9D76-CF564D525003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C-3020-47BF-9D76-CF564D525003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D-3020-47BF-9D76-CF564D525003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-11.1</c:v>
                </c:pt>
                <c:pt idx="2">
                  <c:v>-6.44</c:v>
                </c:pt>
                <c:pt idx="3">
                  <c:v>-0.96</c:v>
                </c:pt>
                <c:pt idx="4">
                  <c:v>2.31</c:v>
                </c:pt>
                <c:pt idx="5">
                  <c:v>-2.2400000000000002</c:v>
                </c:pt>
                <c:pt idx="6">
                  <c:v>-1.01</c:v>
                </c:pt>
                <c:pt idx="7">
                  <c:v>-3.92</c:v>
                </c:pt>
                <c:pt idx="8">
                  <c:v>-3.89</c:v>
                </c:pt>
                <c:pt idx="9">
                  <c:v>-3.88</c:v>
                </c:pt>
                <c:pt idx="10">
                  <c:v>-5.0999999999999996</c:v>
                </c:pt>
                <c:pt idx="11">
                  <c:v>-7.64</c:v>
                </c:pt>
                <c:pt idx="12">
                  <c:v>-9.26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020-47BF-9D76-CF564D525003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5.31</c:v>
                </c:pt>
                <c:pt idx="2">
                  <c:v>3.27</c:v>
                </c:pt>
                <c:pt idx="3">
                  <c:v>6.94</c:v>
                </c:pt>
                <c:pt idx="4">
                  <c:v>10.119999999999999</c:v>
                </c:pt>
                <c:pt idx="5">
                  <c:v>9.5299999999999994</c:v>
                </c:pt>
                <c:pt idx="6">
                  <c:v>9.33</c:v>
                </c:pt>
                <c:pt idx="7">
                  <c:v>14.76</c:v>
                </c:pt>
                <c:pt idx="8">
                  <c:v>16.46</c:v>
                </c:pt>
                <c:pt idx="9">
                  <c:v>16.18</c:v>
                </c:pt>
                <c:pt idx="10">
                  <c:v>16.239999999999998</c:v>
                </c:pt>
                <c:pt idx="11">
                  <c:v>15.63</c:v>
                </c:pt>
                <c:pt idx="12">
                  <c:v>13.01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020-47BF-9D76-CF564D525003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0.78</c:v>
                </c:pt>
                <c:pt idx="2">
                  <c:v>3.81</c:v>
                </c:pt>
                <c:pt idx="3">
                  <c:v>6.33</c:v>
                </c:pt>
                <c:pt idx="4">
                  <c:v>8.8699999999999992</c:v>
                </c:pt>
                <c:pt idx="5">
                  <c:v>7.3</c:v>
                </c:pt>
                <c:pt idx="6">
                  <c:v>4.28</c:v>
                </c:pt>
                <c:pt idx="7">
                  <c:v>6.14</c:v>
                </c:pt>
                <c:pt idx="8">
                  <c:v>8.69</c:v>
                </c:pt>
                <c:pt idx="9">
                  <c:v>8.51</c:v>
                </c:pt>
                <c:pt idx="10">
                  <c:v>9.6300000000000008</c:v>
                </c:pt>
                <c:pt idx="11">
                  <c:v>14.15</c:v>
                </c:pt>
                <c:pt idx="12">
                  <c:v>9.26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3020-47BF-9D76-CF564D525003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3020-47BF-9D76-CF564D525003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2-3020-47BF-9D76-CF564D525003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3020-47BF-9D76-CF564D525003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3020-47BF-9D76-CF564D525003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3020-47BF-9D76-CF564D525003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3020-47BF-9D76-CF564D525003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3020-47BF-9D76-CF564D525003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3020-47BF-9D76-CF564D525003}"/>
              </c:ext>
            </c:extLst>
          </c:dPt>
          <c:dPt>
            <c:idx val="9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3020-47BF-9D76-CF564D525003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3020-47BF-9D76-CF564D525003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B-3020-47BF-9D76-CF564D52500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25C-4762-BFAD-FA0D5A62FB8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6.99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020-47BF-9D76-CF564D525003}"/>
                </c:ext>
              </c:extLst>
            </c:dLbl>
            <c:dLbl>
              <c:idx val="2"/>
              <c:layout>
                <c:manualLayout>
                  <c:x val="-2.3303063368863008E-2"/>
                  <c:y val="-6.99116443614259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3020-47BF-9D76-CF564D525003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020-47BF-9D76-CF564D52500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6.94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3020-47BF-9D76-CF564D525003}"/>
                </c:ext>
              </c:extLst>
            </c:dLbl>
            <c:dLbl>
              <c:idx val="5"/>
              <c:layout>
                <c:manualLayout>
                  <c:x val="-2.8410487207841277E-2"/>
                  <c:y val="4.977082490074387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020-47BF-9D76-CF564D525003}"/>
                </c:ext>
              </c:extLst>
            </c:dLbl>
            <c:dLbl>
              <c:idx val="6"/>
              <c:layout>
                <c:manualLayout>
                  <c:x val="-3.5380477952327759E-2"/>
                  <c:y val="5.6825499928342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020-47BF-9D76-CF564D525003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020-47BF-9D76-CF564D525003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020-47BF-9D76-CF564D525003}"/>
                </c:ext>
              </c:extLst>
            </c:dLbl>
            <c:dLbl>
              <c:idx val="9"/>
              <c:layout>
                <c:manualLayout>
                  <c:x val="-3.5694158025727861E-2"/>
                  <c:y val="4.766627276521416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020-47BF-9D76-CF564D525003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3020-47BF-9D76-CF564D525003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3020-47BF-9D76-CF564D525003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6.97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83C-4E36-A751-12CFC40599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5.1100000000000003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3020-47BF-9D76-CF564D5250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D79BAAD-51CE-4B9A-80B1-06D644BAF6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0AE765-A25E-4344-8EC9-2796C82C93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38E26-76D8-41C0-A4A1-84C18FA96F67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4337091-72F6-432E-B981-6724AFCFF2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F25B05B-53EB-4FA9-8FF0-5FABBAAF75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09757-FFD1-43AB-8DEC-61D2BD17C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5932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CDBC9-E055-4029-9E50-D852CE644C4E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A738-4444-459F-B186-C97319C44C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143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602B9151-FD92-438B-970C-A86E25D62213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2" b="-1684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89CC271-02BC-4A8A-B307-280BE2805A6B}"/>
              </a:ext>
            </a:extLst>
          </p:cNvPr>
          <p:cNvSpPr/>
          <p:nvPr userDrawn="1"/>
        </p:nvSpPr>
        <p:spPr>
          <a:xfrm>
            <a:off x="4314825" y="1"/>
            <a:ext cx="7877175" cy="6858000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şḷídé">
            <a:extLst>
              <a:ext uri="{FF2B5EF4-FFF2-40B4-BE49-F238E27FC236}">
                <a16:creationId xmlns:a16="http://schemas.microsoft.com/office/drawing/2014/main" id="{12AED99A-7609-406B-B420-FA876B48AF8F}"/>
              </a:ext>
            </a:extLst>
          </p:cNvPr>
          <p:cNvSpPr/>
          <p:nvPr userDrawn="1"/>
        </p:nvSpPr>
        <p:spPr>
          <a:xfrm>
            <a:off x="-1" y="1"/>
            <a:ext cx="43200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CDE26C7D-7DDF-4B6D-BFB5-9D33276110B3}"/>
              </a:ext>
            </a:extLst>
          </p:cNvPr>
          <p:cNvSpPr txBox="1"/>
          <p:nvPr userDrawn="1"/>
        </p:nvSpPr>
        <p:spPr>
          <a:xfrm>
            <a:off x="0" y="1964031"/>
            <a:ext cx="4313208" cy="179717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GAIN‧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价格指数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走势分析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D2F1CD7-DCEF-402B-88F8-71A918D803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832" y="174999"/>
            <a:ext cx="1665309" cy="731826"/>
          </a:xfrm>
          <a:prstGeom prst="rect">
            <a:avLst/>
          </a:prstGeom>
        </p:spPr>
      </p:pic>
      <p:sp>
        <p:nvSpPr>
          <p:cNvPr id="16" name="TextBox 22">
            <a:extLst>
              <a:ext uri="{FF2B5EF4-FFF2-40B4-BE49-F238E27FC236}">
                <a16:creationId xmlns:a16="http://schemas.microsoft.com/office/drawing/2014/main" id="{F6A406B0-17D2-4054-B04D-66BA8B35C58E}"/>
              </a:ext>
            </a:extLst>
          </p:cNvPr>
          <p:cNvSpPr txBox="1"/>
          <p:nvPr userDrawn="1"/>
        </p:nvSpPr>
        <p:spPr>
          <a:xfrm>
            <a:off x="5259675" y="6556076"/>
            <a:ext cx="1672651" cy="241539"/>
          </a:xfrm>
          <a:prstGeom prst="rect">
            <a:avLst/>
          </a:prstGeom>
        </p:spPr>
        <p:txBody>
          <a:bodyPr vert="horz" wrap="none" lIns="0" tIns="0" rIns="0" bIns="0" rtlCol="0" anchor="t">
            <a:normAutofit lnSpcReduction="10000"/>
          </a:bodyPr>
          <a:lstStyle/>
          <a:p>
            <a:pPr marL="0" marR="0" indent="0" algn="ctr" defTabSz="924282" rtl="0" eaLnBrk="1" fontAlgn="auto" latinLnBrk="0" hangingPunct="1">
              <a:lnSpc>
                <a:spcPct val="15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+mn-ea"/>
                <a:cs typeface="+mn-cs"/>
              </a:rPr>
              <a:t>© 2020  IS</a:t>
            </a:r>
            <a:r>
              <a:rPr lang="en-GB" sz="1200" b="1" kern="1200" cap="none" spc="50" baseline="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E</a:t>
            </a:r>
            <a:endParaRPr lang="en-GB" sz="2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86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734E076-DF53-4D3A-97E7-55D626BB0F98}"/>
              </a:ext>
            </a:extLst>
          </p:cNvPr>
          <p:cNvGrpSpPr/>
          <p:nvPr userDrawn="1"/>
        </p:nvGrpSpPr>
        <p:grpSpPr>
          <a:xfrm>
            <a:off x="0" y="238129"/>
            <a:ext cx="12192000" cy="504000"/>
            <a:chOff x="0" y="238129"/>
            <a:chExt cx="8856662" cy="504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CB0A325-D900-4444-9C07-EB4D74908F43}"/>
                </a:ext>
              </a:extLst>
            </p:cNvPr>
            <p:cNvSpPr/>
            <p:nvPr/>
          </p:nvSpPr>
          <p:spPr>
            <a:xfrm>
              <a:off x="1187624" y="238129"/>
              <a:ext cx="7669038" cy="504000"/>
            </a:xfrm>
            <a:prstGeom prst="rect">
              <a:avLst/>
            </a:prstGeom>
            <a:solidFill>
              <a:srgbClr val="E8E8E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497D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030574F-DA6D-4C5A-A9FE-E620E01E04D6}"/>
                </a:ext>
              </a:extLst>
            </p:cNvPr>
            <p:cNvSpPr/>
            <p:nvPr/>
          </p:nvSpPr>
          <p:spPr>
            <a:xfrm>
              <a:off x="0" y="238129"/>
              <a:ext cx="1187622" cy="504000"/>
            </a:xfrm>
            <a:prstGeom prst="rect">
              <a:avLst/>
            </a:prstGeom>
            <a:solidFill>
              <a:srgbClr val="275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497D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4BA0077-EC2E-43A6-975E-E3DC07595AD5}"/>
              </a:ext>
            </a:extLst>
          </p:cNvPr>
          <p:cNvSpPr txBox="1"/>
          <p:nvPr userDrawn="1"/>
        </p:nvSpPr>
        <p:spPr>
          <a:xfrm>
            <a:off x="276047" y="258793"/>
            <a:ext cx="1080000" cy="468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cap="none" spc="0" dirty="0" err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I.S.E</a:t>
            </a:r>
            <a:endParaRPr lang="zh-CN" altLang="en-US" sz="24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64BA8E-7A0E-47F7-BBB8-8C433D40AC15}"/>
              </a:ext>
            </a:extLst>
          </p:cNvPr>
          <p:cNvSpPr/>
          <p:nvPr userDrawn="1"/>
        </p:nvSpPr>
        <p:spPr>
          <a:xfrm>
            <a:off x="11688000" y="241799"/>
            <a:ext cx="504000" cy="504000"/>
          </a:xfrm>
          <a:prstGeom prst="rect">
            <a:avLst/>
          </a:prstGeom>
          <a:solidFill>
            <a:srgbClr val="275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74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44EC42-5CD4-4E66-B0ED-347C3EDE69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A00AA6C4-DF6E-489E-9E11-142F85921D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24000" y="5801311"/>
            <a:ext cx="9144000" cy="91004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 baseline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THANKS !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3090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6842F6-E8A6-4ACA-AB1E-2D44C5A09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67F04F-99FE-4C0D-B9DE-A971351ED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377BE4-BC7D-4D32-BB7A-AF646B5F8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D40AD7-6318-4175-91D3-D1E6ED06F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597103-76FC-452D-A03B-03ED64171C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3F1B0-68AF-4580-BCF4-88D1BA680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3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chart" Target="../charts/chart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chart" Target="../charts/chart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chart" Target="../charts/chart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chart" Target="../charts/chart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tags" Target="../tags/tag16.xml"/><Relationship Id="rId7" Type="http://schemas.openxmlformats.org/officeDocument/2006/relationships/chart" Target="../charts/chart7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chart" Target="../charts/chart9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chart" Target="../charts/chart10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chart" Target="../charts/chart11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chart" Target="../charts/chart12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chart" Target="../charts/chart13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chart" Target="../charts/chart14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chart" Target="../charts/chart15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chart" Target="../charts/chart16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chart" Target="../charts/chart18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chart" Target="../charts/chart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chart" Target="../charts/chart2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chart" Target="../charts/chart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chart" Target="../charts/chart21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chart" Target="../charts/chart22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chart" Target="../charts/chart23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chart" Target="../charts/chart24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chart" Target="../charts/chart25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chart" Target="../charts/chart26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chart" Target="../charts/chart27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chart" Target="../charts/chart28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chart" Target="../charts/chart29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chart" Target="../charts/chart30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chart" Target="../charts/char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96D6A8-63D9-426D-B373-B71C82D56B7A}"/>
              </a:ext>
            </a:extLst>
          </p:cNvPr>
          <p:cNvSpPr txBox="1"/>
          <p:nvPr/>
        </p:nvSpPr>
        <p:spPr>
          <a:xfrm>
            <a:off x="1" y="3718561"/>
            <a:ext cx="4319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2020.2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20127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60565E91-D6EA-4410-9292-BF4904486B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4204472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B820C9-3D9C-4192-A3BE-0730329AC11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3.4%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2.40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本月整体市场优惠幅度较上月下降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本月乘用车市场终端优惠有所下降，其中轿车和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市场终端优惠分别环比下降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，影响整体优惠下滑，而份额较小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市场终端优惠环比上升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1.0%</a:t>
            </a:r>
            <a:endParaRPr lang="zh-CN" altLang="en-US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44D4568-EE0A-415D-9475-5B537822075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438E28E8-17BA-4BD0-827F-2D76FAD4E8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098BB0FE-9153-424B-84D6-2AD3DA008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整体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lang="en-US" altLang="en-US" sz="2400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</a:t>
            </a:r>
            <a:r>
              <a:rPr lang="en-US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</a:t>
            </a: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</a:t>
            </a: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6C973C37-B37D-4F59-A3F5-7A70E10AA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046838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199C2E18-064B-46DF-B79D-54A221397582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50334253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A3A1CCF0-3090-4D02-90A7-DE77729C7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49940"/>
              </p:ext>
            </p:extLst>
          </p:nvPr>
        </p:nvGraphicFramePr>
        <p:xfrm>
          <a:off x="8467726" y="5321300"/>
          <a:ext cx="3031711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711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51.4%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44.1%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4.5%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2.69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2.03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0.87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:a16="http://schemas.microsoft.com/office/drawing/2014/main" id="{D4008977-E62E-4C72-B69B-8C3C8A14BCB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9" name="AutoShape 12">
              <a:extLst>
                <a:ext uri="{FF2B5EF4-FFF2-40B4-BE49-F238E27FC236}">
                  <a16:creationId xmlns:a16="http://schemas.microsoft.com/office/drawing/2014/main" id="{6828AB70-6C8D-4467-A594-E060419B70F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0" name="Text Box 10">
              <a:extLst>
                <a:ext uri="{FF2B5EF4-FFF2-40B4-BE49-F238E27FC236}">
                  <a16:creationId xmlns:a16="http://schemas.microsoft.com/office/drawing/2014/main" id="{237302A9-DD33-40A5-B856-99C626B95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车身形式市场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246DC37D-6553-4241-8C53-3BAC11A9ED3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5005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7FF4A7AB-50CF-4CFD-AAE9-C764ECBEA4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334489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30FFBE-1AC4-4A25-9EAB-C4DCE4BA5EC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9881352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544D4568-EE0A-415D-9475-5B537822075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438E28E8-17BA-4BD0-827F-2D76FAD4E8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098BB0FE-9153-424B-84D6-2AD3DA008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月轿车市场的价格变化指数为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5.13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14.51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14.59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月轿车各细分市场终端成交均价都出现上升，其中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级成交均价分别上升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1.1%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3.3%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，由于份额最大的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级市场本月均价小幅上扬，因此小幅拉升轿车成交均价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CC26B202-6545-4E74-A953-0CB7F9972D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83927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2754FA8F-9219-443B-B847-D59949DBC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2216"/>
              </p:ext>
            </p:extLst>
          </p:nvPr>
        </p:nvGraphicFramePr>
        <p:xfrm>
          <a:off x="8467726" y="5321300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6.2%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62.6%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24.7%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6.5%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7.33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10.54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20.51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37.95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54ADB9-E3D4-4FA7-A558-AA70F051CB63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2746C715-EC3E-4BAC-97F6-B04AA6AA2F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E647BBD1-B183-4A0B-8F9F-759971F62D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46814A85-434B-45D3-A725-DE95C737EC01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302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30FFBE-1AC4-4A25-9EAB-C4DCE4BA5EC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25936949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544D4568-EE0A-415D-9475-5B537822075D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438E28E8-17BA-4BD0-827F-2D76FAD4E8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098BB0FE-9153-424B-84D6-2AD3DA008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轿车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月轿车终端优惠指数为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市场优惠从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2.79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本月轿车市场终端优惠幅度较上月下降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noProof="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本月轿车各细分市场终端优惠表现不一，其中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级终端优惠分别上升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3.4%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4.3%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级终端优惠分别下滑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2.6%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。由于主销市场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级终端优惠有所下滑，导致轿车本月整体优惠有所下滑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941BC60B-B3D3-4581-9E55-753959C495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724183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DDA067A0-7C54-4375-B3F4-8B1C4B5A39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3847066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0B39108F-2AD9-4557-A1C8-121247EDCA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601631"/>
              </p:ext>
            </p:extLst>
          </p:nvPr>
        </p:nvGraphicFramePr>
        <p:xfrm>
          <a:off x="8467726" y="5321300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6.2%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62.6%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24.7%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6.5%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1.17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2.19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3.28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7.59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29FFDF6C-B6B1-4B9C-B9BF-D34C0D6686DE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4" name="AutoShape 12">
              <a:extLst>
                <a:ext uri="{FF2B5EF4-FFF2-40B4-BE49-F238E27FC236}">
                  <a16:creationId xmlns:a16="http://schemas.microsoft.com/office/drawing/2014/main" id="{544097B3-6133-4C5E-A98C-E7DF317645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id="{DAC6BD00-0A78-4A63-AE52-583273B23F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E007FAB5-0C26-482A-81EB-D736B8B6622E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067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EE6B07-B573-4CFD-B492-DCA391C7B017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5D2CBFE8-DC23-4516-A263-16AE65DD84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ACB062F2-6C89-4401-8469-A40F2C2AD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9EEE4941-2162-454A-A955-AD908E5DB51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5.11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6.99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7.33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 err="1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3,400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本月该市场中丰田</a:t>
            </a:r>
            <a:r>
              <a:rPr lang="en-US" altLang="zh-CN" sz="1400" dirty="0" err="1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YARiS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的销量权重和均价都有较明显上升，加之高价车型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Polo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本月销量权重提升，导致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级细分市场本月均价上升较为明显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0E0C08FC-7F95-44EB-BC11-8099838E1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60696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YARiS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 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Polo 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威驰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焕驰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起亚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KX CROSS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瑞纳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悦纳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飞度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1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863A0371-8E77-4F53-BDFB-105570E88B5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03866177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4E611F80-A64C-4E58-9798-8DE22B994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38757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1" name="灯片编号占位符 3">
            <a:extLst>
              <a:ext uri="{FF2B5EF4-FFF2-40B4-BE49-F238E27FC236}">
                <a16:creationId xmlns:a16="http://schemas.microsoft.com/office/drawing/2014/main" id="{B998704D-814B-445C-B2D1-EFC72AD9B56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438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6FC467-1D12-4DC8-8029-70FE1030AE19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F29C9C1-1B76-46DC-B0B1-11D45AB072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CA658829-07A5-415C-8B3E-AB84398C7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lang="en-US" altLang="zh-CN" sz="1700" b="1" kern="0" dirty="0" err="1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A0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FD7FDDD6-52E6-4EA7-B19D-D30AEB9E42FD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级轿车终端优惠指数为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，市场优惠从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1.17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万增加至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级别终端优惠幅度较上月增加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本月该细分市场中各车型终端优惠变化不大，整体细分市场终端优惠变化并不明显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BB0F77E0-15FF-4F75-AD2D-7C93DC65259A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76773250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C82AC63-E518-4A7F-A276-3A45CCC7CA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303691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27153A68-B43D-4370-BF02-979AA8876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456376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YARiS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 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Polo 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威驰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瑞纳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焕驰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起亚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KX CROSS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飞度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悦纳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69F87DC1-E3C1-4F52-B6B3-DED536E43AD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86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10.44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10.54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级市场各车型表现不一，朗逸、高尔夫、逸动等车型的销量权重有所增加，而思域、英朗等车型的权重出现下滑，由于本月销量权重向高价车型倾斜，因此该细分市场整体均价有所上升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2" name="Object 4">
            <a:extLst>
              <a:ext uri="{FF2B5EF4-FFF2-40B4-BE49-F238E27FC236}">
                <a16:creationId xmlns:a16="http://schemas.microsoft.com/office/drawing/2014/main" id="{61DE41F3-1E91-42FA-9BDF-D10A0752310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95638267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E86DA25D-7722-4CAC-A063-EA986B952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167959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CD7FBB7C-1218-4793-8AA4-CDD73CB55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034598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朗逸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思域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高尔夫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英朗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逸动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凌渡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凌派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雷凌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轩逸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-9.9%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卡罗拉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昕锐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MG6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昂克赛拉</a:t>
                      </a:r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享域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艾瑞泽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伊兰特 领动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领克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福克斯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B623172E-98DE-4570-8DFC-0A5F2EAB281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427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0.23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级轿车市场优惠幅度较上月下降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本月终端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优惠较大的英朗权重下滑，是导致本月整体细分市场终端优惠下滑的主要因素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2" name="Object 4">
            <a:extLst>
              <a:ext uri="{FF2B5EF4-FFF2-40B4-BE49-F238E27FC236}">
                <a16:creationId xmlns:a16="http://schemas.microsoft.com/office/drawing/2014/main" id="{61DE41F3-1E91-42FA-9BDF-D10A0752310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65751313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3B74DD7B-A863-4B02-B5DF-CE2FEB4FB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8338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3A217186-CE3F-472D-B31E-A606E7BE6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37611"/>
              </p:ext>
            </p:extLst>
          </p:nvPr>
        </p:nvGraphicFramePr>
        <p:xfrm>
          <a:off x="8472488" y="2613025"/>
          <a:ext cx="3177052" cy="3165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朗逸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英朗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轩逸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凌渡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思域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高尔夫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凌派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昕锐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伊兰特 领动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桑塔纳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享域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MG6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速腾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科鲁泽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帝豪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福睿斯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A3 Limousine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福克斯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0C8D2437-A48A-468E-AB8A-E051A60054C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022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4.06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1.1%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20.30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20.51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级轿车市场终端成交均价较上月上升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2,100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级轿车市场销量权重向迈腾、奔驰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级等中高价车型集中，导致其整体均价被拉高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316AB0AF-B09B-4FFA-8E92-827813C5DA4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88025996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BD0F927-9668-42C2-9EE1-4A65F1055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12786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A0314EA1-9209-46B1-A3C3-7226FA803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096980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跌幅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迈腾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雅阁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君越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亚洲龙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君威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INSPIRE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迈锐宝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马自达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6 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阿特兹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名图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凯美瑞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天籁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睿骋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A4L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帕萨特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1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chemeClr val="accent6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rgbClr val="FF6D6D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8F8E8942-53F7-40C7-AF96-F47B03E6EC7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16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103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万上升至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级轿车市场终端优惠较上月上升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1,3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本月该市场整体终端优惠小幅上升，主要受到销量权重向优惠多的迈腾、君越等车型转移的影响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316AB0AF-B09B-4FFA-8E92-827813C5DA4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64667606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1543619-6674-494E-850F-BA814B1FF8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86848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D645018F-CA65-46FE-B8F3-4C07E055B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2225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迈腾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君越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雅阁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君威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A4L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名图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迈锐宝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INSPIRE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马自达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6 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阿特兹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睿骋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亚洲龙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天籁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凯美瑞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帕萨特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F8648626-B1B0-4077-98FE-0EBB542EF9C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17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146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6.90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3.3%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36.74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37.95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级轿车市场终端成交均价较上月上升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12,100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本月该奔驰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销量权重大幅上升，成为拉动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级轿车市场整体均价上涨的直接原因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A6539A25-246C-4D51-95FD-270479D4A31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82249334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1C8E3856-F8A7-468B-BEE4-D1EF1DE82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4001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D5E28247-B1E4-4C71-9721-BD2323522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943137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E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辉昂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沃尔沃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S90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A6L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F4ED97CD-9111-455E-8D46-A4B0938600B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02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3">
            <a:extLst>
              <a:ext uri="{FF2B5EF4-FFF2-40B4-BE49-F238E27FC236}">
                <a16:creationId xmlns:a16="http://schemas.microsoft.com/office/drawing/2014/main" id="{FE267BE8-4A0D-4867-9D8C-AECE108F9769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425177-558A-4392-ABF1-43C45D343960}"/>
              </a:ext>
            </a:extLst>
          </p:cNvPr>
          <p:cNvGrpSpPr/>
          <p:nvPr/>
        </p:nvGrpSpPr>
        <p:grpSpPr>
          <a:xfrm>
            <a:off x="3853955" y="2410731"/>
            <a:ext cx="4484091" cy="2036538"/>
            <a:chOff x="1659801" y="1907927"/>
            <a:chExt cx="4484091" cy="203653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224BB48-C1E2-4478-988F-DE74CEA6D389}"/>
                </a:ext>
              </a:extLst>
            </p:cNvPr>
            <p:cNvSpPr txBox="1"/>
            <p:nvPr/>
          </p:nvSpPr>
          <p:spPr>
            <a:xfrm>
              <a:off x="3121761" y="2065599"/>
              <a:ext cx="3022131" cy="4540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kumimoji="1" lang="en-US" altLang="zh-CN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- </a:t>
              </a:r>
              <a:r>
                <a:rPr kumimoji="1"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指数编制说明</a:t>
              </a: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YQiHeiX2 55W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9E67059-FB25-460D-8CB4-B76A03B65EA4}"/>
                </a:ext>
              </a:extLst>
            </p:cNvPr>
            <p:cNvSpPr/>
            <p:nvPr/>
          </p:nvSpPr>
          <p:spPr>
            <a:xfrm>
              <a:off x="1985548" y="1907927"/>
              <a:ext cx="1147017" cy="7694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01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8AAB19A-28B4-413D-BDBB-430FFAA82288}"/>
                </a:ext>
              </a:extLst>
            </p:cNvPr>
            <p:cNvSpPr/>
            <p:nvPr/>
          </p:nvSpPr>
          <p:spPr>
            <a:xfrm>
              <a:off x="1659801" y="2134173"/>
              <a:ext cx="316950" cy="316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E6E3EC-6304-4A61-AA5D-948CA806B653}"/>
                </a:ext>
              </a:extLst>
            </p:cNvPr>
            <p:cNvSpPr txBox="1"/>
            <p:nvPr/>
          </p:nvSpPr>
          <p:spPr>
            <a:xfrm>
              <a:off x="3121761" y="3332696"/>
              <a:ext cx="3022131" cy="4540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kumimoji="1" lang="en-US" altLang="zh-CN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- </a:t>
              </a:r>
              <a:r>
                <a:rPr kumimoji="1"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指数走势分析</a:t>
              </a: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YQiHeiX2 55W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359B2BC-3CEF-42F1-AC85-323D505352B3}"/>
                </a:ext>
              </a:extLst>
            </p:cNvPr>
            <p:cNvSpPr/>
            <p:nvPr/>
          </p:nvSpPr>
          <p:spPr>
            <a:xfrm>
              <a:off x="1659801" y="3401270"/>
              <a:ext cx="316950" cy="316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8EAD415-D1C6-4A0F-A058-91CEC55711F2}"/>
                </a:ext>
              </a:extLst>
            </p:cNvPr>
            <p:cNvSpPr/>
            <p:nvPr/>
          </p:nvSpPr>
          <p:spPr>
            <a:xfrm>
              <a:off x="1985548" y="3175024"/>
              <a:ext cx="1147017" cy="7694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02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灯片编号占位符 3">
            <a:extLst>
              <a:ext uri="{FF2B5EF4-FFF2-40B4-BE49-F238E27FC236}">
                <a16:creationId xmlns:a16="http://schemas.microsoft.com/office/drawing/2014/main" id="{BBADB17D-DF44-4D96-BA1A-94CC67A1CF73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1816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轿车终端优惠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7.59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万下降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至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6.79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级轿车市场终端优惠较上月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该市场终端优惠幅度较大的奥迪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A6L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和宝马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等车型本月销量权重下滑，导致该细分市场本月整体优惠幅度明显缩水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A6539A25-246C-4D51-95FD-270479D4A31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9048124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F550C55-BC32-43C9-8EE0-8A45579A8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410433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098094A2-ECD3-4DD4-AD3C-98494F5331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42708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辉昂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沃尔沃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S90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E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A6L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1F7303E3-1C97-4CA1-8853-02DD5E09F2B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238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0.7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15.30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,100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各细分市场中除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级均价上升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1.7%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外，其他市场均价都出现下滑，其中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级市场均价分别下滑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3.9%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，导致整体成交均价出现下滑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3D610F5C-A913-4C98-AEDA-B70E4BC0FD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325978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2EF08C3D-BA88-4D53-9F37-29F2F17018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43996302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75FFEC-B61A-4495-ADCD-04237794E577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0444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2" name="AutoShape 12">
              <a:extLst>
                <a:ext uri="{FF2B5EF4-FFF2-40B4-BE49-F238E27FC236}">
                  <a16:creationId xmlns:a16="http://schemas.microsoft.com/office/drawing/2014/main" id="{13F8DA16-D8FA-416B-8CB9-F2695E6D88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855E3CC9-6E7B-4178-814C-BF6C995A5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B021574-DDE6-4025-9598-9DA02AFDE9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3888080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0E4A9A13-F071-401F-A245-9AD965435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907614"/>
              </p:ext>
            </p:extLst>
          </p:nvPr>
        </p:nvGraphicFramePr>
        <p:xfrm>
          <a:off x="8467726" y="5334317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16.4%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54.2%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27.3%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2.1%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10.01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13.06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20.98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35.63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1FAA94-F258-48C2-B50C-B8BF04486EA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D8DD5CAE-0EEA-4BE6-B32A-C3D6B19523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CF2E7BF2-B03F-4840-A314-8724BB469A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801B096B-DBE2-4864-B558-5348E78605F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23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</a:t>
            </a:r>
            <a:r>
              <a:rPr kumimoji="0" lang="zh-CN" altLang="en-US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下降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级市场终端优惠下滑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25.8%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外，其他市场终端优惠都出现上升，其中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级终端优惠分别上升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7.1%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。由于份额较高的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级市场终端优惠明显下滑，导致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市场整体优惠出现下滑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288A1E22-E3CB-44D5-B76D-47D9D3A36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70099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DE4E56-4C1D-4501-84D6-793E594B174B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0C018BB6-6E6D-4499-9942-AE701C8660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1930EE94-2EB0-4444-B505-752FAC1ED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7" name="Object 4">
            <a:extLst>
              <a:ext uri="{FF2B5EF4-FFF2-40B4-BE49-F238E27FC236}">
                <a16:creationId xmlns:a16="http://schemas.microsoft.com/office/drawing/2014/main" id="{F0B37818-9D42-472D-ADC8-D4C943A7D0C0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38956848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0" name="组合 29">
            <a:extLst>
              <a:ext uri="{FF2B5EF4-FFF2-40B4-BE49-F238E27FC236}">
                <a16:creationId xmlns:a16="http://schemas.microsoft.com/office/drawing/2014/main" id="{CBDFBF05-E879-439D-AE83-85EE1BC75CF4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1" name="AutoShape 12">
              <a:extLst>
                <a:ext uri="{FF2B5EF4-FFF2-40B4-BE49-F238E27FC236}">
                  <a16:creationId xmlns:a16="http://schemas.microsoft.com/office/drawing/2014/main" id="{B453FF14-ED63-4A49-89F0-4B1FA61766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2" name="Text Box 10">
              <a:extLst>
                <a:ext uri="{FF2B5EF4-FFF2-40B4-BE49-F238E27FC236}">
                  <a16:creationId xmlns:a16="http://schemas.microsoft.com/office/drawing/2014/main" id="{C04BE402-A1EA-4CA3-A4A3-E77FF1084E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C4143E03-8B0E-40C9-8253-662A894B57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2556590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317D2A80-9E7E-4419-BC5E-EB84A580E819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5B33AF6A-204D-42CD-B5A0-B5CA30B11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179277"/>
              </p:ext>
            </p:extLst>
          </p:nvPr>
        </p:nvGraphicFramePr>
        <p:xfrm>
          <a:off x="8467726" y="5334317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16.4%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54.2%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27.3%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2.1%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1.40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1.86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2.65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3.46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85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EE6B07-B573-4CFD-B492-DCA391C7B017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5D2CBFE8-DC23-4516-A263-16AE65DD84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ACB062F2-6C89-4401-8469-A40F2C2AD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9EEE4941-2162-454A-A955-AD908E5DB51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上升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9.84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万上升至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10.01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本月该细分市场中各车型表现不一，其中部分低价车型销量权重下降，而途铠、昂科拉、丰田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C-HR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等价格相对较高的车型销量权重上市，因此使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市场本月整体成交均价上升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B32791A-437C-452A-9C87-B01920279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72016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EA5902AB-FDCD-4809-A776-F6D370E807D0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13134162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663B2949-C891-4F08-AEF0-70D8C8128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219722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途铠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MG ZS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昂科拉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C-HR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缤智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柯米克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缤越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凯翼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现代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ix25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劲客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启辰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T60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奕泽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智达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远景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57E9E6AA-8DF8-4C00-ADB6-2CD1CA69396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298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6FC467-1D12-4DC8-8029-70FE1030AE19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F29C9C1-1B76-46DC-B0B1-11D45AB072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CA658829-07A5-415C-8B3E-AB84398C7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FD7FDDD6-52E6-4EA7-B19D-D30AEB9E42FD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1.86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，环比增长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7.1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1.31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万增加至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1.40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虽然本月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中本田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XR-V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MG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ZS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等车型终端优惠和销量权重双双下滑，但由于昂科拉终端优惠和销量权重双双上升以及途铠、柯米克、丰田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C-HR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等车型销量权重也有所增长，因此本月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整体市场优惠小幅上升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A52261F-4594-49E5-9D5B-4441F1741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99443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9F3BF132-BBE7-4E94-9D7A-9636E424532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9124740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F0002B16-4866-49F0-ABD4-6F44786977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454661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昂科拉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途铠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MG ZS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柯米克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缤智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C-HR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缤越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劲客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现代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ix25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奕泽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启辰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T60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远景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智达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奕跑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1795F8EE-BDE5-4D0C-ACBE-A4AE2D72171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519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-0.43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lang="zh-CN" altLang="en-US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市场主要受到热销车型本田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CR-V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本月销量权重大幅下滑的影响，其销量权重向价格相对较低的观致、哈弗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H6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转移，导致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市场价格有所下滑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8643B77-6F72-431A-849B-61106299E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80947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17DADF23-DF3F-4545-9B48-F47A87AE4F2F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39826574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6E5F0FE5-421B-4E3E-975E-CB9564471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59938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探岳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观致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SUV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F7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长安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CS75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8.2%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探歌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RX5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指南者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欧蓝德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远景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逍客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博越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奇骏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RX3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EE1EDF2B-2290-4A46-959C-3A8909C319C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606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lang="en-US" altLang="zh-CN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0.77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万上升至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.86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有所上升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。主要由于宝马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、本田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CR-V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等优惠较小的车型销量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权重下滑，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而优惠幅度较大的观致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权重上升，因此导致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该细分市场本月整体终端优惠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有所上升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E753B22-15E3-4C75-A415-56AB8A02B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6522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A6103A0D-A781-4C5B-8BDA-492FF8C988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702557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88A2CCF7-244C-49B5-847C-0E57C269A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716124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观致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SUV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探岳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指南者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RX5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探歌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欧蓝德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F7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逍客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博越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Q2L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景逸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奇骏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965B79F9-F1AF-41BB-AAC1-1E5C4DEB0A1D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2840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-4.09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23.71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27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,3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由于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月高价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车型销量出现大幅下滑，导致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市场整体成交均价出现明显下降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88597FC9-B20C-4A27-B068-7B9FAD93A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387993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7B4EDBD1-A7CD-45FD-A42D-1064009FC9E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76660541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D17DA85A-5AE1-4400-A975-6F815D8DC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698589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6.0%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途观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-13.4%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昂科威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Q5L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GLC</a:t>
                      </a:r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汉兰达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冠道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锐界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X95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UR-V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星途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TXL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英菲尼迪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QX50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沃尔沃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XC60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斯威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G01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发现神行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93601F36-B44C-4AF4-A5FC-08D80F730C2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26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3721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-4.18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25.8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9,2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中终端优惠额度较大的奥迪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Q5L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宝马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X3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等车型本月销量权重大幅下滑，致使该细分市场本月终端优惠明显减少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AE80019-A415-4CF3-8D7E-06246C33A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20957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22055AE0-68D5-42A7-A857-FEB44912FE8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40014524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1FB79872-ACC2-4B86-81DD-FBC2FC74B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226118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途观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6.0%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Q5L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长安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CX70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昂科威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6.0%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星途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TXL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发现神行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-8.7%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GS8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沃尔沃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XC60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唐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英菲尼迪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QX50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探界者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冠道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UR-V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AF4C7D35-52AA-464F-99A8-FDF723703E4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27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022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-0.37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3.9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37.09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35.63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kumimoji="0" lang="zh-CN" altLang="en-US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下降</a:t>
            </a:r>
            <a:r>
              <a:rPr lang="en-US" altLang="zh-CN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en-US" altLang="zh-CN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受高价车型普拉多和凯迪拉克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XT6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本月销量权重下滑的影响，该细分市场成交均价下滑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171ACEF-7F29-4A4B-B709-F768D8723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138402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916F00FE-6A8F-4FC2-9440-45E973785A2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79810425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36AF5A46-654A-4E5F-B0E2-155C88E66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447044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16.9%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-7.0%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普拉多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B2CCE08D-47E2-4B1B-9946-AF918B2BF1D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55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11A2F77-4991-4DCF-95DD-2B70A7F2D983}"/>
              </a:ext>
            </a:extLst>
          </p:cNvPr>
          <p:cNvGrpSpPr/>
          <p:nvPr/>
        </p:nvGrpSpPr>
        <p:grpSpPr>
          <a:xfrm>
            <a:off x="3307181" y="2582615"/>
            <a:ext cx="5577638" cy="1692771"/>
            <a:chOff x="1000801" y="2259282"/>
            <a:chExt cx="5429594" cy="169277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F22C81-1579-4771-A4D2-C82604F04B6B}"/>
                </a:ext>
              </a:extLst>
            </p:cNvPr>
            <p:cNvSpPr/>
            <p:nvPr/>
          </p:nvSpPr>
          <p:spPr>
            <a:xfrm>
              <a:off x="1000801" y="2259282"/>
              <a:ext cx="155081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8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01</a:t>
              </a:r>
              <a:endParaRPr lang="zh-CN" altLang="en-US" sz="8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EF6F7B5-6EAD-469C-AFF6-41F0F81F26B0}"/>
                </a:ext>
              </a:extLst>
            </p:cNvPr>
            <p:cNvSpPr txBox="1"/>
            <p:nvPr/>
          </p:nvSpPr>
          <p:spPr>
            <a:xfrm>
              <a:off x="2751813" y="2628614"/>
              <a:ext cx="3678582" cy="13234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4000" b="1" spc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HYQiHeiX2 55W" charset="-122"/>
                </a:rPr>
                <a:t>指数编制说明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916629F-A64F-4C40-B4BF-6B330B8406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7449" y="3696914"/>
              <a:ext cx="1215157" cy="0"/>
            </a:xfrm>
            <a:prstGeom prst="line">
              <a:avLst/>
            </a:prstGeom>
            <a:noFill/>
            <a:ln w="38100" cap="flat" cmpd="sng" algn="ctr">
              <a:solidFill>
                <a:srgbClr val="275C9D"/>
              </a:solidFill>
              <a:prstDash val="solid"/>
              <a:miter lim="800000"/>
            </a:ln>
            <a:effectLst/>
          </p:spPr>
        </p:cxnSp>
      </p:grp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6908F827-94BB-43BA-8E2F-CBCEC02A38E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155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上升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万增加至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</a:t>
            </a:r>
            <a:r>
              <a:rPr kumimoji="0" lang="zh-CN" altLang="en-US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增加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,0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本月该市场中销量权重向终端优惠较大的途昂集中，推动该细分市场终端优惠上升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2DD2DF5-8B50-4E20-823F-423EC2A95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079985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118CDA07-6F96-44E8-A060-C2BEC030D52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49382973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22CE5F68-2BB6-4A35-ADD2-8F7C6DBE3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307182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途昂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16.9%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普拉多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XT6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-7.0%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3BE66E80-1611-4E00-8723-C3B36F25D503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059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整体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-5.67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16.97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成交均价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较上月</a:t>
            </a:r>
            <a:r>
              <a:rPr lang="zh-CN" altLang="en-US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9,4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市场中由于高价车型艾力绅、奥德赛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销量权重下滑，销量权重向低价车型嘉际和菱智转移，导致本月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市场均价出现下滑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33904F-5AF6-4399-9324-A7EA195B59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74961531"/>
              </p:ext>
            </p:extLst>
          </p:nvPr>
        </p:nvGraphicFramePr>
        <p:xfrm>
          <a:off x="334964" y="3068638"/>
          <a:ext cx="8208962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48EBD8AB-039C-4455-AB4C-364DF90E40AF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5208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21C78724-525D-4CBB-B3D0-A125F6AA814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88CC60FB-D79D-4188-8C2A-76016BD59E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lang="en-US" altLang="zh-CN" sz="1700" b="1" kern="0" dirty="0" err="1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MPV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337EAA9-631C-4469-B955-73FD8DFFA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23781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6" name="灯片编号占位符 3">
            <a:extLst>
              <a:ext uri="{FF2B5EF4-FFF2-40B4-BE49-F238E27FC236}">
                <a16:creationId xmlns:a16="http://schemas.microsoft.com/office/drawing/2014/main" id="{74A22816-021A-4F1A-81C6-78EE23FF7AEF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61BA6C14-1D35-47AD-862B-34598D3B57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162601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嘉际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艾力绅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菱智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9.6%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奥德赛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HEV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阁瑞斯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RM-5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别克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GL8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别克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GL6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GM8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MAX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516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整体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上升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万增加至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市场虽然销量权重变化较大，但由于各车型终端优惠变化不大，因此本月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市场终端平均优惠保持稳定，未出现明显变化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2C80603-33B7-494D-9615-CB323F0BC04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5208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CD9C64C-F0D7-4C2A-A91A-0CDEEC5DF0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9396D65E-C0A7-4D34-8BD0-DB2CC6D812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MPV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1" name="Object 4">
            <a:extLst>
              <a:ext uri="{FF2B5EF4-FFF2-40B4-BE49-F238E27FC236}">
                <a16:creationId xmlns:a16="http://schemas.microsoft.com/office/drawing/2014/main" id="{65CEE3DF-2F56-4DB7-8311-F694EEB65EF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79472542"/>
              </p:ext>
            </p:extLst>
          </p:nvPr>
        </p:nvGraphicFramePr>
        <p:xfrm>
          <a:off x="334964" y="3068638"/>
          <a:ext cx="8208962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7416362-42AA-4E25-AB0E-FE718D924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19255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2" name="灯片编号占位符 3">
            <a:extLst>
              <a:ext uri="{FF2B5EF4-FFF2-40B4-BE49-F238E27FC236}">
                <a16:creationId xmlns:a16="http://schemas.microsoft.com/office/drawing/2014/main" id="{F0FC1291-76D8-457C-BDA6-2C8691F1F1F8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DEA41273-825E-430B-973B-03044B7D4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382415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嘉际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别克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GL6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菱智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9.6%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艾力绅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阁瑞斯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730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别克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GL8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360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-5.5%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宝骏 </a:t>
                      </a: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RM-5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-4.3%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奥德赛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HEV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GM8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宋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MAX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551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474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460EB6C-7A6B-4937-8731-8EA9BAFE32C7}"/>
              </a:ext>
            </a:extLst>
          </p:cNvPr>
          <p:cNvSpPr txBox="1">
            <a:spLocks/>
          </p:cNvSpPr>
          <p:nvPr/>
        </p:nvSpPr>
        <p:spPr>
          <a:xfrm>
            <a:off x="1919287" y="969963"/>
            <a:ext cx="8460000" cy="1790654"/>
          </a:xfrm>
          <a:prstGeom prst="rect">
            <a:avLst/>
          </a:prstGeom>
        </p:spPr>
        <p:txBody>
          <a:bodyPr/>
          <a:lstStyle/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指数由安路勤发布，反映乘用车市场终端价格、优惠变化的综合指数体系</a:t>
            </a:r>
          </a:p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指数每月在北京、上海两地通过“乘用车市场信息联席会” 对外发布</a:t>
            </a:r>
          </a:p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指数由价格变化指数和终端优惠指数两大体系组成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DCE0F1-E818-4844-AFA9-7CC3328782BD}"/>
              </a:ext>
            </a:extLst>
          </p:cNvPr>
          <p:cNvGrpSpPr/>
          <p:nvPr/>
        </p:nvGrpSpPr>
        <p:grpSpPr>
          <a:xfrm>
            <a:off x="1919288" y="3206754"/>
            <a:ext cx="8460000" cy="2589213"/>
            <a:chOff x="1870622" y="3206754"/>
            <a:chExt cx="8393116" cy="2589213"/>
          </a:xfrm>
        </p:grpSpPr>
        <p:sp>
          <p:nvSpPr>
            <p:cNvPr id="8" name="AutoShape 36">
              <a:extLst>
                <a:ext uri="{FF2B5EF4-FFF2-40B4-BE49-F238E27FC236}">
                  <a16:creationId xmlns:a16="http://schemas.microsoft.com/office/drawing/2014/main" id="{21045A38-8380-45BD-9312-448E2394B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9125" y="3206754"/>
              <a:ext cx="5148263" cy="10080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dist="81320" dir="3080412" algn="ctr" rotWithShape="0">
                <a:srgbClr val="808080">
                  <a:alpha val="50000"/>
                </a:srgbClr>
              </a:outerShdw>
            </a:effectLst>
          </p:spPr>
          <p:txBody>
            <a:bodyPr anchor="ctr"/>
            <a:lstStyle/>
            <a:p>
              <a:pPr eaLnBrk="0" hangingPunct="0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1600" b="1" kern="0" dirty="0">
                  <a:solidFill>
                    <a:srgbClr val="275C9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以车型均价为基础，车型销量为权重，反映终端市场成交价的变化走势</a:t>
              </a:r>
              <a:endParaRPr lang="en-US" altLang="zh-CN" sz="1600" b="1" kern="0" dirty="0">
                <a:solidFill>
                  <a:srgbClr val="275C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AutoShape 37">
              <a:extLst>
                <a:ext uri="{FF2B5EF4-FFF2-40B4-BE49-F238E27FC236}">
                  <a16:creationId xmlns:a16="http://schemas.microsoft.com/office/drawing/2014/main" id="{6B144EC4-AA9F-4CF8-8003-4C28D95C5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5475" y="4787904"/>
              <a:ext cx="5148263" cy="10080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dist="81320" dir="3080412" algn="ctr" rotWithShape="0">
                <a:srgbClr val="808080">
                  <a:alpha val="50000"/>
                </a:srgbClr>
              </a:outerShdw>
            </a:effectLst>
          </p:spPr>
          <p:txBody>
            <a:bodyPr anchor="ctr"/>
            <a:lstStyle/>
            <a:p>
              <a:pPr eaLnBrk="0" hangingPunct="0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1600" b="1" kern="0" dirty="0">
                  <a:solidFill>
                    <a:srgbClr val="275C9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以车型优惠幅度为基础，车型销量为权重，反映终端市场优惠幅度变化走势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F8D2962-96B8-42FA-BE44-981699E14620}"/>
                </a:ext>
              </a:extLst>
            </p:cNvPr>
            <p:cNvGrpSpPr/>
            <p:nvPr/>
          </p:nvGrpSpPr>
          <p:grpSpPr>
            <a:xfrm>
              <a:off x="1898721" y="3250410"/>
              <a:ext cx="2620675" cy="920751"/>
              <a:chOff x="278923" y="3250410"/>
              <a:chExt cx="2620675" cy="920751"/>
            </a:xfrm>
          </p:grpSpPr>
          <p:sp>
            <p:nvSpPr>
              <p:cNvPr id="11" name="Freeform 14">
                <a:extLst>
                  <a:ext uri="{FF2B5EF4-FFF2-40B4-BE49-F238E27FC236}">
                    <a16:creationId xmlns:a16="http://schemas.microsoft.com/office/drawing/2014/main" id="{B3F7C04A-45F5-4F09-8111-A45DE3A9D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" y="3250410"/>
                <a:ext cx="2620675" cy="920751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0" y="0"/>
                  </a:cxn>
                  <a:cxn ang="0">
                    <a:pos x="856" y="0"/>
                  </a:cxn>
                  <a:cxn ang="0">
                    <a:pos x="856" y="517"/>
                  </a:cxn>
                  <a:cxn ang="0">
                    <a:pos x="847" y="525"/>
                  </a:cxn>
                  <a:cxn ang="0">
                    <a:pos x="831" y="533"/>
                  </a:cxn>
                  <a:cxn ang="0">
                    <a:pos x="812" y="546"/>
                  </a:cxn>
                  <a:cxn ang="0">
                    <a:pos x="753" y="567"/>
                  </a:cxn>
                  <a:cxn ang="0">
                    <a:pos x="664" y="579"/>
                  </a:cxn>
                  <a:cxn ang="0">
                    <a:pos x="610" y="575"/>
                  </a:cxn>
                  <a:cxn ang="0">
                    <a:pos x="566" y="558"/>
                  </a:cxn>
                  <a:cxn ang="0">
                    <a:pos x="482" y="517"/>
                  </a:cxn>
                  <a:cxn ang="0">
                    <a:pos x="388" y="475"/>
                  </a:cxn>
                  <a:cxn ang="0">
                    <a:pos x="335" y="459"/>
                  </a:cxn>
                  <a:cxn ang="0">
                    <a:pos x="271" y="454"/>
                  </a:cxn>
                  <a:cxn ang="0">
                    <a:pos x="167" y="463"/>
                  </a:cxn>
                  <a:cxn ang="0">
                    <a:pos x="84" y="483"/>
                  </a:cxn>
                  <a:cxn ang="0">
                    <a:pos x="25" y="504"/>
                  </a:cxn>
                  <a:cxn ang="0">
                    <a:pos x="5" y="513"/>
                  </a:cxn>
                  <a:cxn ang="0">
                    <a:pos x="0" y="517"/>
                  </a:cxn>
                </a:cxnLst>
                <a:rect l="0" t="0" r="r" b="b"/>
                <a:pathLst>
                  <a:path w="857" h="580">
                    <a:moveTo>
                      <a:pt x="0" y="517"/>
                    </a:moveTo>
                    <a:lnTo>
                      <a:pt x="0" y="0"/>
                    </a:lnTo>
                    <a:lnTo>
                      <a:pt x="856" y="0"/>
                    </a:lnTo>
                    <a:lnTo>
                      <a:pt x="856" y="517"/>
                    </a:lnTo>
                    <a:lnTo>
                      <a:pt x="847" y="525"/>
                    </a:lnTo>
                    <a:lnTo>
                      <a:pt x="831" y="533"/>
                    </a:lnTo>
                    <a:lnTo>
                      <a:pt x="812" y="546"/>
                    </a:lnTo>
                    <a:lnTo>
                      <a:pt x="753" y="567"/>
                    </a:lnTo>
                    <a:lnTo>
                      <a:pt x="664" y="579"/>
                    </a:lnTo>
                    <a:lnTo>
                      <a:pt x="610" y="575"/>
                    </a:lnTo>
                    <a:lnTo>
                      <a:pt x="566" y="558"/>
                    </a:lnTo>
                    <a:lnTo>
                      <a:pt x="482" y="517"/>
                    </a:lnTo>
                    <a:lnTo>
                      <a:pt x="388" y="475"/>
                    </a:lnTo>
                    <a:lnTo>
                      <a:pt x="335" y="459"/>
                    </a:lnTo>
                    <a:lnTo>
                      <a:pt x="271" y="454"/>
                    </a:lnTo>
                    <a:lnTo>
                      <a:pt x="167" y="463"/>
                    </a:lnTo>
                    <a:lnTo>
                      <a:pt x="84" y="483"/>
                    </a:lnTo>
                    <a:lnTo>
                      <a:pt x="25" y="504"/>
                    </a:lnTo>
                    <a:lnTo>
                      <a:pt x="5" y="513"/>
                    </a:lnTo>
                    <a:lnTo>
                      <a:pt x="0" y="517"/>
                    </a:lnTo>
                  </a:path>
                </a:pathLst>
              </a:custGeom>
              <a:solidFill>
                <a:srgbClr val="275C9D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40161" dir="4293903" algn="ctr" rotWithShape="0">
                  <a:srgbClr val="C0C0C0"/>
                </a:outerShdw>
              </a:effectLst>
            </p:spPr>
            <p:txBody>
              <a:bodyPr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zh-CN" sz="1200" b="1">
                  <a:solidFill>
                    <a:srgbClr val="5F5F5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Rectangle 27">
                <a:extLst>
                  <a:ext uri="{FF2B5EF4-FFF2-40B4-BE49-F238E27FC236}">
                    <a16:creationId xmlns:a16="http://schemas.microsoft.com/office/drawing/2014/main" id="{78AFC755-05D4-493D-B681-F1570CB78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536" y="3527429"/>
                <a:ext cx="2465752" cy="3667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54000" rIns="54000"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r>
                  <a:rPr lang="zh-CN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GAIN</a:t>
                </a:r>
                <a:r>
                  <a:rPr lang="en-US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•</a:t>
                </a:r>
                <a:r>
                  <a:rPr lang="zh-CN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价格变化指数</a:t>
                </a:r>
                <a:endParaRPr lang="en-US" altLang="zh-CN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27A64EF-4307-4072-AA1E-8445E7432825}"/>
                </a:ext>
              </a:extLst>
            </p:cNvPr>
            <p:cNvGrpSpPr/>
            <p:nvPr/>
          </p:nvGrpSpPr>
          <p:grpSpPr>
            <a:xfrm>
              <a:off x="1870622" y="4831560"/>
              <a:ext cx="2622347" cy="920751"/>
              <a:chOff x="250824" y="4831560"/>
              <a:chExt cx="2622347" cy="920751"/>
            </a:xfrm>
          </p:grpSpPr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F579B1ED-1259-4534-A78F-7D18F6422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24" y="4831560"/>
                <a:ext cx="2622347" cy="920751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0" y="0"/>
                  </a:cxn>
                  <a:cxn ang="0">
                    <a:pos x="856" y="0"/>
                  </a:cxn>
                  <a:cxn ang="0">
                    <a:pos x="856" y="517"/>
                  </a:cxn>
                  <a:cxn ang="0">
                    <a:pos x="847" y="525"/>
                  </a:cxn>
                  <a:cxn ang="0">
                    <a:pos x="831" y="533"/>
                  </a:cxn>
                  <a:cxn ang="0">
                    <a:pos x="812" y="546"/>
                  </a:cxn>
                  <a:cxn ang="0">
                    <a:pos x="753" y="567"/>
                  </a:cxn>
                  <a:cxn ang="0">
                    <a:pos x="664" y="579"/>
                  </a:cxn>
                  <a:cxn ang="0">
                    <a:pos x="610" y="575"/>
                  </a:cxn>
                  <a:cxn ang="0">
                    <a:pos x="566" y="558"/>
                  </a:cxn>
                  <a:cxn ang="0">
                    <a:pos x="482" y="517"/>
                  </a:cxn>
                  <a:cxn ang="0">
                    <a:pos x="388" y="475"/>
                  </a:cxn>
                  <a:cxn ang="0">
                    <a:pos x="335" y="459"/>
                  </a:cxn>
                  <a:cxn ang="0">
                    <a:pos x="271" y="454"/>
                  </a:cxn>
                  <a:cxn ang="0">
                    <a:pos x="167" y="463"/>
                  </a:cxn>
                  <a:cxn ang="0">
                    <a:pos x="84" y="483"/>
                  </a:cxn>
                  <a:cxn ang="0">
                    <a:pos x="25" y="504"/>
                  </a:cxn>
                  <a:cxn ang="0">
                    <a:pos x="5" y="513"/>
                  </a:cxn>
                  <a:cxn ang="0">
                    <a:pos x="0" y="517"/>
                  </a:cxn>
                </a:cxnLst>
                <a:rect l="0" t="0" r="r" b="b"/>
                <a:pathLst>
                  <a:path w="857" h="580">
                    <a:moveTo>
                      <a:pt x="0" y="517"/>
                    </a:moveTo>
                    <a:lnTo>
                      <a:pt x="0" y="0"/>
                    </a:lnTo>
                    <a:lnTo>
                      <a:pt x="856" y="0"/>
                    </a:lnTo>
                    <a:lnTo>
                      <a:pt x="856" y="517"/>
                    </a:lnTo>
                    <a:lnTo>
                      <a:pt x="847" y="525"/>
                    </a:lnTo>
                    <a:lnTo>
                      <a:pt x="831" y="533"/>
                    </a:lnTo>
                    <a:lnTo>
                      <a:pt x="812" y="546"/>
                    </a:lnTo>
                    <a:lnTo>
                      <a:pt x="753" y="567"/>
                    </a:lnTo>
                    <a:lnTo>
                      <a:pt x="664" y="579"/>
                    </a:lnTo>
                    <a:lnTo>
                      <a:pt x="610" y="575"/>
                    </a:lnTo>
                    <a:lnTo>
                      <a:pt x="566" y="558"/>
                    </a:lnTo>
                    <a:lnTo>
                      <a:pt x="482" y="517"/>
                    </a:lnTo>
                    <a:lnTo>
                      <a:pt x="388" y="475"/>
                    </a:lnTo>
                    <a:lnTo>
                      <a:pt x="335" y="459"/>
                    </a:lnTo>
                    <a:lnTo>
                      <a:pt x="271" y="454"/>
                    </a:lnTo>
                    <a:lnTo>
                      <a:pt x="167" y="463"/>
                    </a:lnTo>
                    <a:lnTo>
                      <a:pt x="84" y="483"/>
                    </a:lnTo>
                    <a:lnTo>
                      <a:pt x="25" y="504"/>
                    </a:lnTo>
                    <a:lnTo>
                      <a:pt x="5" y="513"/>
                    </a:lnTo>
                    <a:lnTo>
                      <a:pt x="0" y="517"/>
                    </a:lnTo>
                  </a:path>
                </a:pathLst>
              </a:custGeom>
              <a:solidFill>
                <a:srgbClr val="275C9D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40161" dir="4293903" algn="ctr" rotWithShape="0">
                  <a:srgbClr val="C0C0C0"/>
                </a:outerShdw>
              </a:effectLst>
            </p:spPr>
            <p:txBody>
              <a:bodyPr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zh-CN" sz="1200" b="1">
                  <a:solidFill>
                    <a:srgbClr val="5F5F5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Rectangle 28">
                <a:extLst>
                  <a:ext uri="{FF2B5EF4-FFF2-40B4-BE49-F238E27FC236}">
                    <a16:creationId xmlns:a16="http://schemas.microsoft.com/office/drawing/2014/main" id="{23999D1A-9344-4681-A83C-FDD519612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974" y="5108579"/>
                <a:ext cx="2504227" cy="3667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54000" rIns="54000"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r>
                  <a:rPr lang="zh-CN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GAIN</a:t>
                </a:r>
                <a:r>
                  <a:rPr lang="en-US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•</a:t>
                </a:r>
                <a:r>
                  <a:rPr lang="zh-CN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终端优惠指数</a:t>
                </a:r>
                <a:endParaRPr lang="en-US" altLang="zh-CN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9" name="AutoShape 4">
              <a:extLst>
                <a:ext uri="{FF2B5EF4-FFF2-40B4-BE49-F238E27FC236}">
                  <a16:creationId xmlns:a16="http://schemas.microsoft.com/office/drawing/2014/main" id="{29120A9A-DD33-4570-8EC0-B13DAB71E2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22498" y="3604422"/>
              <a:ext cx="827087" cy="212725"/>
            </a:xfrm>
            <a:prstGeom prst="triangle">
              <a:avLst>
                <a:gd name="adj" fmla="val 50000"/>
              </a:avLst>
            </a:prstGeom>
            <a:solidFill>
              <a:srgbClr val="BFBFBF"/>
            </a:solidFill>
            <a:ln w="6350" algn="ctr">
              <a:noFill/>
              <a:miter lim="800000"/>
              <a:headEnd type="none" w="sm" len="sm"/>
              <a:tailEnd type="none" w="sm" len="sm"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tIns="91440" bIns="91440" anchor="ctr"/>
            <a:lstStyle/>
            <a:p>
              <a:pPr algn="ctr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en-ZA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AutoShape 4">
              <a:extLst>
                <a:ext uri="{FF2B5EF4-FFF2-40B4-BE49-F238E27FC236}">
                  <a16:creationId xmlns:a16="http://schemas.microsoft.com/office/drawing/2014/main" id="{7ECD152A-4EBF-4224-9BD2-7C87BC92C64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12418" y="5185573"/>
              <a:ext cx="827087" cy="212725"/>
            </a:xfrm>
            <a:prstGeom prst="triangle">
              <a:avLst>
                <a:gd name="adj" fmla="val 50000"/>
              </a:avLst>
            </a:prstGeom>
            <a:solidFill>
              <a:srgbClr val="BFBFBF"/>
            </a:solidFill>
            <a:ln w="6350" algn="ctr">
              <a:noFill/>
              <a:miter lim="800000"/>
              <a:headEnd type="none" w="sm" len="sm"/>
              <a:tailEnd type="none" w="sm" len="sm"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tIns="91440" bIns="91440" anchor="ctr"/>
            <a:lstStyle/>
            <a:p>
              <a:pPr algn="ctr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en-ZA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sp>
        <p:nvSpPr>
          <p:cNvPr id="16" name="灯片编号占位符 3">
            <a:extLst>
              <a:ext uri="{FF2B5EF4-FFF2-40B4-BE49-F238E27FC236}">
                <a16:creationId xmlns:a16="http://schemas.microsoft.com/office/drawing/2014/main" id="{50088FB4-1B31-41F0-B02F-30C83526D718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623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604105E2-0BD9-44CB-9110-F4617FF05F5C}"/>
              </a:ext>
            </a:extLst>
          </p:cNvPr>
          <p:cNvSpPr txBox="1">
            <a:spLocks/>
          </p:cNvSpPr>
          <p:nvPr/>
        </p:nvSpPr>
        <p:spPr>
          <a:xfrm>
            <a:off x="2314103" y="1114559"/>
            <a:ext cx="9180000" cy="36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参加研究的城市包括北京、上海、广州、成都、武汉等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个覆盖全国乘用车主销区域的一、二、三线城市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A92B14CE-A9D4-40BB-9602-A4C8518C6DA5}"/>
              </a:ext>
            </a:extLst>
          </p:cNvPr>
          <p:cNvSpPr txBox="1">
            <a:spLocks/>
          </p:cNvSpPr>
          <p:nvPr/>
        </p:nvSpPr>
        <p:spPr bwMode="auto">
          <a:xfrm>
            <a:off x="2315692" y="1685919"/>
            <a:ext cx="918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参考国际通用的分级标准，个别品牌因车价差异有所调整</a:t>
            </a:r>
          </a:p>
        </p:txBody>
      </p:sp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925623A8-44D3-4668-8A96-DBD6A6DCBFF8}"/>
              </a:ext>
            </a:extLst>
          </p:cNvPr>
          <p:cNvSpPr txBox="1">
            <a:spLocks/>
          </p:cNvSpPr>
          <p:nvPr/>
        </p:nvSpPr>
        <p:spPr bwMode="auto">
          <a:xfrm>
            <a:off x="2315690" y="2231415"/>
            <a:ext cx="9180000" cy="360000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342900" indent="-342900" algn="l">
              <a:lnSpc>
                <a:spcPct val="120000"/>
              </a:lnSpc>
              <a:buClr>
                <a:srgbClr val="275C9D"/>
              </a:buClr>
              <a:buSzPct val="75000"/>
              <a:buFont typeface="Wingdings" pitchFamily="2" charset="2"/>
              <a:buChar char="n"/>
              <a:defRPr sz="13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为反映真实市场价格变化，参与本月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指数计算的车型为以下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184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款</a:t>
            </a:r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3" name="Text Box 1785">
            <a:extLst>
              <a:ext uri="{FF2B5EF4-FFF2-40B4-BE49-F238E27FC236}">
                <a16:creationId xmlns:a16="http://schemas.microsoft.com/office/drawing/2014/main" id="{CA500A50-2644-4D4B-9E82-0D62C1C86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4" y="1149904"/>
            <a:ext cx="1005403" cy="2893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研究城市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Text Box 1785">
            <a:extLst>
              <a:ext uri="{FF2B5EF4-FFF2-40B4-BE49-F238E27FC236}">
                <a16:creationId xmlns:a16="http://schemas.microsoft.com/office/drawing/2014/main" id="{B1BBEF8A-DC78-4939-9DDE-05B0D6288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4" y="1721264"/>
            <a:ext cx="1005403" cy="2893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分级标准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Text Box 1785">
            <a:extLst>
              <a:ext uri="{FF2B5EF4-FFF2-40B4-BE49-F238E27FC236}">
                <a16:creationId xmlns:a16="http://schemas.microsoft.com/office/drawing/2014/main" id="{C14B429B-C87D-4CDD-90D7-5B5AD0860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5" y="2266151"/>
            <a:ext cx="1005403" cy="290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B4438F2E-1F5B-4843-BDA8-48D01B65CC15}"/>
              </a:ext>
            </a:extLst>
          </p:cNvPr>
          <p:cNvSpPr>
            <a:spLocks/>
          </p:cNvSpPr>
          <p:nvPr/>
        </p:nvSpPr>
        <p:spPr bwMode="auto">
          <a:xfrm>
            <a:off x="762894" y="1114559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9" name="AutoShape 5">
            <a:extLst>
              <a:ext uri="{FF2B5EF4-FFF2-40B4-BE49-F238E27FC236}">
                <a16:creationId xmlns:a16="http://schemas.microsoft.com/office/drawing/2014/main" id="{765E45FC-D651-43F2-A6E4-D3724E0A94FB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0800000">
            <a:off x="3806261" y="2785479"/>
            <a:ext cx="2832865" cy="245526"/>
          </a:xfrm>
          <a:prstGeom prst="triangle">
            <a:avLst>
              <a:gd name="adj" fmla="val 50000"/>
            </a:avLst>
          </a:prstGeom>
          <a:solidFill>
            <a:srgbClr val="275C9D"/>
          </a:solidFill>
          <a:ln w="6350" algn="ctr">
            <a:noFill/>
            <a:miter lim="800000"/>
            <a:headEnd type="none" w="sm" len="sm"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12700" marR="0" lvl="0" indent="-12700" algn="ctr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75C9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924FDBD5-4254-4597-8D5E-272F36C10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1479" y="3142662"/>
            <a:ext cx="1656879" cy="377825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研究车型选取标准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3" name="Freeform 12">
            <a:extLst>
              <a:ext uri="{FF2B5EF4-FFF2-40B4-BE49-F238E27FC236}">
                <a16:creationId xmlns:a16="http://schemas.microsoft.com/office/drawing/2014/main" id="{87E76186-E312-4BC2-AB54-C4765E0A1676}"/>
              </a:ext>
            </a:extLst>
          </p:cNvPr>
          <p:cNvSpPr>
            <a:spLocks/>
          </p:cNvSpPr>
          <p:nvPr/>
        </p:nvSpPr>
        <p:spPr bwMode="auto">
          <a:xfrm>
            <a:off x="762894" y="2231415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4" name="Freeform 12">
            <a:extLst>
              <a:ext uri="{FF2B5EF4-FFF2-40B4-BE49-F238E27FC236}">
                <a16:creationId xmlns:a16="http://schemas.microsoft.com/office/drawing/2014/main" id="{A573C91F-5933-436B-A7E8-466694A043DA}"/>
              </a:ext>
            </a:extLst>
          </p:cNvPr>
          <p:cNvSpPr>
            <a:spLocks/>
          </p:cNvSpPr>
          <p:nvPr/>
        </p:nvSpPr>
        <p:spPr bwMode="auto">
          <a:xfrm>
            <a:off x="762894" y="1685919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950648BA-2007-44C0-96CC-961018502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1479" y="3571512"/>
            <a:ext cx="1656000" cy="2755241"/>
          </a:xfrm>
          <a:prstGeom prst="rect">
            <a:avLst/>
          </a:prstGeom>
          <a:noFill/>
          <a:ln w="9525">
            <a:solidFill>
              <a:srgbClr val="B2B2B2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研究车型选取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安路勤价格监测体系中的市场在售乘用车车型，根据市场变化每季度更新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180975" algn="l" defTabSz="914400" rtl="0" eaLnBrk="0" fontAlgn="base" latinLnBrk="0" hangingPunct="0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各级别车型选取标准为上一季度中，各车型销量的合计，占该细分市场整体销量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90%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以上的车型，并根据部分特殊情况进行各别调整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180975" algn="l" defTabSz="9144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目前不对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级别细分市场进行价格跟踪监测</a:t>
            </a:r>
          </a:p>
        </p:txBody>
      </p:sp>
      <p:sp>
        <p:nvSpPr>
          <p:cNvPr id="19" name="灯片编号占位符 3">
            <a:extLst>
              <a:ext uri="{FF2B5EF4-FFF2-40B4-BE49-F238E27FC236}">
                <a16:creationId xmlns:a16="http://schemas.microsoft.com/office/drawing/2014/main" id="{06C45A0E-7C46-4CB0-AFD9-BCCB3EDC4294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DF170B02-04EC-48BE-B972-C79C68BD85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411373"/>
              </p:ext>
            </p:extLst>
          </p:nvPr>
        </p:nvGraphicFramePr>
        <p:xfrm>
          <a:off x="857250" y="3152503"/>
          <a:ext cx="7605570" cy="3397165"/>
        </p:xfrm>
        <a:graphic>
          <a:graphicData uri="http://schemas.openxmlformats.org/drawingml/2006/table">
            <a:tbl>
              <a:tblPr/>
              <a:tblGrid>
                <a:gridCol w="543255">
                  <a:extLst>
                    <a:ext uri="{9D8B030D-6E8A-4147-A177-3AD203B41FA5}">
                      <a16:colId xmlns:a16="http://schemas.microsoft.com/office/drawing/2014/main" val="530595816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2341059950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2796156591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995318888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4276890541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2199606999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3429505521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3575460024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3899260768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2333706434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1953456653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552857495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114634571"/>
                    </a:ext>
                  </a:extLst>
                </a:gridCol>
                <a:gridCol w="543255">
                  <a:extLst>
                    <a:ext uri="{9D8B030D-6E8A-4147-A177-3AD203B41FA5}">
                      <a16:colId xmlns:a16="http://schemas.microsoft.com/office/drawing/2014/main" val="1758935047"/>
                    </a:ext>
                  </a:extLst>
                </a:gridCol>
              </a:tblGrid>
              <a:tr h="25224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408803"/>
                  </a:ext>
                </a:extLst>
              </a:tr>
              <a:tr h="2522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954870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Polo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轩逸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缤瑞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帕萨特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A6L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凯翼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智跑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指南者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途观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唐 燃油版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0021466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飞度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朗逸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明锐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雅阁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E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XR-V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欧蓝德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CR-V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混动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Q5L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英菲尼迪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QX50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普拉多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730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2153991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YARiS 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速腾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凯美瑞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4116632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瑞纳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骐达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迈腾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沃尔沃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S90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博越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WEY VV5s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楼兰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RM-5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2386492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威驰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卡罗拉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领克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君威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CT6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荣威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RX5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风光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S560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宝沃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BX5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GLC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星途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TXL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菱智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128847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焕驰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英朗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福睿斯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A4L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奇骏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观致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SUV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自由光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宋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MAX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2338690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桑塔纳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享域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辉昂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MGZS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逍客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风光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WEY VV7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艾力绅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6800367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悦纳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雷凌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启辰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D60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天籁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景逸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汉兰达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UR-V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奥德赛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HEV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00145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KX CROSS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思域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逸动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CR-V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WEY VV6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GM8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2571583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帝豪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亚洲龙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柯米克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马自达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CX-4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冠道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嘉际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5168890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科鲁泽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昕锐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INSPIRE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C-HR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GM6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7143485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凌派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帝豪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智达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途胜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沃尔沃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XC60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294296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伊兰特 领动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福克斯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迈锐宝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现代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ix25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F7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柯珞克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阁瑞斯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8961100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昂克赛拉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A3 Limousine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名图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劲客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帝豪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领界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探界者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5519111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起亚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K3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阿特兹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奕泽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现代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ix35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Q2L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CX70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5903759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凌渡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MG6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君越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捷达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VS5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领克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发现神行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1" i="0" u="none" strike="noStrike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3207131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高尔夫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蓝鸟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睿骋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奕跑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T77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锐界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209975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艾瑞泽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RS-3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荣威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RX3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柯迪亚克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4084809"/>
                  </a:ext>
                </a:extLst>
              </a:tr>
              <a:tr h="133790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全新悦动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风神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AX7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斯威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304587"/>
                  </a:ext>
                </a:extLst>
              </a:tr>
              <a:tr h="140832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菲斯塔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启辰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T60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GLA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9223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049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Line 136">
            <a:extLst>
              <a:ext uri="{FF2B5EF4-FFF2-40B4-BE49-F238E27FC236}">
                <a16:creationId xmlns:a16="http://schemas.microsoft.com/office/drawing/2014/main" id="{AAE6CECB-2084-438C-9A41-3618FAB6BDE2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649969" y="2533143"/>
            <a:ext cx="2951" cy="713262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Line 136">
            <a:extLst>
              <a:ext uri="{FF2B5EF4-FFF2-40B4-BE49-F238E27FC236}">
                <a16:creationId xmlns:a16="http://schemas.microsoft.com/office/drawing/2014/main" id="{B2D269D6-714B-45C1-B2EA-D5D073A3A13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6615215" y="2578092"/>
            <a:ext cx="6325" cy="626735"/>
          </a:xfrm>
          <a:prstGeom prst="line">
            <a:avLst/>
          </a:prstGeom>
          <a:noFill/>
          <a:ln w="63500">
            <a:solidFill>
              <a:schemeClr val="accent1">
                <a:lumMod val="60000"/>
                <a:lumOff val="40000"/>
              </a:schemeClr>
            </a:solidFill>
            <a:round/>
            <a:headEnd type="oval" w="sm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价格变化指数介绍</a:t>
            </a:r>
          </a:p>
        </p:txBody>
      </p:sp>
      <p:graphicFrame>
        <p:nvGraphicFramePr>
          <p:cNvPr id="19" name="Group 212">
            <a:extLst>
              <a:ext uri="{FF2B5EF4-FFF2-40B4-BE49-F238E27FC236}">
                <a16:creationId xmlns:a16="http://schemas.microsoft.com/office/drawing/2014/main" id="{E1337B11-BE0D-41B6-8D16-07A4E135D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871504"/>
              </p:ext>
            </p:extLst>
          </p:nvPr>
        </p:nvGraphicFramePr>
        <p:xfrm>
          <a:off x="1299240" y="1931993"/>
          <a:ext cx="3888001" cy="1933196"/>
        </p:xfrm>
        <a:graphic>
          <a:graphicData uri="http://schemas.openxmlformats.org/drawingml/2006/table">
            <a:tbl>
              <a:tblPr/>
              <a:tblGrid>
                <a:gridCol w="656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49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9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937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10.88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16.25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11.50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12.42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937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  <a:endParaRPr kumimoji="0" lang="zh-HK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21.05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23.13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25.12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0" name="Group 225">
            <a:extLst>
              <a:ext uri="{FF2B5EF4-FFF2-40B4-BE49-F238E27FC236}">
                <a16:creationId xmlns:a16="http://schemas.microsoft.com/office/drawing/2014/main" id="{4BD34734-D468-431A-B8AC-3ABF29D4B3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38940"/>
              </p:ext>
            </p:extLst>
          </p:nvPr>
        </p:nvGraphicFramePr>
        <p:xfrm>
          <a:off x="1299241" y="4502151"/>
          <a:ext cx="5258314" cy="1960640"/>
        </p:xfrm>
        <a:graphic>
          <a:graphicData uri="http://schemas.openxmlformats.org/drawingml/2006/table">
            <a:tbl>
              <a:tblPr/>
              <a:tblGrid>
                <a:gridCol w="620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6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车型细分销量（辆）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4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800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2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3400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4000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" name="AutoShape 133">
            <a:extLst>
              <a:ext uri="{FF2B5EF4-FFF2-40B4-BE49-F238E27FC236}">
                <a16:creationId xmlns:a16="http://schemas.microsoft.com/office/drawing/2014/main" id="{44A040FD-28F6-4804-8F9F-6DA170532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06" y="4502151"/>
            <a:ext cx="755650" cy="1981200"/>
          </a:xfrm>
          <a:prstGeom prst="rightArrow">
            <a:avLst>
              <a:gd name="adj1" fmla="val 54880"/>
              <a:gd name="adj2" fmla="val 55000"/>
            </a:avLst>
          </a:prstGeom>
          <a:solidFill>
            <a:schemeClr val="accent1">
              <a:lumMod val="60000"/>
              <a:lumOff val="40000"/>
            </a:schemeClr>
          </a:solidFill>
          <a:ln w="50800" algn="ctr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zh-CN" altLang="en-US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Text Box 134">
            <a:extLst>
              <a:ext uri="{FF2B5EF4-FFF2-40B4-BE49-F238E27FC236}">
                <a16:creationId xmlns:a16="http://schemas.microsoft.com/office/drawing/2014/main" id="{3A93F538-FC2B-48D9-9849-BA1F19AD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78" y="5196753"/>
            <a:ext cx="627017" cy="584775"/>
          </a:xfrm>
          <a:prstGeom prst="rect">
            <a:avLst/>
          </a:prstGeom>
          <a:noFill/>
          <a:ln w="50800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以车型占整体比重为权重</a:t>
            </a:r>
          </a:p>
        </p:txBody>
      </p:sp>
      <p:sp>
        <p:nvSpPr>
          <p:cNvPr id="31" name="Line 135">
            <a:extLst>
              <a:ext uri="{FF2B5EF4-FFF2-40B4-BE49-F238E27FC236}">
                <a16:creationId xmlns:a16="http://schemas.microsoft.com/office/drawing/2014/main" id="{ACE6BD3F-3A1F-4696-A071-D275A71619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2904581"/>
            <a:ext cx="4752" cy="1475829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Rectangle 137">
            <a:extLst>
              <a:ext uri="{FF2B5EF4-FFF2-40B4-BE49-F238E27FC236}">
                <a16:creationId xmlns:a16="http://schemas.microsoft.com/office/drawing/2014/main" id="{4FF89CE7-4B48-4415-ADC3-D1DB0854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645821"/>
            <a:ext cx="647700" cy="46831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275C9D"/>
            </a:solidFill>
            <a:miter lim="800000"/>
            <a:headEnd/>
            <a:tailEnd/>
          </a:ln>
        </p:spPr>
        <p:txBody>
          <a:bodyPr lIns="54000" rIns="5400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根据细分匹配</a:t>
            </a:r>
          </a:p>
        </p:txBody>
      </p:sp>
      <p:graphicFrame>
        <p:nvGraphicFramePr>
          <p:cNvPr id="38" name="Group 213">
            <a:extLst>
              <a:ext uri="{FF2B5EF4-FFF2-40B4-BE49-F238E27FC236}">
                <a16:creationId xmlns:a16="http://schemas.microsoft.com/office/drawing/2014/main" id="{16652695-4529-43B8-9A88-C6C8960D4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277987"/>
              </p:ext>
            </p:extLst>
          </p:nvPr>
        </p:nvGraphicFramePr>
        <p:xfrm>
          <a:off x="7010400" y="1931993"/>
          <a:ext cx="3888000" cy="1933200"/>
        </p:xfrm>
        <a:graphic>
          <a:graphicData uri="http://schemas.openxmlformats.org/drawingml/2006/table">
            <a:tbl>
              <a:tblPr/>
              <a:tblGrid>
                <a:gridCol w="431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9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8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048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10.88</a:t>
                      </a:r>
                      <a:endParaRPr kumimoji="0" lang="zh-HK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16.25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11.50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12.42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048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21.05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23.13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25.12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9" name="Rectangle 203">
            <a:extLst>
              <a:ext uri="{FF2B5EF4-FFF2-40B4-BE49-F238E27FC236}">
                <a16:creationId xmlns:a16="http://schemas.microsoft.com/office/drawing/2014/main" id="{91920EB3-81BC-4A17-82BF-C200B8085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4572005"/>
            <a:ext cx="3311525" cy="360363"/>
          </a:xfrm>
          <a:prstGeom prst="rect">
            <a:avLst/>
          </a:prstGeom>
          <a:solidFill>
            <a:sysClr val="window" lastClr="FFFFFF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rgbClr val="E5DEDB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加权计算得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市场整体成交价：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17.64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</p:txBody>
      </p:sp>
      <p:sp>
        <p:nvSpPr>
          <p:cNvPr id="40" name="Rectangle 205">
            <a:extLst>
              <a:ext uri="{FF2B5EF4-FFF2-40B4-BE49-F238E27FC236}">
                <a16:creationId xmlns:a16="http://schemas.microsoft.com/office/drawing/2014/main" id="{62198856-2511-4360-A5D9-C0223D771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661025"/>
            <a:ext cx="3311525" cy="649288"/>
          </a:xfrm>
          <a:prstGeom prst="rect">
            <a:avLst/>
          </a:prstGeom>
          <a:solidFill>
            <a:sysClr val="window" lastClr="FFFFFF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rgbClr val="E5DEDB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设基值为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万，则价格变化指数为：</a:t>
            </a:r>
          </a:p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17.64/16-1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）*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 = 10.25</a:t>
            </a:r>
          </a:p>
        </p:txBody>
      </p:sp>
      <p:sp>
        <p:nvSpPr>
          <p:cNvPr id="41" name="AutoShape 8">
            <a:extLst>
              <a:ext uri="{FF2B5EF4-FFF2-40B4-BE49-F238E27FC236}">
                <a16:creationId xmlns:a16="http://schemas.microsoft.com/office/drawing/2014/main" id="{A175291F-02E1-4E0F-A971-848144DA5AB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4078288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ZA" b="1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Rectangle 8">
            <a:extLst>
              <a:ext uri="{FF2B5EF4-FFF2-40B4-BE49-F238E27FC236}">
                <a16:creationId xmlns:a16="http://schemas.microsoft.com/office/drawing/2014/main" id="{3F5FEB37-F47A-4D69-8C25-EE7C35E9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车型平均成交价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B72428A9-E3CB-4A18-AA7D-7E850BCC2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171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计算市场整体成交价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518B7B74-5085-464E-94EE-57C253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4153318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车型细分销量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内容占位符 2">
            <a:extLst>
              <a:ext uri="{FF2B5EF4-FFF2-40B4-BE49-F238E27FC236}">
                <a16:creationId xmlns:a16="http://schemas.microsoft.com/office/drawing/2014/main" id="{3028EE1E-C97D-4756-920B-0CA4BFCD850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3" y="835200"/>
            <a:ext cx="11465151" cy="4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价格变化指数简称价格指数，是反映乘用车市场中在销车型实际销售价格变化的综合指数体系</a:t>
            </a:r>
          </a:p>
        </p:txBody>
      </p:sp>
      <p:sp>
        <p:nvSpPr>
          <p:cNvPr id="49" name="AutoShape 8">
            <a:extLst>
              <a:ext uri="{FF2B5EF4-FFF2-40B4-BE49-F238E27FC236}">
                <a16:creationId xmlns:a16="http://schemas.microsoft.com/office/drawing/2014/main" id="{A6E2AF04-C2C1-49C0-8169-409540F8963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5249585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ZA" b="1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灯片编号占位符 3">
            <a:extLst>
              <a:ext uri="{FF2B5EF4-FFF2-40B4-BE49-F238E27FC236}">
                <a16:creationId xmlns:a16="http://schemas.microsoft.com/office/drawing/2014/main" id="{35563FA2-D439-4C24-BFEB-519C11FF6AD1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2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Line 135">
            <a:extLst>
              <a:ext uri="{FF2B5EF4-FFF2-40B4-BE49-F238E27FC236}">
                <a16:creationId xmlns:a16="http://schemas.microsoft.com/office/drawing/2014/main" id="{F78BC1E8-F54C-486F-BB68-3E3B6F6B4C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2904581"/>
            <a:ext cx="4752" cy="1475829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Line 136">
            <a:extLst>
              <a:ext uri="{FF2B5EF4-FFF2-40B4-BE49-F238E27FC236}">
                <a16:creationId xmlns:a16="http://schemas.microsoft.com/office/drawing/2014/main" id="{AAE6CECB-2084-438C-9A41-3618FAB6BDE2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653200" y="2542133"/>
            <a:ext cx="8711" cy="70104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Line 136">
            <a:extLst>
              <a:ext uri="{FF2B5EF4-FFF2-40B4-BE49-F238E27FC236}">
                <a16:creationId xmlns:a16="http://schemas.microsoft.com/office/drawing/2014/main" id="{B2D269D6-714B-45C1-B2EA-D5D073A3A13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6615215" y="2578092"/>
            <a:ext cx="6325" cy="626735"/>
          </a:xfrm>
          <a:prstGeom prst="line">
            <a:avLst/>
          </a:prstGeom>
          <a:noFill/>
          <a:ln w="63500">
            <a:solidFill>
              <a:schemeClr val="accent1">
                <a:lumMod val="60000"/>
                <a:lumOff val="40000"/>
              </a:schemeClr>
            </a:solidFill>
            <a:round/>
            <a:headEnd type="oval" w="sm" len="med"/>
            <a:tailEnd type="triangle" w="med" len="med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graphicFrame>
        <p:nvGraphicFramePr>
          <p:cNvPr id="19" name="Group 212">
            <a:extLst>
              <a:ext uri="{FF2B5EF4-FFF2-40B4-BE49-F238E27FC236}">
                <a16:creationId xmlns:a16="http://schemas.microsoft.com/office/drawing/2014/main" id="{E1337B11-BE0D-41B6-8D16-07A4E135D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76299"/>
              </p:ext>
            </p:extLst>
          </p:nvPr>
        </p:nvGraphicFramePr>
        <p:xfrm>
          <a:off x="1299240" y="1931993"/>
          <a:ext cx="3886967" cy="1933197"/>
        </p:xfrm>
        <a:graphic>
          <a:graphicData uri="http://schemas.openxmlformats.org/drawingml/2006/table">
            <a:tbl>
              <a:tblPr/>
              <a:tblGrid>
                <a:gridCol w="565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5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779894667"/>
                    </a:ext>
                  </a:extLst>
                </a:gridCol>
              </a:tblGrid>
              <a:tr h="3473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MSRP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（万）</a:t>
                      </a:r>
                      <a:endParaRPr kumimoji="0" lang="en-US" altLang="zh-CN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0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11.78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12.28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11.67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16.15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15.75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11.82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2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20.35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20.35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21.45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22.13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23.43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0" name="Group 225">
            <a:extLst>
              <a:ext uri="{FF2B5EF4-FFF2-40B4-BE49-F238E27FC236}">
                <a16:creationId xmlns:a16="http://schemas.microsoft.com/office/drawing/2014/main" id="{4BD34734-D468-431A-B8AC-3ABF29D4B331}"/>
              </a:ext>
            </a:extLst>
          </p:cNvPr>
          <p:cNvGraphicFramePr>
            <a:graphicFrameLocks noGrp="1"/>
          </p:cNvGraphicFramePr>
          <p:nvPr/>
        </p:nvGraphicFramePr>
        <p:xfrm>
          <a:off x="1299241" y="4502151"/>
          <a:ext cx="5258314" cy="1960640"/>
        </p:xfrm>
        <a:graphic>
          <a:graphicData uri="http://schemas.openxmlformats.org/drawingml/2006/table">
            <a:tbl>
              <a:tblPr/>
              <a:tblGrid>
                <a:gridCol w="620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6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车型细分销量（辆）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4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800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2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3400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4000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" name="AutoShape 133">
            <a:extLst>
              <a:ext uri="{FF2B5EF4-FFF2-40B4-BE49-F238E27FC236}">
                <a16:creationId xmlns:a16="http://schemas.microsoft.com/office/drawing/2014/main" id="{44A040FD-28F6-4804-8F9F-6DA170532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06" y="4502151"/>
            <a:ext cx="755650" cy="1981200"/>
          </a:xfrm>
          <a:prstGeom prst="rightArrow">
            <a:avLst>
              <a:gd name="adj1" fmla="val 54880"/>
              <a:gd name="adj2" fmla="val 55000"/>
            </a:avLst>
          </a:prstGeom>
          <a:solidFill>
            <a:schemeClr val="accent1">
              <a:lumMod val="60000"/>
              <a:lumOff val="40000"/>
            </a:schemeClr>
          </a:solidFill>
          <a:ln w="50800" algn="ctr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Text Box 134">
            <a:extLst>
              <a:ext uri="{FF2B5EF4-FFF2-40B4-BE49-F238E27FC236}">
                <a16:creationId xmlns:a16="http://schemas.microsoft.com/office/drawing/2014/main" id="{3A93F538-FC2B-48D9-9849-BA1F19AD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78" y="5196753"/>
            <a:ext cx="627017" cy="584775"/>
          </a:xfrm>
          <a:prstGeom prst="rect">
            <a:avLst/>
          </a:prstGeom>
          <a:noFill/>
          <a:ln w="50800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以车型占整体比重为权重</a:t>
            </a:r>
          </a:p>
        </p:txBody>
      </p:sp>
      <p:sp>
        <p:nvSpPr>
          <p:cNvPr id="35" name="Rectangle 137">
            <a:extLst>
              <a:ext uri="{FF2B5EF4-FFF2-40B4-BE49-F238E27FC236}">
                <a16:creationId xmlns:a16="http://schemas.microsoft.com/office/drawing/2014/main" id="{4FF89CE7-4B48-4415-ADC3-D1DB0854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645821"/>
            <a:ext cx="647700" cy="468312"/>
          </a:xfrm>
          <a:prstGeom prst="rect">
            <a:avLst/>
          </a:prstGeom>
          <a:solidFill>
            <a:sysClr val="window" lastClr="FFFFFF"/>
          </a:solidFill>
          <a:ln w="19050" algn="ctr">
            <a:solidFill>
              <a:srgbClr val="275C9D"/>
            </a:solidFill>
            <a:miter lim="800000"/>
            <a:headEnd/>
            <a:tailEnd/>
          </a:ln>
        </p:spPr>
        <p:txBody>
          <a:bodyPr lIns="54000" rIns="5400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根据细分匹配</a:t>
            </a:r>
          </a:p>
        </p:txBody>
      </p:sp>
      <p:graphicFrame>
        <p:nvGraphicFramePr>
          <p:cNvPr id="38" name="Group 213">
            <a:extLst>
              <a:ext uri="{FF2B5EF4-FFF2-40B4-BE49-F238E27FC236}">
                <a16:creationId xmlns:a16="http://schemas.microsoft.com/office/drawing/2014/main" id="{16652695-4529-43B8-9A88-C6C8960D4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754721"/>
              </p:ext>
            </p:extLst>
          </p:nvPr>
        </p:nvGraphicFramePr>
        <p:xfrm>
          <a:off x="7010400" y="1931993"/>
          <a:ext cx="3888000" cy="1931994"/>
        </p:xfrm>
        <a:graphic>
          <a:graphicData uri="http://schemas.openxmlformats.org/drawingml/2006/table">
            <a:tbl>
              <a:tblPr/>
              <a:tblGrid>
                <a:gridCol w="431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9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5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微软雅黑" pitchFamily="34" charset="-122"/>
                        </a:rPr>
                        <a:t>优惠幅度（元）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66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2200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-4000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266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8000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11000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1" name="AutoShape 8">
            <a:extLst>
              <a:ext uri="{FF2B5EF4-FFF2-40B4-BE49-F238E27FC236}">
                <a16:creationId xmlns:a16="http://schemas.microsoft.com/office/drawing/2014/main" id="{A175291F-02E1-4E0F-A971-848144DA5AB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3991198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Rectangle 8">
            <a:extLst>
              <a:ext uri="{FF2B5EF4-FFF2-40B4-BE49-F238E27FC236}">
                <a16:creationId xmlns:a16="http://schemas.microsoft.com/office/drawing/2014/main" id="{3F5FEB37-F47A-4D69-8C25-EE7C35E9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车型平均成交价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B72428A9-E3CB-4A18-AA7D-7E850BCC2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171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计算市场整体成交价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518B7B74-5085-464E-94EE-57C253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4153318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车型细分销量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内容占位符 2">
            <a:extLst>
              <a:ext uri="{FF2B5EF4-FFF2-40B4-BE49-F238E27FC236}">
                <a16:creationId xmlns:a16="http://schemas.microsoft.com/office/drawing/2014/main" id="{3028EE1E-C97D-4756-920B-0CA4BFCD850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3" y="835200"/>
            <a:ext cx="11465151" cy="4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指数简称优惠指数，是反映乘用车市场中在销车型实际优惠变化的综合指数体系</a:t>
            </a:r>
          </a:p>
        </p:txBody>
      </p:sp>
      <p:sp>
        <p:nvSpPr>
          <p:cNvPr id="49" name="AutoShape 8">
            <a:extLst>
              <a:ext uri="{FF2B5EF4-FFF2-40B4-BE49-F238E27FC236}">
                <a16:creationId xmlns:a16="http://schemas.microsoft.com/office/drawing/2014/main" id="{A6E2AF04-C2C1-49C0-8169-409540F8963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4831570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Rectangle 214">
            <a:extLst>
              <a:ext uri="{FF2B5EF4-FFF2-40B4-BE49-F238E27FC236}">
                <a16:creationId xmlns:a16="http://schemas.microsoft.com/office/drawing/2014/main" id="{AB0DBD17-886C-4821-8D4C-BDB3E88F0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4301899"/>
            <a:ext cx="3311525" cy="36036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加权计算得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市场整体优惠幅度：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8548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</p:txBody>
      </p:sp>
      <p:sp>
        <p:nvSpPr>
          <p:cNvPr id="54" name="Rectangle 215">
            <a:extLst>
              <a:ext uri="{FF2B5EF4-FFF2-40B4-BE49-F238E27FC236}">
                <a16:creationId xmlns:a16="http://schemas.microsoft.com/office/drawing/2014/main" id="{C46008F0-C0F9-40E4-8B17-A6A383C9B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837600"/>
            <a:ext cx="3311525" cy="61436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设基值为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万，则终端优惠指数为：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5348/160000*100 = 3.34</a:t>
            </a:r>
          </a:p>
        </p:txBody>
      </p:sp>
      <p:sp>
        <p:nvSpPr>
          <p:cNvPr id="55" name="Rectangle 217">
            <a:extLst>
              <a:ext uri="{FF2B5EF4-FFF2-40B4-BE49-F238E27FC236}">
                <a16:creationId xmlns:a16="http://schemas.microsoft.com/office/drawing/2014/main" id="{643BFD83-7C01-4CF8-AAAA-4B081DDE2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166093"/>
            <a:ext cx="3311525" cy="54451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与基期比较的市场整体优惠幅度：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8548-(3200)(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基期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)=5348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</p:txBody>
      </p:sp>
      <p:sp>
        <p:nvSpPr>
          <p:cNvPr id="22" name="灯片编号占位符 3">
            <a:extLst>
              <a:ext uri="{FF2B5EF4-FFF2-40B4-BE49-F238E27FC236}">
                <a16:creationId xmlns:a16="http://schemas.microsoft.com/office/drawing/2014/main" id="{CB713B97-1BD2-4A07-8436-0A7626E1317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6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753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11A2F77-4991-4DCF-95DD-2B70A7F2D983}"/>
              </a:ext>
            </a:extLst>
          </p:cNvPr>
          <p:cNvGrpSpPr/>
          <p:nvPr/>
        </p:nvGrpSpPr>
        <p:grpSpPr>
          <a:xfrm>
            <a:off x="3307181" y="2582615"/>
            <a:ext cx="5577638" cy="1446550"/>
            <a:chOff x="1000801" y="2259282"/>
            <a:chExt cx="5429594" cy="144655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F22C81-1579-4771-A4D2-C82604F04B6B}"/>
                </a:ext>
              </a:extLst>
            </p:cNvPr>
            <p:cNvSpPr/>
            <p:nvPr/>
          </p:nvSpPr>
          <p:spPr>
            <a:xfrm>
              <a:off x="1000801" y="2259282"/>
              <a:ext cx="155081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02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EF6F7B5-6EAD-469C-AFF6-41F0F81F26B0}"/>
                </a:ext>
              </a:extLst>
            </p:cNvPr>
            <p:cNvSpPr txBox="1"/>
            <p:nvPr/>
          </p:nvSpPr>
          <p:spPr>
            <a:xfrm>
              <a:off x="2751813" y="2628614"/>
              <a:ext cx="3678582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spc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HYQiHeiX2 55W" charset="-122"/>
                </a:rPr>
                <a:t>指数走势分析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HYQiHeiX2 55W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916629F-A64F-4C40-B4BF-6B330B8406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7449" y="3696914"/>
              <a:ext cx="1215157" cy="0"/>
            </a:xfrm>
            <a:prstGeom prst="line">
              <a:avLst/>
            </a:prstGeom>
            <a:noFill/>
            <a:ln w="38100" cap="flat" cmpd="sng" algn="ctr">
              <a:solidFill>
                <a:srgbClr val="275C9D"/>
              </a:solidFill>
              <a:prstDash val="solid"/>
              <a:miter lim="800000"/>
            </a:ln>
            <a:effectLst/>
          </p:spPr>
        </p:cxnSp>
      </p:grp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1882A1C7-D876-46B3-941A-B75944799C1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7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066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3">
            <a:extLst>
              <a:ext uri="{FF2B5EF4-FFF2-40B4-BE49-F238E27FC236}">
                <a16:creationId xmlns:a16="http://schemas.microsoft.com/office/drawing/2014/main" id="{FE267BE8-4A0D-4867-9D8C-AECE108F9769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价格变化</a:t>
            </a:r>
            <a:r>
              <a:rPr lang="en-US" altLang="en-US" sz="2400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</a:t>
            </a:r>
            <a:r>
              <a:rPr lang="en-US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</a:t>
            </a: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B820C9-3D9C-4192-A3BE-0730329AC11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月整体价格变化指数为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3.23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，环比下降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0.3%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14.97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万下降至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14.92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本月市场整体成交均价较上月下降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本月乘用车市场从各车身形式看，轿车市场均价微幅上升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市场均价微幅下降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0.7%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，均价变化都不大；而份额较小的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市场均价下滑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，对整体影响较小，因此乘用车市场整体均价没有明显变化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D01D782-DF60-40B5-9762-01F244E0B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81180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C089B5F6-05E0-4D4C-9362-51B855C72B33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0444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3EF9812B-E328-4A42-BAA6-177881C530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8BF61C7B-1422-41D1-BE28-BF2C035632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整体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9D9A10-A430-4E58-929E-41373F29224D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5" name="AutoShape 12">
              <a:extLst>
                <a:ext uri="{FF2B5EF4-FFF2-40B4-BE49-F238E27FC236}">
                  <a16:creationId xmlns:a16="http://schemas.microsoft.com/office/drawing/2014/main" id="{9821F02D-8FCE-4963-9EE1-EBD7B5D4C6D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6" name="Text Box 10">
              <a:extLst>
                <a:ext uri="{FF2B5EF4-FFF2-40B4-BE49-F238E27FC236}">
                  <a16:creationId xmlns:a16="http://schemas.microsoft.com/office/drawing/2014/main" id="{C7065E9E-6A37-42C3-B28F-9308D0470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车身形式市场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3D0164A1-0EFF-4E5D-B1F6-43644BE91A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0209945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32253A78-4991-4FA4-A6D5-84CC7A1C15C0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005265902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D4142272-EFF1-4920-9724-7F442393B2E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ED628B1-010A-4CE7-8666-F2FA86092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016593"/>
              </p:ext>
            </p:extLst>
          </p:nvPr>
        </p:nvGraphicFramePr>
        <p:xfrm>
          <a:off x="8467726" y="5321300"/>
          <a:ext cx="3031711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711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51.4%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44.1%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4.5%</a:t>
                      </a:r>
                      <a:endParaRPr lang="zh-CN" altLang="en-US" sz="7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14.59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15.19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16.03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3846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22166</TotalTime>
  <Words>8762</Words>
  <Application>Microsoft Office PowerPoint</Application>
  <PresentationFormat>宽屏</PresentationFormat>
  <Paragraphs>3209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等线</vt:lpstr>
      <vt:lpstr>等线 Light</vt:lpstr>
      <vt:lpstr>华文细黑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 Ryan</dc:creator>
  <cp:lastModifiedBy>Ryan</cp:lastModifiedBy>
  <cp:revision>1394</cp:revision>
  <dcterms:created xsi:type="dcterms:W3CDTF">2019-02-18T02:36:54Z</dcterms:created>
  <dcterms:modified xsi:type="dcterms:W3CDTF">2020-04-08T02:19:01Z</dcterms:modified>
</cp:coreProperties>
</file>