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E131-C1CA-4FA7-8DDA-C058543A7074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F389F-872B-42D2-8EE4-D2F1E5D6D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742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E131-C1CA-4FA7-8DDA-C058543A7074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F389F-872B-42D2-8EE4-D2F1E5D6D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999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E131-C1CA-4FA7-8DDA-C058543A7074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F389F-872B-42D2-8EE4-D2F1E5D6D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648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E131-C1CA-4FA7-8DDA-C058543A7074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F389F-872B-42D2-8EE4-D2F1E5D6D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07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E131-C1CA-4FA7-8DDA-C058543A7074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F389F-872B-42D2-8EE4-D2F1E5D6D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978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E131-C1CA-4FA7-8DDA-C058543A7074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F389F-872B-42D2-8EE4-D2F1E5D6D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075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E131-C1CA-4FA7-8DDA-C058543A7074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F389F-872B-42D2-8EE4-D2F1E5D6D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227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E131-C1CA-4FA7-8DDA-C058543A7074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F389F-872B-42D2-8EE4-D2F1E5D6D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829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E131-C1CA-4FA7-8DDA-C058543A7074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F389F-872B-42D2-8EE4-D2F1E5D6D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421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E131-C1CA-4FA7-8DDA-C058543A7074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F389F-872B-42D2-8EE4-D2F1E5D6D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26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E131-C1CA-4FA7-8DDA-C058543A7074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F389F-872B-42D2-8EE4-D2F1E5D6D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710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BFE131-C1CA-4FA7-8DDA-C058543A7074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F389F-872B-42D2-8EE4-D2F1E5D6D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140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7809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15199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8791472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8551106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247742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6218841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5665446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32508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8001"/>
          </a:xfrm>
        </p:spPr>
      </p:pic>
    </p:spTree>
    <p:extLst>
      <p:ext uri="{BB962C8B-B14F-4D97-AF65-F5344CB8AC3E}">
        <p14:creationId xmlns:p14="http://schemas.microsoft.com/office/powerpoint/2010/main" val="13676938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1079482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77339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310970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2" cy="6858001"/>
          </a:xfrm>
        </p:spPr>
      </p:pic>
    </p:spTree>
    <p:extLst>
      <p:ext uri="{BB962C8B-B14F-4D97-AF65-F5344CB8AC3E}">
        <p14:creationId xmlns:p14="http://schemas.microsoft.com/office/powerpoint/2010/main" val="39578190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154914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2" cy="6858001"/>
          </a:xfrm>
        </p:spPr>
      </p:pic>
    </p:spTree>
    <p:extLst>
      <p:ext uri="{BB962C8B-B14F-4D97-AF65-F5344CB8AC3E}">
        <p14:creationId xmlns:p14="http://schemas.microsoft.com/office/powerpoint/2010/main" val="200880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7697197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666894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65867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1888911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19073017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22457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069570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666585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3038471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428354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罗梦荻</dc:creator>
  <cp:lastModifiedBy>承桉 李</cp:lastModifiedBy>
  <cp:revision>3</cp:revision>
  <dcterms:created xsi:type="dcterms:W3CDTF">2020-05-08T03:52:25Z</dcterms:created>
  <dcterms:modified xsi:type="dcterms:W3CDTF">2020-05-09T09:17:44Z</dcterms:modified>
</cp:coreProperties>
</file>