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62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94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9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19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40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25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3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8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9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64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0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79044-5755-4451-8F9C-C93BAF0D2CD5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0EF4-7EE5-4F15-9B52-3F6C395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4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0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034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507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406619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633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9724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2138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373551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4353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3718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822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992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90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789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176941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9350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7556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908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026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219007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1448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0379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3562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45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0561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2</cp:revision>
  <dcterms:created xsi:type="dcterms:W3CDTF">2020-06-05T07:10:57Z</dcterms:created>
  <dcterms:modified xsi:type="dcterms:W3CDTF">2020-06-05T07:18:42Z</dcterms:modified>
</cp:coreProperties>
</file>