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77" d="100"/>
          <a:sy n="77" d="100"/>
        </p:scale>
        <p:origin x="72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3614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1" y="-32088"/>
            <a:ext cx="9129829" cy="6876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74922611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25649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-21.59%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79576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-16.49%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86950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-15.72%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-31.29%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214.17%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66.46%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54060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207736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-15.08%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62120878</a:t>
            </a:r>
            <a:r>
              <a:rPr lang="en-US" altLang="zh-CN" sz="1000" dirty="0">
                <a:ea typeface="宋体" pitchFamily="2" charset="-122"/>
              </a:rPr>
              <a:t>  </a:t>
            </a:r>
            <a:r>
              <a:rPr lang="zh-CN" altLang="en-US" sz="1000" dirty="0">
                <a:ea typeface="宋体" pitchFamily="2" charset="-122"/>
              </a:rPr>
              <a:t>传真：</a:t>
            </a:r>
            <a:r>
              <a:rPr lang="en-US" altLang="zh-CN" sz="1000" dirty="0">
                <a:ea typeface="宋体" pitchFamily="2" charset="-122"/>
              </a:rPr>
              <a:t>52383989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24948"/>
            <a:ext cx="7554416" cy="4308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03706"/>
            <a:ext cx="7776864" cy="43776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78755913"/>
              </p:ext>
            </p:extLst>
          </p:nvPr>
        </p:nvGraphicFramePr>
        <p:xfrm>
          <a:off x="827584" y="2132856"/>
          <a:ext cx="7632850" cy="30916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-44.70%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25649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91243644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5407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98.06%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17484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40.11%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-6.21%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22912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17.29</a:t>
                      </a:r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25650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-29.13%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307.94%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21023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79576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25361515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20422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74932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86950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-15.72%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上海市汽车保有量统计报表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17618852"/>
              </p:ext>
            </p:extLst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2020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03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2020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06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62232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60436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-1796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-2.89%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178306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180597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88336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90110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328874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331143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3546171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3588624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42453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68536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68129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9435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1409021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1423858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3624142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3666320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42178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217007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238551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105305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108069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2.62%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4287301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4356531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69230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  <p:extLst>
      <p:ext uri="{BB962C8B-B14F-4D97-AF65-F5344CB8AC3E}">
        <p14:creationId xmlns:p14="http://schemas.microsoft.com/office/powerpoint/2010/main" val="3887049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5535</TotalTime>
  <Words>565</Words>
  <Application>Microsoft Office PowerPoint</Application>
  <PresentationFormat>全屏显示(4:3)</PresentationFormat>
  <Paragraphs>301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2020年6月上海各车型上牌量同比情况</vt:lpstr>
      <vt:lpstr>近几年上海车辆月度上牌数累计情况</vt:lpstr>
      <vt:lpstr>近几年上海车辆月度上牌数量情况</vt:lpstr>
      <vt:lpstr>2020年6月上海上牌进口车来源国情况 </vt:lpstr>
      <vt:lpstr>2020年6月上海国产轿车分类型上牌情况 </vt:lpstr>
      <vt:lpstr>2020年6月上海国产小客车分类型上牌情况</vt:lpstr>
      <vt:lpstr>上海市汽车保有量统计报表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625</cp:revision>
  <dcterms:created xsi:type="dcterms:W3CDTF">2002-12-18T04:51:24Z</dcterms:created>
  <dcterms:modified xsi:type="dcterms:W3CDTF">2020-07-06T09:22:51Z</dcterms:modified>
</cp:coreProperties>
</file>