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110" d="100"/>
          <a:sy n="110" d="100"/>
        </p:scale>
        <p:origin x="86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1" y="-32088"/>
            <a:ext cx="9129829" cy="68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802" y="0"/>
            <a:ext cx="9122306" cy="68900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467950847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29849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-23.82%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20564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100140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-10.15%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23904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110854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-11.49%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-31.66%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-22.45%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-34.50%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81.74%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12617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68.70%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51942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259678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-10.96%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上海市经济信息中心</a:t>
            </a:r>
            <a:r>
              <a:rPr lang="zh-CN" altLang="en-US" sz="1000" dirty="0"/>
              <a:t>汽车产业研究室</a:t>
            </a:r>
            <a:br>
              <a:rPr lang="zh-CN" altLang="en-US" sz="1000" dirty="0"/>
            </a:br>
            <a:r>
              <a:rPr lang="zh-CN" altLang="en-US" sz="1000" dirty="0">
                <a:ea typeface="宋体" pitchFamily="2" charset="-122"/>
              </a:rPr>
              <a:t>地址：华山路</a:t>
            </a:r>
            <a:r>
              <a:rPr lang="en-US" altLang="zh-CN" sz="1000" dirty="0">
                <a:ea typeface="宋体" pitchFamily="2" charset="-122"/>
              </a:rPr>
              <a:t>1076</a:t>
            </a:r>
            <a:r>
              <a:rPr lang="zh-CN" altLang="en-US" sz="1000" dirty="0">
                <a:ea typeface="宋体" pitchFamily="2" charset="-122"/>
              </a:rPr>
              <a:t>号</a:t>
            </a:r>
            <a:r>
              <a:rPr lang="en-US" altLang="zh-CN" sz="1000" dirty="0">
                <a:ea typeface="宋体" pitchFamily="2" charset="-122"/>
              </a:rPr>
              <a:t>5</a:t>
            </a:r>
            <a:r>
              <a:rPr lang="zh-CN" altLang="en-US" sz="1000" dirty="0">
                <a:ea typeface="宋体" pitchFamily="2" charset="-122"/>
              </a:rPr>
              <a:t>号楼    邮编：</a:t>
            </a:r>
            <a:r>
              <a:rPr lang="en-US" altLang="zh-CN" sz="1000" dirty="0">
                <a:ea typeface="宋体" pitchFamily="2" charset="-122"/>
              </a:rPr>
              <a:t>200050  </a:t>
            </a:r>
          </a:p>
          <a:p>
            <a:r>
              <a:rPr lang="zh-CN" altLang="en-US" sz="1000" dirty="0">
                <a:ea typeface="宋体" pitchFamily="2" charset="-122"/>
              </a:rPr>
              <a:t>电话</a:t>
            </a:r>
            <a:r>
              <a:rPr lang="zh-CN" altLang="en-US" sz="1000" dirty="0" smtClean="0">
                <a:ea typeface="宋体" pitchFamily="2" charset="-122"/>
              </a:rPr>
              <a:t>：</a:t>
            </a:r>
            <a:r>
              <a:rPr lang="en-US" altLang="zh-CN" sz="1000" dirty="0" smtClean="0"/>
              <a:t>22502715</a:t>
            </a:r>
            <a:endParaRPr lang="en-US" altLang="zh-CN" sz="1000" dirty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22502715</a:t>
            </a:r>
            <a:endParaRPr lang="en-US" altLang="zh-CN" sz="1000" dirty="0"/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370" y="1955833"/>
            <a:ext cx="7219918" cy="415417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50" y="1885950"/>
            <a:ext cx="7537902" cy="42780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38026087"/>
              </p:ext>
            </p:extLst>
          </p:nvPr>
        </p:nvGraphicFramePr>
        <p:xfrm>
          <a:off x="827584" y="2132856"/>
          <a:ext cx="7632850" cy="309162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15011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-20.79%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8288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-70.77%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-49.30%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-20.37%</a:t>
                      </a:r>
                    </a:p>
                  </a:txBody>
                  <a:tcPr marL="9525" marR="9525" marT="9525" marB="0" anchor="ctr" anchorCtr="1"/>
                </a:tc>
              </a:tr>
              <a:tr h="34974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-34.71%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-35.98%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074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-80.26%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-68.51%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29849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-23.82%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2954371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22890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49.99%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5.62%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28339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-13.70%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31864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-21.15%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15770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1806.25%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72.80%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20564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100140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-10.15%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445576119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-37.78%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21026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95958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-6.85%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-6.31%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23904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110854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-11.49%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5549</TotalTime>
  <Words>459</Words>
  <Application>Microsoft Office PowerPoint</Application>
  <PresentationFormat>全屏显示(4:3)</PresentationFormat>
  <Paragraphs>222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2020年7月上海各车型上牌量同比情况</vt:lpstr>
      <vt:lpstr>近几年上海车辆月度上牌数累计情况</vt:lpstr>
      <vt:lpstr>近几年上海车辆月度上牌数量情况</vt:lpstr>
      <vt:lpstr>2020年7月上海上牌进口车来源国情况 </vt:lpstr>
      <vt:lpstr>2020年7月上海国产轿车分类型上牌情况 </vt:lpstr>
      <vt:lpstr>2020年7月上海国产小客车分类型上牌情况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628</cp:revision>
  <dcterms:created xsi:type="dcterms:W3CDTF">2002-12-18T04:51:24Z</dcterms:created>
  <dcterms:modified xsi:type="dcterms:W3CDTF">2020-08-10T08:53:48Z</dcterms:modified>
</cp:coreProperties>
</file>