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7" autoAdjust="0"/>
    <p:restoredTop sz="94595" autoAdjust="0"/>
  </p:normalViewPr>
  <p:slideViewPr>
    <p:cSldViewPr>
      <p:cViewPr varScale="1">
        <p:scale>
          <a:sx n="97" d="100"/>
          <a:sy n="97" d="100"/>
        </p:scale>
        <p:origin x="21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71" y="-32088"/>
            <a:ext cx="9129829" cy="687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86"/>
            <a:ext cx="9144000" cy="68902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74704115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1.62%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34117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-21.86%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19111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119251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-3.10%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21320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-10.81%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132174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-4.89%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-13.04%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-28.08%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882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58.06%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-15.57%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136.50%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14386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74.86%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47830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307508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-4.89%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上海市经济信息中心</a:t>
            </a:r>
            <a:r>
              <a:rPr lang="zh-CN" altLang="en-US" sz="1000" dirty="0"/>
              <a:t>汽车产业研究室</a:t>
            </a:r>
            <a:br>
              <a:rPr lang="zh-CN" altLang="en-US" sz="1000" dirty="0"/>
            </a:br>
            <a:r>
              <a:rPr lang="zh-CN" altLang="en-US" sz="1000" dirty="0">
                <a:ea typeface="宋体" pitchFamily="2" charset="-122"/>
              </a:rPr>
              <a:t>地址：华山路</a:t>
            </a:r>
            <a:r>
              <a:rPr lang="en-US" altLang="zh-CN" sz="1000" dirty="0">
                <a:ea typeface="宋体" pitchFamily="2" charset="-122"/>
              </a:rPr>
              <a:t>1076</a:t>
            </a:r>
            <a:r>
              <a:rPr lang="zh-CN" altLang="en-US" sz="1000" dirty="0">
                <a:ea typeface="宋体" pitchFamily="2" charset="-122"/>
              </a:rPr>
              <a:t>号</a:t>
            </a:r>
            <a:r>
              <a:rPr lang="en-US" altLang="zh-CN" sz="1000" dirty="0">
                <a:ea typeface="宋体" pitchFamily="2" charset="-122"/>
              </a:rPr>
              <a:t>5</a:t>
            </a:r>
            <a:r>
              <a:rPr lang="zh-CN" altLang="en-US" sz="1000" dirty="0">
                <a:ea typeface="宋体" pitchFamily="2" charset="-122"/>
              </a:rPr>
              <a:t>号楼    邮编：</a:t>
            </a:r>
            <a:r>
              <a:rPr lang="en-US" altLang="zh-CN" sz="1000" dirty="0">
                <a:ea typeface="宋体" pitchFamily="2" charset="-122"/>
              </a:rPr>
              <a:t>200050  </a:t>
            </a:r>
          </a:p>
          <a:p>
            <a:r>
              <a:rPr lang="zh-CN" altLang="en-US" sz="1000" dirty="0">
                <a:ea typeface="宋体" pitchFamily="2" charset="-122"/>
              </a:rPr>
              <a:t>电话</a:t>
            </a:r>
            <a:r>
              <a:rPr lang="zh-CN" altLang="en-US" sz="1000" dirty="0" smtClean="0">
                <a:ea typeface="宋体" pitchFamily="2" charset="-122"/>
              </a:rPr>
              <a:t>：</a:t>
            </a:r>
            <a:r>
              <a:rPr lang="en-US" altLang="zh-CN" sz="1000" dirty="0" smtClean="0"/>
              <a:t>22502715</a:t>
            </a:r>
            <a:endParaRPr lang="en-US" altLang="zh-CN" sz="1000" dirty="0"/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22502715</a:t>
            </a:r>
            <a:endParaRPr lang="en-US" altLang="zh-CN" sz="1000" dirty="0"/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00502"/>
            <a:ext cx="7410400" cy="428631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85950"/>
            <a:ext cx="7056784" cy="434445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732146196"/>
              </p:ext>
            </p:extLst>
          </p:nvPr>
        </p:nvGraphicFramePr>
        <p:xfrm>
          <a:off x="827584" y="2132856"/>
          <a:ext cx="7632850" cy="309162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17220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-17.87%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9715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0.60%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6.32%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7.83%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-18.01%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-48.07%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-84.68%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-54.55%</a:t>
                      </a:r>
                    </a:p>
                  </a:txBody>
                  <a:tcPr marL="9525" marR="9525" marT="9525" marB="0" anchor="ctr" anchorCtr="1"/>
                </a:tc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-33.41%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80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-30.09%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-65.96%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1.62%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34117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-21.86%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47864" y="6356349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969300959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137.24%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26954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59.64%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5403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40.78%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33742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-8.22%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61.10%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-13.99%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3197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9.98%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18967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-21.86%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-60.16%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71.75%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19111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119251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-3.10%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513796346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14109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-31.88%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18427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-12.36%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60.10%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114385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9.69%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-1.45%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21320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-10.81%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132174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-4.89%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5590</TotalTime>
  <Words>452</Words>
  <Application>Microsoft Office PowerPoint</Application>
  <PresentationFormat>全屏显示(4:3)</PresentationFormat>
  <Paragraphs>222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2020年8月上海各车型上牌量同比情况</vt:lpstr>
      <vt:lpstr>近几年上海车辆月度上牌数累计情况</vt:lpstr>
      <vt:lpstr>近几年上海车辆月度上牌数量情况</vt:lpstr>
      <vt:lpstr>2020年8月上海上牌进口车来源国情况 </vt:lpstr>
      <vt:lpstr>2020年8月上海国产轿车分类型上牌情况 </vt:lpstr>
      <vt:lpstr>2020年8月上海国产小客车分类型上牌情况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632</cp:revision>
  <dcterms:created xsi:type="dcterms:W3CDTF">2002-12-18T04:51:24Z</dcterms:created>
  <dcterms:modified xsi:type="dcterms:W3CDTF">2020-09-04T05:51:26Z</dcterms:modified>
</cp:coreProperties>
</file>