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2"/>
  </p:notesMasterIdLst>
  <p:handoutMasterIdLst>
    <p:handoutMasterId r:id="rId13"/>
  </p:handoutMasterIdLst>
  <p:sldIdLst>
    <p:sldId id="703" r:id="rId2"/>
    <p:sldId id="695" r:id="rId3"/>
    <p:sldId id="697" r:id="rId4"/>
    <p:sldId id="696" r:id="rId5"/>
    <p:sldId id="692" r:id="rId6"/>
    <p:sldId id="693" r:id="rId7"/>
    <p:sldId id="707" r:id="rId8"/>
    <p:sldId id="708" r:id="rId9"/>
    <p:sldId id="706" r:id="rId10"/>
    <p:sldId id="636" r:id="rId11"/>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12" d="100"/>
          <a:sy n="112" d="100"/>
        </p:scale>
        <p:origin x="1578" y="10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2020/10/12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2020/10/12</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120681" cy="954107"/>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大众集团自动驾驶出行服务在华开启试点</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2BBD9B2-0B6A-4EE0-9E49-A39FF73207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8D7EAB3-077D-4890-901B-F6F0125175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76FBE96-C63C-4985-ABB4-3933BA90D3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FEDC5AA-DFFF-49F6-8AC1-F95C1E842C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DFC2546-9F6E-434F-8D39-EDF10BC59F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FCDE729-56D8-44BA-AAB4-229323F308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42F2D4F-046B-44C2-8A54-78FA0EC3DD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36476" y="961834"/>
            <a:ext cx="9433048" cy="5896166"/>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去年</a:t>
            </a:r>
            <a:r>
              <a:rPr lang="en-US" altLang="zh-CN" sz="1600" b="1" dirty="0">
                <a:solidFill>
                  <a:srgbClr val="203864"/>
                </a:solidFill>
                <a:latin typeface="Arial" panose="020B0604020202020204" pitchFamily="34" charset="0"/>
                <a:ea typeface="微软雅黑" panose="020B0503020204020204" pitchFamily="34" charset="-122"/>
              </a:rPr>
              <a:t>5</a:t>
            </a:r>
            <a:r>
              <a:rPr lang="zh-CN" altLang="en-US" sz="1600" b="1" dirty="0">
                <a:solidFill>
                  <a:srgbClr val="203864"/>
                </a:solidFill>
                <a:latin typeface="Arial" panose="020B0604020202020204" pitchFamily="34" charset="0"/>
                <a:ea typeface="微软雅黑" panose="020B0503020204020204" pitchFamily="34" charset="-122"/>
              </a:rPr>
              <a:t>月，大众集团与合肥市政府签约打造智慧城市，</a:t>
            </a:r>
            <a:r>
              <a:rPr lang="en-US" altLang="zh-CN" sz="1600" b="1" dirty="0">
                <a:solidFill>
                  <a:srgbClr val="203864"/>
                </a:solidFill>
                <a:latin typeface="Arial" panose="020B0604020202020204" pitchFamily="34" charset="0"/>
                <a:ea typeface="微软雅黑" panose="020B0503020204020204" pitchFamily="34" charset="-122"/>
              </a:rPr>
              <a:t>15</a:t>
            </a:r>
            <a:r>
              <a:rPr lang="zh-CN" altLang="en-US" sz="1600" b="1" dirty="0">
                <a:solidFill>
                  <a:srgbClr val="203864"/>
                </a:solidFill>
                <a:latin typeface="Arial" panose="020B0604020202020204" pitchFamily="34" charset="0"/>
                <a:ea typeface="微软雅黑" panose="020B0503020204020204" pitchFamily="34" charset="-122"/>
              </a:rPr>
              <a:t>个月后大众自动驾驶出行项目试点落地，整个项目的推进速度不可谓不快。在多个科技公司在自动驾驶示范区启动自动驾驶网约车测试后，该项目是首个由车企主导的自动驾驶网约车项目，也是海外车企在华首个自动驾驶网约车项目。此次车辆采用经过自动驾驶改装的纯电动奥迪</a:t>
            </a:r>
            <a:r>
              <a:rPr lang="en-US" altLang="zh-CN" sz="1600" b="1" dirty="0">
                <a:solidFill>
                  <a:srgbClr val="203864"/>
                </a:solidFill>
                <a:latin typeface="Arial" panose="020B0604020202020204" pitchFamily="34" charset="0"/>
                <a:ea typeface="微软雅黑" panose="020B0503020204020204" pitchFamily="34" charset="-122"/>
              </a:rPr>
              <a:t>e-</a:t>
            </a:r>
            <a:r>
              <a:rPr lang="en-US" altLang="zh-CN" sz="1600" b="1" dirty="0" err="1">
                <a:solidFill>
                  <a:srgbClr val="203864"/>
                </a:solidFill>
                <a:latin typeface="Arial" panose="020B0604020202020204" pitchFamily="34" charset="0"/>
                <a:ea typeface="微软雅黑" panose="020B0503020204020204" pitchFamily="34" charset="-122"/>
              </a:rPr>
              <a:t>tron</a:t>
            </a:r>
            <a:r>
              <a:rPr lang="zh-CN" altLang="en-US" sz="1600" b="1" dirty="0">
                <a:solidFill>
                  <a:srgbClr val="203864"/>
                </a:solidFill>
                <a:latin typeface="Arial" panose="020B0604020202020204" pitchFamily="34" charset="0"/>
                <a:ea typeface="微软雅黑" panose="020B0503020204020204" pitchFamily="34" charset="-122"/>
              </a:rPr>
              <a:t>车型，该项目将为大众集团自动驾驶研发和电动车平台提供了实际的落地场景。</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大众与其他自动驾驶网约车项目的不同：</a:t>
            </a:r>
            <a:r>
              <a:rPr lang="zh-CN" altLang="en-US" sz="1600" dirty="0">
                <a:solidFill>
                  <a:srgbClr val="203864"/>
                </a:solidFill>
                <a:latin typeface="Arial" panose="020B0604020202020204" pitchFamily="34" charset="0"/>
                <a:ea typeface="微软雅黑" panose="020B0503020204020204" pitchFamily="34" charset="-122"/>
              </a:rPr>
              <a:t>此前，百度、滴滴等科技公司启动的自动驾驶网约车项目均在无人驾驶示范区内运营，大众项目的运营区域则是由大众和合肥市政府共同选定的连接学校、商超、公园、医院、居民区、工业园等功能辖区的总里程</a:t>
            </a:r>
            <a:r>
              <a:rPr lang="en-US" altLang="zh-CN" sz="1600" dirty="0">
                <a:solidFill>
                  <a:srgbClr val="203864"/>
                </a:solidFill>
                <a:latin typeface="Arial" panose="020B0604020202020204" pitchFamily="34" charset="0"/>
                <a:ea typeface="微软雅黑" panose="020B0503020204020204" pitchFamily="34" charset="-122"/>
              </a:rPr>
              <a:t>80</a:t>
            </a:r>
            <a:r>
              <a:rPr lang="zh-CN" altLang="en-US" sz="1600" dirty="0">
                <a:solidFill>
                  <a:srgbClr val="203864"/>
                </a:solidFill>
                <a:latin typeface="Arial" panose="020B0604020202020204" pitchFamily="34" charset="0"/>
                <a:ea typeface="微软雅黑" panose="020B0503020204020204" pitchFamily="34" charset="-122"/>
              </a:rPr>
              <a:t>公里全开放道路，大众项目将拥有更广泛和真实的交通测试环境。</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自动驾驶网约车商业化部署的挑战：</a:t>
            </a:r>
            <a:r>
              <a:rPr lang="en-US" altLang="zh-CN" sz="1600" dirty="0">
                <a:solidFill>
                  <a:srgbClr val="203864"/>
                </a:solidFill>
                <a:latin typeface="Arial" panose="020B0604020202020204" pitchFamily="34" charset="0"/>
                <a:ea typeface="微软雅黑" panose="020B0503020204020204" pitchFamily="34" charset="-122"/>
              </a:rPr>
              <a:t>Waymo One</a:t>
            </a:r>
            <a:r>
              <a:rPr lang="zh-CN" altLang="en-US" sz="1600" dirty="0">
                <a:solidFill>
                  <a:srgbClr val="203864"/>
                </a:solidFill>
                <a:latin typeface="Arial" panose="020B0604020202020204" pitchFamily="34" charset="0"/>
                <a:ea typeface="微软雅黑" panose="020B0503020204020204" pitchFamily="34" charset="-122"/>
              </a:rPr>
              <a:t>已经在凤凰城进行了</a:t>
            </a:r>
            <a:r>
              <a:rPr lang="en-US" altLang="zh-CN" sz="1600" dirty="0">
                <a:solidFill>
                  <a:srgbClr val="203864"/>
                </a:solidFill>
                <a:latin typeface="Arial" panose="020B0604020202020204" pitchFamily="34" charset="0"/>
                <a:ea typeface="微软雅黑" panose="020B0503020204020204" pitchFamily="34" charset="-122"/>
              </a:rPr>
              <a:t>1</a:t>
            </a:r>
            <a:r>
              <a:rPr lang="zh-CN" altLang="en-US" sz="1600" dirty="0">
                <a:solidFill>
                  <a:srgbClr val="203864"/>
                </a:solidFill>
                <a:latin typeface="Arial" panose="020B0604020202020204" pitchFamily="34" charset="0"/>
                <a:ea typeface="微软雅黑" panose="020B0503020204020204" pitchFamily="34" charset="-122"/>
              </a:rPr>
              <a:t>年多完全商业化运营即载客收费服务，同时在美国超过</a:t>
            </a:r>
            <a:r>
              <a:rPr lang="en-US" altLang="zh-CN" sz="1600" dirty="0">
                <a:solidFill>
                  <a:srgbClr val="203864"/>
                </a:solidFill>
                <a:latin typeface="Arial" panose="020B0604020202020204" pitchFamily="34" charset="0"/>
                <a:ea typeface="微软雅黑" panose="020B0503020204020204" pitchFamily="34" charset="-122"/>
              </a:rPr>
              <a:t>25</a:t>
            </a:r>
            <a:r>
              <a:rPr lang="zh-CN" altLang="en-US" sz="1600" dirty="0">
                <a:solidFill>
                  <a:srgbClr val="203864"/>
                </a:solidFill>
                <a:latin typeface="Arial" panose="020B0604020202020204" pitchFamily="34" charset="0"/>
                <a:ea typeface="微软雅黑" panose="020B0503020204020204" pitchFamily="34" charset="-122"/>
              </a:rPr>
              <a:t>个城市进行了自动驾驶车队的测试，但仍然没有计划部署第二个城市的商业化运营。各地区内不同城市的人口结构、车辆密度、道路布局和天气状况都会有所不同，一个城市中有效的方案，未必适用于另一城市。这种特性使得即便在法规相对完善的情况下扩大规模也充满难度。此次大众没有选择在示范区里开展试点，而是直接与合肥政府开展合作选择试点区域，显然也有商业化运营的考量。</a:t>
            </a:r>
            <a:endParaRPr lang="en-US" altLang="zh-CN" sz="16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54183</TotalTime>
  <Words>389</Words>
  <Application>Microsoft Office PowerPoint</Application>
  <PresentationFormat>A4 纸张(210x297 毫米)</PresentationFormat>
  <Paragraphs>11</Paragraphs>
  <Slides>10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8141</cp:revision>
  <cp:lastPrinted>2016-08-18T05:59:21Z</cp:lastPrinted>
  <dcterms:created xsi:type="dcterms:W3CDTF">2013-12-03T00:55:47Z</dcterms:created>
  <dcterms:modified xsi:type="dcterms:W3CDTF">2020-10-12T02:48:13Z</dcterms:modified>
</cp:coreProperties>
</file>