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87" autoAdjust="0"/>
    <p:restoredTop sz="94595" autoAdjust="0"/>
  </p:normalViewPr>
  <p:slideViewPr>
    <p:cSldViewPr>
      <p:cViewPr varScale="1">
        <p:scale>
          <a:sx n="77" d="100"/>
          <a:sy n="77" d="100"/>
        </p:scale>
        <p:origin x="72" y="51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9665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>
                <a:ea typeface="+mn-ea"/>
              </a:rPr>
              <a:t>10713</a:t>
            </a:r>
            <a:r>
              <a:rPr lang="zh-CN" altLang="en-US" dirty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邮编：</a:t>
            </a:r>
            <a:r>
              <a:rPr lang="en-US" altLang="zh-CN" dirty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电话：</a:t>
            </a:r>
            <a:r>
              <a:rPr lang="en-US" altLang="zh-CN" dirty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传真：</a:t>
            </a:r>
            <a:r>
              <a:rPr lang="en-US" altLang="zh-CN" dirty="0">
                <a:ea typeface="+mn-ea"/>
              </a:rPr>
              <a:t>133511173</a:t>
            </a:r>
            <a:r>
              <a:rPr lang="en-US" altLang="zh-CN" dirty="0"/>
              <a:t> 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71" y="-32088"/>
            <a:ext cx="9129829" cy="687687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705648A-80D3-4860-B333-C9C1B88772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4171" y="-1"/>
            <a:ext cx="9144000" cy="684478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957785491"/>
              </p:ext>
            </p:extLst>
          </p:nvPr>
        </p:nvGraphicFramePr>
        <p:xfrm>
          <a:off x="827584" y="1988840"/>
          <a:ext cx="7281345" cy="40928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91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57879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223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5308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24.37%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22.67%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39425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-17.85%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22448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17.46%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100.02%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141699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5.52%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6521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23325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9.40%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74.22%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155499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2.06%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1088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126.67%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323.35%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3157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0.73%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1101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24.83%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162.14%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6612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-4.82%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8012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2433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37.54%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185.23%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16819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85.23%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1970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55703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16.46%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82.82%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363211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2.66%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>
                <a:ea typeface="宋体" pitchFamily="2" charset="-122"/>
              </a:rPr>
              <a:t>地址：华山路</a:t>
            </a:r>
            <a:r>
              <a:rPr lang="en-US" altLang="zh-CN" sz="1000" dirty="0">
                <a:ea typeface="宋体" pitchFamily="2" charset="-122"/>
              </a:rPr>
              <a:t>1076</a:t>
            </a:r>
            <a:r>
              <a:rPr lang="zh-CN" altLang="en-US" sz="1000" dirty="0">
                <a:ea typeface="宋体" pitchFamily="2" charset="-122"/>
              </a:rPr>
              <a:t>号</a:t>
            </a:r>
            <a:r>
              <a:rPr lang="en-US" altLang="zh-CN" sz="1000" dirty="0">
                <a:ea typeface="宋体" pitchFamily="2" charset="-122"/>
              </a:rPr>
              <a:t>5</a:t>
            </a:r>
            <a:r>
              <a:rPr lang="zh-CN" altLang="en-US" sz="1000" dirty="0">
                <a:ea typeface="宋体" pitchFamily="2" charset="-122"/>
              </a:rPr>
              <a:t>号楼    邮编：</a:t>
            </a:r>
            <a:r>
              <a:rPr lang="en-US" altLang="zh-CN" sz="1000" dirty="0">
                <a:ea typeface="宋体" pitchFamily="2" charset="-122"/>
              </a:rPr>
              <a:t>200050  </a:t>
            </a:r>
          </a:p>
          <a:p>
            <a:r>
              <a:rPr lang="zh-CN" altLang="en-US" sz="1000" dirty="0">
                <a:ea typeface="宋体" pitchFamily="2" charset="-122"/>
              </a:rPr>
              <a:t>电话：</a:t>
            </a:r>
            <a:r>
              <a:rPr lang="en-US" altLang="zh-CN" sz="1000" dirty="0"/>
              <a:t>22502715</a:t>
            </a:r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58FB4192-63D2-47C0-B9DB-8D5896E9E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1904880"/>
            <a:ext cx="7150943" cy="43562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9C78FE02-AE26-4419-8A30-F57A3BF649B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1911102"/>
            <a:ext cx="7704856" cy="424847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227589534"/>
              </p:ext>
            </p:extLst>
          </p:nvPr>
        </p:nvGraphicFramePr>
        <p:xfrm>
          <a:off x="827584" y="2132856"/>
          <a:ext cx="7632850" cy="307892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8251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25006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5006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855808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491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2858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29.38%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32.01%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20078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-13.20%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682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1561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9.39%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39.00%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11276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4.60%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033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30.36%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30.79%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3141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-13.97%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40335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88.51%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-50.62%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3233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-54.24%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4099089478"/>
                  </a:ext>
                </a:extLst>
              </a:tr>
              <a:tr h="349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18.63%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15.24%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1022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-29.90%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80749"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94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18.99%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42.42%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-61.93%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5308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24.37%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22.67%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39425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-17.85%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47864" y="6356349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675816586"/>
              </p:ext>
            </p:extLst>
          </p:nvPr>
        </p:nvGraphicFramePr>
        <p:xfrm>
          <a:off x="827582" y="2000237"/>
          <a:ext cx="7062270" cy="393382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42603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2724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2127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5565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36.93%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213.34%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32519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73.95%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6349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17.51%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75.34%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40091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-0.65%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6735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8.56%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78.98%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44803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-6.71%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3181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-0.50%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66.72%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22148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-15.40%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72.02%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169.68%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1938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86.35%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3542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22448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17.46%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100.02%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141699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5.52%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2020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>
                <a:latin typeface="黑体" pitchFamily="49" charset="-122"/>
                <a:ea typeface="黑体" pitchFamily="49" charset="-122"/>
              </a:rPr>
              <a:t>9</a:t>
            </a:r>
            <a:r>
              <a:rPr lang="zh-CN" altLang="en-US" sz="2900" dirty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366458245"/>
              </p:ext>
            </p:extLst>
          </p:nvPr>
        </p:nvGraphicFramePr>
        <p:xfrm>
          <a:off x="755575" y="2000239"/>
          <a:ext cx="7140626" cy="3732215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6099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106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75271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环比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2020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1-9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00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2656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12.49%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34.34%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16765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-26.11%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20057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8.85%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83.54%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134442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7.17%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15.04%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26.71%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4292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1.78%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7564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23325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9.40%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74.22%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155499</a:t>
                      </a:r>
                    </a:p>
                  </a:txBody>
                  <a:tcPr marL="6350" marR="6350" marT="6350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2.06%</a:t>
                      </a:r>
                    </a:p>
                  </a:txBody>
                  <a:tcPr marL="6350" marR="6350" marT="6350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2900" b="1" dirty="0" smtClean="0">
                <a:latin typeface="黑体" pitchFamily="49" charset="-122"/>
                <a:ea typeface="黑体" pitchFamily="49" charset="-122"/>
              </a:rPr>
              <a:t>上海市汽车保有量统计报表 </a:t>
            </a:r>
          </a:p>
        </p:txBody>
      </p:sp>
      <p:graphicFrame>
        <p:nvGraphicFramePr>
          <p:cNvPr id="8" name="表格占位符 7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1693438600"/>
              </p:ext>
            </p:extLst>
          </p:nvPr>
        </p:nvGraphicFramePr>
        <p:xfrm>
          <a:off x="755576" y="1916832"/>
          <a:ext cx="7848872" cy="4228103"/>
        </p:xfrm>
        <a:graphic>
          <a:graphicData uri="http://schemas.openxmlformats.org/drawingml/2006/table">
            <a:tbl>
              <a:tblPr/>
              <a:tblGrid>
                <a:gridCol w="936103"/>
                <a:gridCol w="1584176"/>
                <a:gridCol w="1296144"/>
                <a:gridCol w="1440160"/>
                <a:gridCol w="1224136"/>
                <a:gridCol w="1368153"/>
              </a:tblGrid>
              <a:tr h="2822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2020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altLang="zh-CN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06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1600" b="1" i="0" u="none" strike="noStrike" dirty="0">
                        <a:solidFill>
                          <a:srgbClr val="0033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2020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年</a:t>
                      </a:r>
                      <a:r>
                        <a:rPr lang="en-US" altLang="zh-CN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09</a:t>
                      </a:r>
                      <a:r>
                        <a:rPr lang="zh-CN" altLang="en-US" sz="1600" b="1" i="0" u="none" strike="noStrike" dirty="0" smtClean="0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月</a:t>
                      </a:r>
                      <a:endParaRPr lang="zh-CN" altLang="en-US" sz="1600" b="1" i="0" u="none" strike="noStrike" dirty="0">
                        <a:solidFill>
                          <a:srgbClr val="003366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增减量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600" b="1" i="0" u="none" strike="noStrike">
                          <a:solidFill>
                            <a:srgbClr val="003366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增减百分比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60436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57551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-2885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-4.77%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180597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171267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-9330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-5.17%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90110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90371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331143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319189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-11954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-3.61%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大型新能源车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12448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13452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1004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8.07%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3588624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3628961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40337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1.12%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68129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67334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-795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-1.17%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9567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9681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1.19%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97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其中郊区车辆</a:t>
                      </a:r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1423858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1428070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4212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3666320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3705976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39656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1.08%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238551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268285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29734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12.46%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108069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112142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4073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3.77%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4356531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4419044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62513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1.43%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742489-9FF3-4CA9-96DE-4EDB55551263}" type="slidenum">
              <a:rPr lang="en-US" altLang="zh-CN" smtClean="0"/>
              <a:pPr/>
              <a:t>8</a:t>
            </a:fld>
            <a:endParaRPr lang="en-US" altLang="zh-CN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3968080" cy="365125"/>
          </a:xfrm>
        </p:spPr>
        <p:txBody>
          <a:bodyPr/>
          <a:lstStyle/>
          <a:p>
            <a:r>
              <a:rPr lang="zh-CN" altLang="en-US" sz="1000" dirty="0"/>
              <a:t>上海市经济信息中心汽车产业研究室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5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/>
              <a:t>22502715</a:t>
            </a:r>
          </a:p>
        </p:txBody>
      </p:sp>
    </p:spTree>
    <p:extLst>
      <p:ext uri="{BB962C8B-B14F-4D97-AF65-F5344CB8AC3E}">
        <p14:creationId xmlns:p14="http://schemas.microsoft.com/office/powerpoint/2010/main" val="33669593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10069</TotalTime>
  <Words>549</Words>
  <Application>Microsoft Office PowerPoint</Application>
  <PresentationFormat>全屏显示(4:3)</PresentationFormat>
  <Paragraphs>301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2020年9月上海各车型上牌量同比情况</vt:lpstr>
      <vt:lpstr>近几年上海车辆月度上牌数累计情况</vt:lpstr>
      <vt:lpstr>近几年上海车辆月度上牌数量情况</vt:lpstr>
      <vt:lpstr>2020年9月上海上牌进口车来源国情况 </vt:lpstr>
      <vt:lpstr>2020年9月上海国产轿车分类型上牌情况 </vt:lpstr>
      <vt:lpstr>2020年9月上海国产小客车分类型上牌情况</vt:lpstr>
      <vt:lpstr>上海市汽车保有量统计报表 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636</cp:revision>
  <dcterms:created xsi:type="dcterms:W3CDTF">2002-12-18T04:51:24Z</dcterms:created>
  <dcterms:modified xsi:type="dcterms:W3CDTF">2020-10-09T07:36:36Z</dcterms:modified>
</cp:coreProperties>
</file>