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91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472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885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69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19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57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198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04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272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668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04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E90C3-A170-4F1B-A11C-020703435DEA}" type="datetimeFigureOut">
              <a:rPr lang="zh-CN" altLang="en-US" smtClean="0"/>
              <a:t>2020/12/2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14D5A-A315-4D56-93EB-C42135304E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4209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077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520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623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187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414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076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555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6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28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25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015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955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82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03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181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833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797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罗梦荻</cp:lastModifiedBy>
  <cp:revision>1</cp:revision>
  <dcterms:created xsi:type="dcterms:W3CDTF">2020-12-02T03:53:03Z</dcterms:created>
  <dcterms:modified xsi:type="dcterms:W3CDTF">2020-12-02T03:53:31Z</dcterms:modified>
</cp:coreProperties>
</file>