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CCF6F-E15E-4B2D-AE9B-5435F4CD1773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3FAE3-A2B0-4AAF-9A40-7FCDFD271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162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CCF6F-E15E-4B2D-AE9B-5435F4CD1773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3FAE3-A2B0-4AAF-9A40-7FCDFD271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874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CCF6F-E15E-4B2D-AE9B-5435F4CD1773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3FAE3-A2B0-4AAF-9A40-7FCDFD271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217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CCF6F-E15E-4B2D-AE9B-5435F4CD1773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3FAE3-A2B0-4AAF-9A40-7FCDFD271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899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CCF6F-E15E-4B2D-AE9B-5435F4CD1773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3FAE3-A2B0-4AAF-9A40-7FCDFD271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952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CCF6F-E15E-4B2D-AE9B-5435F4CD1773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3FAE3-A2B0-4AAF-9A40-7FCDFD271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739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CCF6F-E15E-4B2D-AE9B-5435F4CD1773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3FAE3-A2B0-4AAF-9A40-7FCDFD271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605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CCF6F-E15E-4B2D-AE9B-5435F4CD1773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3FAE3-A2B0-4AAF-9A40-7FCDFD271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899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CCF6F-E15E-4B2D-AE9B-5435F4CD1773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3FAE3-A2B0-4AAF-9A40-7FCDFD271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906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CCF6F-E15E-4B2D-AE9B-5435F4CD1773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3FAE3-A2B0-4AAF-9A40-7FCDFD271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671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CCF6F-E15E-4B2D-AE9B-5435F4CD1773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3FAE3-A2B0-4AAF-9A40-7FCDFD271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447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CCF6F-E15E-4B2D-AE9B-5435F4CD1773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3FAE3-A2B0-4AAF-9A40-7FCDFD271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95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577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446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467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050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496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598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517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768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005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517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889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880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825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735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747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835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07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394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罗梦荻</dc:creator>
  <cp:lastModifiedBy>罗梦荻</cp:lastModifiedBy>
  <cp:revision>1</cp:revision>
  <dcterms:created xsi:type="dcterms:W3CDTF">2020-12-02T05:57:56Z</dcterms:created>
  <dcterms:modified xsi:type="dcterms:W3CDTF">2020-12-02T05:58:34Z</dcterms:modified>
</cp:coreProperties>
</file>