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77" d="100"/>
          <a:sy n="77" d="100"/>
        </p:scale>
        <p:origin x="72" y="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1" y="-32088"/>
            <a:ext cx="9129829" cy="68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45861"/>
            <a:ext cx="9144000" cy="6903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29401055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49365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-13.05%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24389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180717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13.38%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25969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198667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10.42%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215.48%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143.73%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13.49%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10.93%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21502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90.99%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61833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80.94%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463923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19.23%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107" y="1914069"/>
            <a:ext cx="7495843" cy="43089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885950"/>
            <a:ext cx="7531200" cy="43616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21660507"/>
              </p:ext>
            </p:extLst>
          </p:nvPr>
        </p:nvGraphicFramePr>
        <p:xfrm>
          <a:off x="827584" y="2132856"/>
          <a:ext cx="7632850" cy="3375467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25104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14362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-77.39%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-56.99%</a:t>
                      </a:r>
                    </a:p>
                  </a:txBody>
                  <a:tcPr marL="9525" marR="9525" marT="9525" marB="0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94.74%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131.25%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-81.48%</a:t>
                      </a:r>
                    </a:p>
                  </a:txBody>
                  <a:tcPr marL="9525" marR="9525" marT="9525" marB="0" anchor="ctr" anchorCtr="1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49365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85463475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233.02%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41098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84.54%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51017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56574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29014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207.58%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539.37%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3014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135.84%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66.72%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180717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13.38%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11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555348500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21719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-18.45%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22096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171470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15.61%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10.15%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25969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198667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10124</TotalTime>
  <Words>430</Words>
  <Application>Microsoft Office PowerPoint</Application>
  <PresentationFormat>全屏显示(4:3)</PresentationFormat>
  <Paragraphs>228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2020年11月上海各车型上牌量同比情况</vt:lpstr>
      <vt:lpstr>近几年上海车辆月度上牌数累计情况</vt:lpstr>
      <vt:lpstr>近几年上海车辆月度上牌数量情况</vt:lpstr>
      <vt:lpstr>2020年11月上海上牌进口车来源国情况 </vt:lpstr>
      <vt:lpstr>2020年11月上海国产轿车分类型上牌情况 </vt:lpstr>
      <vt:lpstr>2020年11月上海国产小客车分类型上牌情况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643</cp:revision>
  <dcterms:created xsi:type="dcterms:W3CDTF">2002-12-18T04:51:24Z</dcterms:created>
  <dcterms:modified xsi:type="dcterms:W3CDTF">2020-12-03T02:44:40Z</dcterms:modified>
</cp:coreProperties>
</file>