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4"/>
  </p:notesMasterIdLst>
  <p:sldIdLst>
    <p:sldId id="257" r:id="rId3"/>
    <p:sldId id="293" r:id="rId4"/>
    <p:sldId id="331" r:id="rId5"/>
    <p:sldId id="386" r:id="rId6"/>
    <p:sldId id="385" r:id="rId7"/>
    <p:sldId id="391" r:id="rId8"/>
    <p:sldId id="387" r:id="rId9"/>
    <p:sldId id="388" r:id="rId10"/>
    <p:sldId id="389" r:id="rId11"/>
    <p:sldId id="392" r:id="rId12"/>
    <p:sldId id="311" r:id="rId13"/>
  </p:sldIdLst>
  <p:sldSz cx="9144000" cy="5143500" type="screen16x9"/>
  <p:notesSz cx="6858000" cy="9144000"/>
  <p:custDataLst>
    <p:tags r:id="rId1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41" autoAdjust="0"/>
    <p:restoredTop sz="94660"/>
  </p:normalViewPr>
  <p:slideViewPr>
    <p:cSldViewPr snapToGrid="0">
      <p:cViewPr varScale="1">
        <p:scale>
          <a:sx n="89" d="100"/>
          <a:sy n="89" d="100"/>
        </p:scale>
        <p:origin x="-852"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2020/12/17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2020/12/17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2020/12/17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2020/12/17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关于国务院继续推进稳定和扩大</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汽车消费相关政策的分析及建议</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稳定和扩大汽车消费相关政策的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分析和建议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加强停车场、充电桩等设施建设（</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部署了五项战略任务，其中第四项任务是，大力推动充换电网络建设，提出三项重点任务（规划第六章第一节）：一是加快充换电基础设施建设。科学布局充换电基础设施，加快形成适度超前、快充为主、慢充为辅的高速公路和城乡公共充电网络，鼓励开展换电模式应用等。二是提升充电基础设施服务水平。引导企业联合建立充电设施运营服务平台，实现互联互通、信息共享与统一结算等。三是鼓励商业模式创新。结合老旧小区改造、城市更新等工作，引导多方联合开展充电设施建设运营。鼓励充电场站与商业地产相结合，建设停车充电一体化服务设施，提升公共场所充电服务能力，拓展增值服务。</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因此，“十四五”期间，建议国家有关部委继续加大对停车场、充电桩等设施建设的政策支持力度，系统性地解决新能源汽车使用环节充电难的问题。包括丰富充电基础设施支持方式，建立覆盖充电基础设施技术研发、建设补贴、运营补贴、土地使用等不同环节和私人充电、公共充电等不同使用场景的支持政策体系，调动社会资本参与充电基础设施建设与运营的积极性。</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5" y="795655"/>
            <a:ext cx="8688705" cy="3647152"/>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日，国务院常务会议部署提振大宗消费、重点消费和促进释放农村消费潜力工作。</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会议指出，消费是经济增长的主引擎。今年消费遭受疫情严重冲击，恢复正常增长有不少困难。要按照党中央、国务院部署，坚定实施扩大内需战略，进一步促进大宗消费、重点消费，更大释放农村消费潜力。会议确定四个方面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大宗消费和重点消费，一要稳定和扩大汽车消费，二要促进家电家具家装消费，三要提振餐饮消费，四要以扩大县域乡镇消费为抓手带动农村消费。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关于稳定和扩大汽车消费提出，鼓励各地调整优化限购措施，增加号牌指标投放。开展新一轮汽车下乡和以旧换新，鼓励有条件的地区对农村居民购买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吨及以下货车、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升及以下排量乘用车，对居民淘汰国三及以下排放标准汽车并购买新车，给予补贴。加强停车场、充电桩等设施建设。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汽车消费占消费的比重大，对稳定消费将起较大作用。所以，国务院把继续推进稳定和扩大汽车消费放在首要位置、作为重中之重。这也是对汽车行业的鼓励和支持。因此，有必要对国务院部署稳定和扩大汽车消费的重要性，以及稳定和扩大汽车消费相关政策进行认真分析，并提出意见建议。</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国务院部署稳定和扩大汽车消费的重要性分析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1" y="645160"/>
            <a:ext cx="873573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稳定和扩大汽车消费对持续发挥经济增长拉动作用</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明显</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汽车消费是国内社会消费品零售总额的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重要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组成部分。在国内社会消费品零售总额中，汽车零售额占比达到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上。据有关分析，如果政策落地能够产生预期效果，根据以往数据来测算的话，汽车消费促进政策可能将会带动社会消费品零售总额增长一个百分点左右，这对整体消费市场回暖、内需市场复苏，将产生特别明显的带动作用。目前，我国与发达国家的千人汽车保有量相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倍，因此，国内汽车市场仍有很大发展空间。“十四五”期间，我国汽车产业将持续促进国民经济快速发展。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有着强大的产业联动效应和高新技术吸附性，一直被许多国家看作是发展国民经济的支柱产业之一。汽车产业既是国民经济支柱型产业，又是知识密集、技术密集的高附加值行业，在推动技术进步、促进产业升级方面发挥着引领作用。在带动就业、增进税收、助力贸易等方面扮演着重要角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年，我国汽车制造业营业收入超过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万亿元，占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GDP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。国家统计局发布的数据显示，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前三季度，我国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GDP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达到接近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万亿元，同比增长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。其中汽车制造业第三季度同比增长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。汽车产业的强势复苏对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GDP</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的增长起到了重要作用。</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国务院部署稳定和扩大汽车消费的重要性分析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1" y="645160"/>
            <a:ext cx="873573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推动汽车等消费品由购买管理向使用管理转变</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中共中央关于制定国民经济和社会发展第十四个五年规划和二〇三五年远景目标的建议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推动汽车等消费品由购买管理向使用管理转变”。这说明我国政府在汽车产业政策上开始进行调整，涉及汽车使用的商业模式将出现较大转变。目前，我国有关汽车购买环节已形成一整套政策体系，但使用管理仍存在短板。因此，通过完善相关管理手段、措施，创造更多的使用场景，提供更多的使用便利，从而使消费者购买汽车后能享受到为其生活带来的便利，带动汽车消费需求的增长。</a:t>
            </a: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十四五规划建议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形成强大国内市场，构建新发展格局。要坚持扩大内需这个战略基点，加快培育完整内需体系，把实施扩大内需战略同深化供给侧结构性改革有机结合起来，以创新驱动、高质量供给引领和创造新需求。全面促进消费。增强消费对经济发展的基础性作用，顺应消费升级趋势，提升传统消费，培育新型消费，适当增加公共消费。当前，我国新车销售、二手车流通、汽车使用等方面都发生了较大变化，政策出发点和立足点也应适应这种变化进行调整，这就需要各级政府推动汽车消费品由购买管理向使用管理转变，为汽车消费留出更大的政策空间。</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稳定和扩大汽车消费相关政策的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分析和建议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鼓励各地调整优化限购措施，增加号牌指标投放（</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务院常务会议部署稳定和扩大汽车消费，首先提出“鼓励各地调整优化限购措施，增加号牌指标投放”。此项政策措施并不是要求全面禁止限购，而是“调整优化限购措施”，目标是“增加号牌指标投放”，从而使限购城市的汽车消费需求被有效激发，有利于扩大限购城市的小客车销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汽车限购源于解决城市交通拥堵问题，缓解交通压力。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年以来，北京、上海、天津、广州、石家庄、贵阳、深圳、杭州和海南省共一省八市正在或曾经实施汽车限购措施。从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年开始，国家有关部委多次明确表态要“放宽或取消汽车限购”。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月份，国家发展改革委、商务部等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个部门联合发文，提出要促进汽车限购向引导使用政策转变，鼓励汽车限购地区适当增加汽车号牌限额。此后，各限购城市纷纷响应，北京市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年的普通小客车指标和新能源小客车指标，分别向个人指标倾斜了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；上海小客车牌照中标率从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月份开始明显提升；广州则每月配置不少于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万个中小客车竞价指标；深圳、杭州和天津也直接增加了小客车牌照指标。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日，贵阳市人民政府发布“关于废止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贵阳市小客车号牌管理暂行规定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的决定”，取消了汽车限购措施。</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稳定和扩大汽车消费相关政策的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分析和建议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鼓励各地调整优化限购措施，增加号牌指标投放（</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一些大城市通过摇号或竞价的方式发放车辆号牌，限制消费者进行汽车消费，其实是解决城市道路拥堵的暂时举措。国务院提出鼓励各地调整优化限购措施，增加号牌指标投放，也是要求限购城市平衡好促进汽车消费与治理拥堵的关系，由限制购买转向引导使用，逐步放宽直至取消汽车限购。目前，限购城市已具备通过减少城市限购、加强使用管理来合理引导居民汽车消费，推动汽车消费品由购买管理向使用管理转变的条件。交通信息技术中的大数据处理平台，完全能够实现对道路拥堵的预警与疏导，通过提高城市管理水平，采用科技和创新方式规划交通出行规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日，国家发展改革委新闻发言人表示，下一步将推动汽车消费转型升级，促进汽车限购向引导使用转变，鼓励各地出台促进老旧汽车置换政策。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日，新修订的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北京市小客车数量调控暂行规定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及实施细则正式公布，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新规定采取一系列小客车调控重大变革，实现小客车数量的合理、有序增长。因此，建议国家有关部门出台鼓励汽车限购城市通过改善城区交通出行条件、促进老旧汽车置换，逐年增加号牌指标投放的政策指导意见。</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稳定和扩大汽车消费相关政策的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分析和建议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开展新一轮汽车下乡和以旧换新并实行补贴政策（</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国务院部署稳定和扩大汽车消费的第二项政策措施是，开展新一轮汽车下乡和以旧换新，鼓励有条件的地区对农村居民购买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吨及以下货车、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升及以下排量乘用车，对居民淘汰国三及以下排放标准汽车并购买新车，给予补贴。此项政策的促销作用将会胜过已开展的新能源汽车下乡活动。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月，工业和信息化部、农业农村部、商务部三部委联合下发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关于开展新能源汽车下乡活动的通知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月，作为组织方的中国汽车工业协会在全国多地开展了一系列新能源汽车下乡活动，前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站分别在山东青岛、江苏南京、海南海口、四川成都成功举办。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日，新能源汽车下乡云南站活动启动仪式在昆明国际会展中心举行。云南昆明作为第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站，也是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年度活动的收官之站。</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日，中国汽车工业协会先后发布了三批新能源汽车下乡企业和车型名单，共有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家汽车企业的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款车型入选下乡车型。新能源汽车下乡车型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个月的销量已超过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万辆。拓展新能源汽车农村市场，满足新时代农村居民需求是一项长期工作。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年新能源汽车下乡活动作为前奏，为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年起在全国范围开展新一轮汽车下乡和以旧换新活动做好了铺垫。</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稳定和扩大汽车消费相关政策的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分析和建议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开展新一轮汽车下乡和以旧换新并实行补贴政策（</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在汽车下乡等多项促销政策引导下，我国新能源汽车销售呈现快速增长态势。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月累计销售新能源汽车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月四个月的销量分别达到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67.7%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104.5%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104.9%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。新能源汽车下乡期间，截至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级新能源汽车的销量快速增长，已成为推动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年新能源汽车市场复苏的重要力量。在此利好政策和市场大环境下，越来越多的新能源汽车企业致力于开发适用于农村市场的产品。</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开展新一轮汽车下乡和以旧换新并实行补贴政策势在必行。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中央财政并不直接给予消费者购车补贴，而是由企业主动让利，并配合地方政府的激励政策来开展活动。新一轮汽车下乡活动需要配套实施“以旧换新”，鼓励有条件的地区对农村居民购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吨及以下货车、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升及以下排量乘用车，对居民淘汰国三及以下排放标准汽车并购买新车，给予补贴。因此，建议国家有关部委在总结</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年新能源汽车下乡活动成效和经验的基础上，制定更加全面详尽的活动指导意见，包括确定新能源和传统能源汽车的补贴车型和补贴标准，鼓励更多地区和企业积极参与。</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稳定和扩大汽车消费相关政策的</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分析和建议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加强停车场、充电桩等设施建设（</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“十三五”期间，国务院办公厅及国家有关部委先后出台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关于加强城市停车设施建设的指导意见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关于加快电动汽车充电基础设施建设的指导意见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关于加强城市电动汽车充电设施规划建设工作的通知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关于统筹加快推进停车场与充电基础设施一体化建设的通知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等文件，大力推进停车场与充电基础设施建设，有效解决汽车用户停车难、充电难问题，为促进汽车消费和新能源汽车产业发展提供有力保障。上述政策文件是针对落实汽车产业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年规划目标，满足超过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万辆电动汽车的充电需求而发布实施的。截止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月，全国充电基础设施累计数量为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153.9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万台。但是，目前基础设施建设仍显滞后，仍存在配套政策不完善、协调推进难度大、标准规范不健全等问题。</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日，国务院办公厅公布的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年新能源汽车新车销售量达到汽车新车销售总量的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左右。近日，在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中国汽车市场发展预测峰会上，据中国汽车工业协会预计，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年全国汽车销售总量有望达到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万辆。这就意味着</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年当年新能源汽车新车销量将要达到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万辆，今后五年新能源汽车市场将实现快速增长。</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974</TotalTime>
  <Words>2832</Words>
  <Application>WPS 演示</Application>
  <PresentationFormat>全屏显示(16:9)</PresentationFormat>
  <Paragraphs>69</Paragraphs>
  <Slides>11</Slides>
  <Notes>11</Notes>
  <HiddenSlides>0</HiddenSlides>
  <MMClips>0</MMClips>
  <ScaleCrop>false</ScaleCrop>
  <HeadingPairs>
    <vt:vector size="4" baseType="variant">
      <vt:variant>
        <vt:lpstr>主题</vt:lpstr>
      </vt:variant>
      <vt:variant>
        <vt:i4>2</vt:i4>
      </vt:variant>
      <vt:variant>
        <vt:lpstr>幻灯片标题</vt:lpstr>
      </vt:variant>
      <vt:variant>
        <vt:i4>11</vt:i4>
      </vt:variant>
    </vt:vector>
  </HeadingPairs>
  <TitlesOfParts>
    <vt:vector size="13"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289</cp:revision>
  <dcterms:created xsi:type="dcterms:W3CDTF">2017-08-15T01:04:00Z</dcterms:created>
  <dcterms:modified xsi:type="dcterms:W3CDTF">2020-12-17T03:08:13Z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