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15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2731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6" y="-99392"/>
            <a:ext cx="9125510" cy="6957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4428837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54302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28406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209123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20.52%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224781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15.77%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23403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83.32%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62919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526842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65325"/>
            <a:ext cx="7194376" cy="42696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9" y="1946729"/>
            <a:ext cx="6917915" cy="42576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15464252"/>
              </p:ext>
            </p:extLst>
          </p:nvPr>
        </p:nvGraphicFramePr>
        <p:xfrm>
          <a:off x="827584" y="2132856"/>
          <a:ext cx="7632850" cy="33754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27584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-82.20%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-60.38%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-52.32%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-44.44%</a:t>
                      </a:r>
                    </a:p>
                  </a:txBody>
                  <a:tcPr marL="9525" marR="9525" marT="9525" marB="0" anchor="ctr" anchorCtr="1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54302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0128464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24025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84392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63150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33060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1066.93%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209123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98386693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24904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22209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193679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224781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11602671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09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57551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171267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90371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319189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309282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3628961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3676197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67334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1428070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1443548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3705976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3752825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268285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112142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4419044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4506422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1115606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10136</TotalTime>
  <Words>571</Words>
  <Application>Microsoft Office PowerPoint</Application>
  <PresentationFormat>全屏显示(4:3)</PresentationFormat>
  <Paragraphs>307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2020年12月上海各车型上牌量同比情况</vt:lpstr>
      <vt:lpstr>近几年上海车辆月度上牌数累计情况</vt:lpstr>
      <vt:lpstr>近几年上海车辆月度上牌数量情况</vt:lpstr>
      <vt:lpstr>2020年12月上海上牌进口车来源国情况 </vt:lpstr>
      <vt:lpstr>2020年12月上海国产轿车分类型上牌情况 </vt:lpstr>
      <vt:lpstr>2020年12月上海国产小客车分类型上牌情况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645</cp:revision>
  <dcterms:created xsi:type="dcterms:W3CDTF">2002-12-18T04:51:24Z</dcterms:created>
  <dcterms:modified xsi:type="dcterms:W3CDTF">2021-01-04T06:28:57Z</dcterms:modified>
</cp:coreProperties>
</file>