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110" d="100"/>
          <a:sy n="110" d="100"/>
        </p:scale>
        <p:origin x="864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6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74418566"/>
              </p:ext>
            </p:extLst>
          </p:nvPr>
        </p:nvGraphicFramePr>
        <p:xfrm>
          <a:off x="827584" y="1988840"/>
          <a:ext cx="7281345" cy="430118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29.84%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17559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17559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21.29%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40.94%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235.37%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235.37%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40.99%</a:t>
                      </a:r>
                    </a:p>
                  </a:txBody>
                  <a:tcPr marL="9525" marR="9525" marT="9525" marB="0" anchor="ctr"/>
                </a:tc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105.22%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-32.73%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-2.31%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74555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61.81%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74555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61.81%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24" y="1918677"/>
            <a:ext cx="7417776" cy="424937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21820"/>
            <a:ext cx="7588376" cy="42980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035126509"/>
              </p:ext>
            </p:extLst>
          </p:nvPr>
        </p:nvGraphicFramePr>
        <p:xfrm>
          <a:off x="827584" y="2132856"/>
          <a:ext cx="7632850" cy="337546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38.23%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22.95%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23.85%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43.43%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105.94%</a:t>
                      </a:r>
                    </a:p>
                  </a:txBody>
                  <a:tcPr marL="9525" marR="9525" marT="9525" marB="0" anchor="ctr" anchorCtr="1"/>
                </a:tc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-50.00%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-5.59%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29.84%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66843035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61.60%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12.59%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21.98%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21.80%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11.77%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49.71%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17559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41.04%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17559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061474449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38.35%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106.65%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月上海上牌新能源小客车情况 </a:t>
            </a:r>
            <a:endParaRPr lang="zh-CN" altLang="en-US" sz="2900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118731654"/>
              </p:ext>
            </p:extLst>
          </p:nvPr>
        </p:nvGraphicFramePr>
        <p:xfrm>
          <a:off x="755576" y="1988107"/>
          <a:ext cx="7632850" cy="435691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-31.75%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-31.75%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324.29%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13501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324.29%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232.58%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232.58%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2200.00%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7981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2200.00%</a:t>
                      </a:r>
                    </a:p>
                  </a:txBody>
                  <a:tcPr marL="9525" marR="9525" marT="9525" marB="0" anchor="ctr" anchorCtr="1"/>
                </a:tc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-52.21%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17.00%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1961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17.00%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87.40%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1428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87.40%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693.18%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693.18%</a:t>
                      </a:r>
                    </a:p>
                  </a:txBody>
                  <a:tcPr marL="9525" marR="9525" marT="9525" marB="0" anchor="ctr" anchorCtr="1"/>
                </a:tc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218.43%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8897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218.43%</a:t>
                      </a:r>
                    </a:p>
                  </a:txBody>
                  <a:tcPr marL="9525" marR="9525" marT="9525" marB="0" anchor="ctr" anchorCtr="1"/>
                </a:tc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702.08%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702.08%</a:t>
                      </a:r>
                    </a:p>
                  </a:txBody>
                  <a:tcPr marL="9525" marR="9525" marT="9525" marB="0" anchor="ctr" anchorCtr="1"/>
                </a:tc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204.26%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8355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204.26%</a:t>
                      </a:r>
                    </a:p>
                  </a:txBody>
                  <a:tcPr marL="9525" marR="9525" marT="9525" marB="0" anchor="ctr" anchorCtr="1"/>
                </a:tc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lang="en-US" sz="18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lang="en-US" sz="18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23000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-35.45%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235.37%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23000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235.37%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051101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10171</TotalTime>
  <Words>603</Words>
  <Application>Microsoft Office PowerPoint</Application>
  <PresentationFormat>全屏显示(4:3)</PresentationFormat>
  <Paragraphs>322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2021年1月上海各车型上牌量同比情况</vt:lpstr>
      <vt:lpstr>近几年上海车辆月度上牌数累计情况</vt:lpstr>
      <vt:lpstr>近几年上海车辆月度上牌数量情况</vt:lpstr>
      <vt:lpstr>2021年1月上海上牌进口车来源国情况 </vt:lpstr>
      <vt:lpstr>2021年1月上海国产轿车分类型上牌情况 </vt:lpstr>
      <vt:lpstr>2021年1月上海国产小客车分类型上牌情况</vt:lpstr>
      <vt:lpstr>2021年1月上海上牌新能源小客车情况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王琰</cp:lastModifiedBy>
  <cp:revision>650</cp:revision>
  <dcterms:created xsi:type="dcterms:W3CDTF">2002-12-18T04:51:24Z</dcterms:created>
  <dcterms:modified xsi:type="dcterms:W3CDTF">2021-03-02T06:30:47Z</dcterms:modified>
</cp:coreProperties>
</file>