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97" d="100"/>
          <a:sy n="97" d="100"/>
        </p:scale>
        <p:origin x="13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7697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D3749E2-032E-4BE0-9690-2A46C9100C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649832088"/>
              </p:ext>
            </p:extLst>
          </p:nvPr>
        </p:nvGraphicFramePr>
        <p:xfrm>
          <a:off x="827584" y="1988840"/>
          <a:ext cx="7281345" cy="430118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3553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-50.75%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206.03%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10767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60.29%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6963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-60.35%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265.90%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24522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252.18%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9696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-60.16%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345.79%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34035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251.02%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16635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-27.67%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1346.52%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39635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138.26%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130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-58.47%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282.35%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240.77%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389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-57.02%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559.32%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1294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232.65%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512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-58.20%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1247.37%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1737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239.26%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37878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-49.19%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480.95%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112433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196.83%</a:t>
                      </a: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2F70EDBE-F535-42F2-9FBA-133A9385E5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832" y="1876936"/>
            <a:ext cx="7192820" cy="437410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E4A2565-93BD-4A78-8991-956F11FA3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685" y="1930878"/>
            <a:ext cx="6832315" cy="43875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35443500"/>
              </p:ext>
            </p:extLst>
          </p:nvPr>
        </p:nvGraphicFramePr>
        <p:xfrm>
          <a:off x="827584" y="2132856"/>
          <a:ext cx="7704856" cy="335959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32207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2034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-51.13%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218.81%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6196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69.80%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937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-49.60%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211.30%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2796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55.16%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-49.93%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197.37%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73.38%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-37.78%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133.33%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22.35%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-51.83%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54.90%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-35.88%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707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-63.94%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257.14%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131.97%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483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-44.44%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3553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-50.75%</a:t>
                      </a:r>
                      <a:endParaRPr lang="en-US" altLang="zh-CN" sz="1800" b="1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206.03%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10767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60.29%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10329646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-55.17%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263.96%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4339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223.08%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2602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-60.56%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231.89%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9200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253.57%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1891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-61.10%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263.65%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6752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257.06%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1113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-63.88%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383.91%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4194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276.82%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-39.13%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164.29%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6963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-60.35%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265.90%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24522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252.18%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078857439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-57.48%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247.69%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4790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235.20%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7858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-60.98%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355.01%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27997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256.29%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-51.25%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1005.41%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205.13%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9696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-60.16%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345.79%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34035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251.02%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975056907"/>
              </p:ext>
            </p:extLst>
          </p:nvPr>
        </p:nvGraphicFramePr>
        <p:xfrm>
          <a:off x="755576" y="1988107"/>
          <a:ext cx="7632850" cy="432834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1-2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-51.50%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265.00%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894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-7.07%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8756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-35.15%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1333.06%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22257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486.79%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-37.69%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1172.22%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1193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364.20%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4824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-39.56%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2438.95%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12805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2284.54%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1317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-32.84%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582.38%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3278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75.39%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-30.95%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460.23%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2414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157.36%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-16.12%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7218.75%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2567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1236.98%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05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7587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-14.72%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1552.94%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16484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406.73%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-41.56%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7400%</a:t>
                      </a:r>
                      <a:endParaRPr lang="en-US" altLang="zh-CN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1096.08%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7276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-12.91%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1495.61%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15631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388.16%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05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-45.22%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16635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-27.67%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1346.52%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39635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394.94%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051101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10203</TotalTime>
  <Words>622</Words>
  <Application>Microsoft Office PowerPoint</Application>
  <PresentationFormat>全屏显示(4:3)</PresentationFormat>
  <Paragraphs>322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2021年2月上海各车型上牌量同比情况</vt:lpstr>
      <vt:lpstr>近几年上海车辆月度上牌数累计情况</vt:lpstr>
      <vt:lpstr>近几年上海车辆月度上牌数量情况</vt:lpstr>
      <vt:lpstr>2021年2月上海上牌进口车来源国情况 </vt:lpstr>
      <vt:lpstr>2021年2月上海国产轿车分类型上牌情况 </vt:lpstr>
      <vt:lpstr>2021年2月上海国产小客车分类型上牌情况</vt:lpstr>
      <vt:lpstr>2021年2月上海上牌新能源小客车情况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王琰</cp:lastModifiedBy>
  <cp:revision>653</cp:revision>
  <dcterms:created xsi:type="dcterms:W3CDTF">2002-12-18T04:51:24Z</dcterms:created>
  <dcterms:modified xsi:type="dcterms:W3CDTF">2021-03-11T03:45:11Z</dcterms:modified>
</cp:coreProperties>
</file>