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63" d="100"/>
          <a:sy n="63" d="100"/>
        </p:scale>
        <p:origin x="13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EF756F-DF3D-4928-807D-4F147AFC87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" y="0"/>
            <a:ext cx="9144000" cy="689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58288190"/>
              </p:ext>
            </p:extLst>
          </p:nvPr>
        </p:nvGraphicFramePr>
        <p:xfrm>
          <a:off x="827584" y="1988840"/>
          <a:ext cx="7281345" cy="4301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5582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21743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-9.09%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46426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33.44%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16328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13.74%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66546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81373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337.42%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222.40%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107.57%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73.75%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4690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135.32%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-3.23%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-12.85%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6798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26.43%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56290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228591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82.28%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FE4D8C7-BBC6-42C9-8C2F-61379600B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24" y="1891941"/>
            <a:ext cx="7059136" cy="43038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92B796-975A-472B-802C-57D8BE9D0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81" y="1949653"/>
            <a:ext cx="7075487" cy="42869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94861358"/>
              </p:ext>
            </p:extLst>
          </p:nvPr>
        </p:nvGraphicFramePr>
        <p:xfrm>
          <a:off x="827584" y="1965240"/>
          <a:ext cx="8001002" cy="42000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3027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9132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-6.05%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4433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10.80%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-2.31%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12.32%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-22.13%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26.32%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87.01%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40.28%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-23.08%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7.23%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-46.39%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-73.92%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5582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21743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82055764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8312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62.82%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4256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17650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45.99%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-3.19%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-27.77%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12617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7.28%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36.02%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-30.88%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-9.09%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46426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33.44%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30177152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5.17%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77.28%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10469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83.12%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12361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52778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36.93%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6.13%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59.76%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41.59%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16328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13.74%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66546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42.83%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46702380"/>
              </p:ext>
            </p:extLst>
          </p:nvPr>
        </p:nvGraphicFramePr>
        <p:xfrm>
          <a:off x="755576" y="1988107"/>
          <a:ext cx="7632850" cy="43283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-34.68%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-38.99%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-41.47%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-18.44%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106.20%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34522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274.95%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138.71%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211.06%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4826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-28.85%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60.12%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19588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440.81%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27.62%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152.01%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76.00%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1532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13.99%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189.06%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3758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115.73%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-62.74%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474.56%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1290.68%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8668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-15.93%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325.74%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26795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264.01%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-2.41%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988.46%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-21.47%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8293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-16.30%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312.59%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25539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315.47%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-18.58%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423.53%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62508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236.01%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05110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10235</TotalTime>
  <Words>731</Words>
  <Application>Microsoft Office PowerPoint</Application>
  <PresentationFormat>全屏显示(4:3)</PresentationFormat>
  <Paragraphs>322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2021年4月上海各车型上牌量同比情况</vt:lpstr>
      <vt:lpstr>近几年上海车辆月度上牌数累计情况</vt:lpstr>
      <vt:lpstr>近几年上海车辆月度上牌数量情况</vt:lpstr>
      <vt:lpstr>2021年4月上海上牌进口车来源国情况 </vt:lpstr>
      <vt:lpstr>2021年4月上海国产轿车分类型上牌情况 </vt:lpstr>
      <vt:lpstr>2021年4月上海国产小客车分类型上牌情况</vt:lpstr>
      <vt:lpstr>2021年4月上海上牌新能源小客车情况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wang yan</cp:lastModifiedBy>
  <cp:revision>658</cp:revision>
  <dcterms:created xsi:type="dcterms:W3CDTF">2002-12-18T04:51:24Z</dcterms:created>
  <dcterms:modified xsi:type="dcterms:W3CDTF">2021-05-10T13:54:48Z</dcterms:modified>
</cp:coreProperties>
</file>