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274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253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487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12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93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120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141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904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624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312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25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9B78B-0301-44ED-99DC-E17A9138F6BF}" type="datetimeFigureOut">
              <a:rPr lang="zh-CN" altLang="en-US" smtClean="0"/>
              <a:t>2021/5/10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10531-1076-4ED3-89E5-06D3E83C65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6599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22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5763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672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569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346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163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688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791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860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05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18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463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586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6524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404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罗梦荻</dc:creator>
  <cp:lastModifiedBy>罗梦荻</cp:lastModifiedBy>
  <cp:revision>1</cp:revision>
  <dcterms:created xsi:type="dcterms:W3CDTF">2021-05-10T07:53:54Z</dcterms:created>
  <dcterms:modified xsi:type="dcterms:W3CDTF">2021-05-10T07:54:17Z</dcterms:modified>
</cp:coreProperties>
</file>