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>
      <p:cViewPr varScale="1">
        <p:scale>
          <a:sx n="63" d="100"/>
          <a:sy n="63" d="100"/>
        </p:scale>
        <p:origin x="1356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4586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85185608"/>
              </p:ext>
            </p:extLst>
          </p:nvPr>
        </p:nvGraphicFramePr>
        <p:xfrm>
          <a:off x="827584" y="1988840"/>
          <a:ext cx="7281345" cy="430118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36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4885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-12.49%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10.05%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26628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21.05%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9863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-9.42%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-14.24%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56289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21.59%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14294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-12.46%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-9.07%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80840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29.74%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</a:rPr>
                        <a:t>新能源小客车</a:t>
                      </a: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15066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-20.14%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159.98%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96439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295.27%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-41.69%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-33.05%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1250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48.81%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1560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-10.03%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95.98%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6250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124.09%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1691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-32.06%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-25.87%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8489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10.85%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959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47594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-15.45%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16.42%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276185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66.09%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70660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ACC90F2-3DCA-425A-A718-3D6CB81C16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924925"/>
            <a:ext cx="7122368" cy="4285621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FE6C656-8C29-475B-9537-CB944B9FA3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847" y="1943724"/>
            <a:ext cx="7305545" cy="432005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858886594"/>
              </p:ext>
            </p:extLst>
          </p:nvPr>
        </p:nvGraphicFramePr>
        <p:xfrm>
          <a:off x="827584" y="1965240"/>
          <a:ext cx="8001002" cy="428814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356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81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8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81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811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288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069906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121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2699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-10.84%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14.27%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14858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22.98%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1421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-17.34%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9.56%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7573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42.94%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-7.31%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4.87%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2388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2.62%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-4.86%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69.14%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86.26%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7246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-16.67%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-31.03%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8.05%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896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-3.37%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-39.86%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-64.03%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088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韩国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-38.89%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572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4885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-12.49%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10.05%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26628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21.05%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43722" y="6380911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945934117"/>
              </p:ext>
            </p:extLst>
          </p:nvPr>
        </p:nvGraphicFramePr>
        <p:xfrm>
          <a:off x="827582" y="2000237"/>
          <a:ext cx="7560843" cy="409305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26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04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1671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-16.91%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5.09%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9983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49.11%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4055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-4.72%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2.55%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21705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35.28%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2465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-14.56%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-37.71%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15082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-4.05%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1653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-3.33%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-17.35%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9406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22.16%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-29.63%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-16.91%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9863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-9.42%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-14.24%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56289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21.59%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102813924"/>
              </p:ext>
            </p:extLst>
          </p:nvPr>
        </p:nvGraphicFramePr>
        <p:xfrm>
          <a:off x="785842" y="1952414"/>
          <a:ext cx="7602583" cy="387703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714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81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76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2513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-13.67%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53.70%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12982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76.58%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11033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-10.74%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-18.44%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63811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22.54%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748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-29.17%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34.29%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4047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40.18%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14294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-12.46%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-9.07%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80840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29.74%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2021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月上海上牌新能源小客车情况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984058940"/>
              </p:ext>
            </p:extLst>
          </p:nvPr>
        </p:nvGraphicFramePr>
        <p:xfrm>
          <a:off x="755576" y="1988107"/>
          <a:ext cx="7632850" cy="432834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838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车型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2021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1-5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进口小客车（含轿车）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19.59%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103.51%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1617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-24.76%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国产轿车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6053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-39.49%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63.77%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50578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291.99%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其中：豪华型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-18.58%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95.93%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1999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237.10%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中高级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2623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-45.65%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64.04%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27037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417.85%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2078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-22.87%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117.82%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10161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153.01%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普及型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1039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-32.18%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14.05%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6329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138.56%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7096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微型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-89.01%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-33.94%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5052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1102.86%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12884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国产小客车</a:t>
                      </a:r>
                      <a:r>
                        <a:rPr lang="en-US" altLang="zh-CN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8781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1.30%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342.37%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44244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373.40%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</a:t>
                      </a:r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MPV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21.55%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911.76%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1527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29.41%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41923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8412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1.43%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331.16%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42244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421.66%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4622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-72.83%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473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595.59%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zh-CN" altLang="en-US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合计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15066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-20.14%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159.98%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96439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295.27%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203848" y="6459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  <p:extLst>
      <p:ext uri="{BB962C8B-B14F-4D97-AF65-F5344CB8AC3E}">
        <p14:creationId xmlns:p14="http://schemas.microsoft.com/office/powerpoint/2010/main" val="40511015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10250</TotalTime>
  <Words>746</Words>
  <Application>Microsoft Office PowerPoint</Application>
  <PresentationFormat>全屏显示(4:3)</PresentationFormat>
  <Paragraphs>323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2021年5月上海各车型上牌量同比情况</vt:lpstr>
      <vt:lpstr>近几年上海车辆月度上牌数累计情况</vt:lpstr>
      <vt:lpstr>近几年上海车辆月度上牌数量情况</vt:lpstr>
      <vt:lpstr>2021年5月上海上牌进口车来源国情况 </vt:lpstr>
      <vt:lpstr>2021年5月上海国产轿车分类型上牌情况 </vt:lpstr>
      <vt:lpstr>2021年5月上海国产小客车分类型上牌情况</vt:lpstr>
      <vt:lpstr>2021年5月上海上牌新能源小客车情况 </vt:lpstr>
      <vt:lpstr>PowerPoint 演示文稿</vt:lpstr>
    </vt:vector>
  </TitlesOfParts>
  <Company>SHIC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承桉 李</cp:lastModifiedBy>
  <cp:revision>661</cp:revision>
  <dcterms:created xsi:type="dcterms:W3CDTF">2002-12-18T04:51:24Z</dcterms:created>
  <dcterms:modified xsi:type="dcterms:W3CDTF">2021-06-08T04:56:02Z</dcterms:modified>
</cp:coreProperties>
</file>