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45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49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6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384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654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3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343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229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686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545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28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39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519E5-371D-4B47-9002-7585967022E5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1432E-F4D3-487C-8B6D-CBC35FB51E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300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7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321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03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39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34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02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49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51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9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17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3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04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8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05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61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88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94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y.yang@keyallies.com</cp:lastModifiedBy>
  <cp:revision>3</cp:revision>
  <dcterms:created xsi:type="dcterms:W3CDTF">2021-06-03T09:56:32Z</dcterms:created>
  <dcterms:modified xsi:type="dcterms:W3CDTF">2021-06-04T01:43:29Z</dcterms:modified>
</cp:coreProperties>
</file>