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7" r:id="rId6"/>
    <p:sldId id="386" r:id="rId7"/>
    <p:sldId id="388" r:id="rId8"/>
    <p:sldId id="389" r:id="rId9"/>
    <p:sldId id="393" r:id="rId10"/>
    <p:sldId id="390" r:id="rId11"/>
    <p:sldId id="391" r:id="rId12"/>
    <p:sldId id="395" r:id="rId13"/>
    <p:sldId id="392" r:id="rId14"/>
    <p:sldId id="394" r:id="rId15"/>
    <p:sldId id="385"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2021/7/1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2021/7/1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2021/7/1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2021/7/1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2021</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关于“十四五”智能网联汽车</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产业发展相关政策分析及建议</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四是健全适应自动驾驶的支撑体系。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强化安全风险防控，加快营造良好政策环境，持续推进标准规范体系建设。交通运输部将强化自动驾驶车辆网络安全防护；推动完善自动驾驶道路测试管理规范，鼓励探索自动驾驶车辆载人载物测试和试点示范。研究基础设施智能化建设支持保障政策；研究自动驾驶和车路协同标准体系架构，加快制定关键性、基础性标准，支撑产业有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保障措施包括三个方面。一是加强组织领导。交通运输部将加强统筹协调，持续优化政策和机制。各省级交通运输主管部门要强化组织协调和督促指导，明确本地区促进自动驾驶技术发展和应用的目标及路径，充分调动各类创新主体积极性。二是开展试点示范。交通运输部将加大指导和支持力度，结合交通强国建设试点工作，选择条件成熟的区域或典型场景，组织实施自动驾驶先导应用示范工程。各省级交通运输主管部门要积极组织试点示范，探索形成自动驾驶技术行业应用方案。三是营造良好氛围。鼓励产、学、研、用各方加强技术、管理、标准、伦理等方面的交流与国际合作。强化自动驾驶安全文化建设，为自动驾驶科学有序发展营造良性环境。</a:t>
            </a: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智能网联汽车道路测试与示范应用管理规范（试行）</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月，工业和信息化部、公安部、交通运输部联合印发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智能网联汽车道路测试管理规范（试行）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月，三部委联合印发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关于报送智能网联汽车道路测试情况的通知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，调查评估各地方智能网联汽车道路测试和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测试管理规范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实施情况。根据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测试管理规范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实施情况及我国智能网联汽车技术发展需要，三部门于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月启动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测试管理规范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的修订工作。</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道路测试和示范应用是智能网联汽车技术研发和应用过程中必不可少的步骤。目前，我国累计开放智能网联汽车测试道路超过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公里，共发放测试牌照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余张，道路测试总里程超过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万公里。在测试政策方面，已有超过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个省市出台了智能网联汽车道路测试管理细则。</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日，工业和信息化部装备工业一司公开征求对修订后的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智能网联汽车道路测试与示范应用管理规范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的意见。意见稿的主要内容包括：总则，道路测试与示范应用主体、驾驶人及车辆，道路测试申请与审核，示范应用申请与审核，道路测试与示范应用管理，交通违法与事故处理，附则共八章三十八条。此次修订可促进车辆的技术水平和安全性进一步提升。</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国家综合立体交通网规划纲要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日，新华社受权发布中共中央 国务院印发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国家综合立体交通网规划纲要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的主要内容包括：规划基础，总体要求，优化国家综合立体交通布局，推进综合交通统筹融合发展，推进综合交通高质量发展，保障措施共六个方面。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涉及智能网联汽车产业发展的内容有以下几点：一是推进交通基础设施网与信息网融合发展。提出，加强交通基础设施与信息基础设施统筹布局、协同建设，推动车联网部署和应用，强化与新型基础设施建设统筹，加强载运工具、通信、智能交通、交通管理相关标准跨行业协同。二是提升安全保障能力。提出，健全关键信息基础设施安全保护体系，提升车联网、船联网等重要融合基础设施安全保障能力，加强交通信息系统安全防护，加强关键技术创新力度，提升自主可控能力。三是提升智慧发展水平。提出，加强智能化载运工具和关键专用装备研发，推进智能网联汽车（智能汽车、自动驾驶、车路协同）应用。四是加快既有设施智能化。提出，推动智能网联汽车与智慧城市协同发展，建设城市道路、建筑、公共设施融合感知体系，打造基于城市信息模型平台、集城市动态静态数据于一体的智慧出行平台。</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智慧城市基础设施与智能网联汽车协同发展试点</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日，住房和城乡建设部、工业和信息化部联合印发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关于确定智慧城市基础设施与智能网联汽车协同发展第一批试点城市的通知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，确定北京、上海、广州、武汉、长沙、无锡等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个城市为智慧城市基础设施与智能网联汽车协同发展第一批试点城市。要求试点城市按照建办城函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〔2020〕594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文件要求，制定完善试点工作方案，经专家评审通过后报两部委备案。试点城市要建立健全统筹协调机制，落实资金等保障措施，确保试点工作取得成效，形成可复制可推广的经验。有关省级住房和城乡建设、工业和信息化部门要加大对试点城市的指导支持力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日，两部委在京联合召开试点工作部署会议。工信部副部长辛国斌要求，一要加强产业发展协同，坚持“单车智能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网联赋能”的战略定位，协同推进智能化、网联化技术并行发展，加速规模化商用进程。二要强化试点示范协同，深入推进智能网联汽车测试示范工作，加强智能化基础设施和“车城网”平台建设，提供更加多样化的测试和应用场景。三要做好标准法规协同，将试点经验成果固化成技术标准，推动地方先行先试立法探索，为智能交通管理和智慧城市建设提供有力支撑。</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“十四五”智能网联汽车产业发展的政策建议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92702"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建议全面落实“十四五”智能网联汽车产业发展政策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当前，智能网联汽车发展正处于技术加速演进、产业加快布局的关键时期，针对智能网联汽车的管理应用政策体系还处于建设完善之中。已发布实施的促进“十四五”智能网联汽车产业发展的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等项规划、政策，均明确提出了保障措施。特别是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六大主要任务涉及二十项政策标准来保障。这些保障政策措施的落实有赖于国家有关部委、地方政府部门，及相关行业的协调推进和出台具体政策。为此提出以下建议：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一、建议国家有关部委针对上述各项战略、规划、意见等涉及的财税金融政策和法规标准，制定统一的政策和法规标准。例如，制定突破关键基础技术研发投入的财税金融支持政策，构建系统完善的智能汽车法规标准体系，研究制定智能网联汽车相关产品安全审核和管理办法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第二、建议地方政府部门结合实际制定促进智能汽车创新发展的政策措施。例如，开展城市级智能汽车大规模、综合性应用试点工作，在重点城市封闭区域探索开展智能汽车出行服务的支持政策等。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29556"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5" y="795655"/>
            <a:ext cx="8631181"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近年来，汽车电动化和智能化浪潮风起云涌，新能源汽车和智能网联汽车得到高度关注。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日，新华社受权发布的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国民经济和社会发展第十四个五年规划和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年远景目标纲要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的与智能网联汽车发展相关的要求有以下几点：一是积极稳妥发展工业互联网和车联网。二是建设现代化综合交通运输体系。三是聚焦高端芯片、操作系统、人工智能关键算法、传感器等关键领域，加快推进基础理论、基础算法、装备材料等研发突破与迭代应用。四是构建与数字经济发展相适应的政策法规体系。探索建立无人驾驶等监管框架，完善相关法律法规和伦理审查规则。同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纲要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提出，提升传统消费，加快推动汽车等消费品由购买管理向使用管理转变，健全强制报废制度。</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“十四五”期间，智能网联汽车在供应链、核心部件技术创新、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5G</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通信网络提速、配套设施建设、城市应用场景改善等方面具备了良好的发展条件，在国家战略规划、智能网联汽车发展规划计划、道路测试验证与示范应用等方面将继续得到相关政策和标准法规的支持，以期促进智能网联汽车整车和关键核心零部件高质量发展，促进智能网联汽车市场规模稳步提升。因此，有必要对“十四五”期间我国智能网联汽车产业发展的相关政策进行分析，并提出意见建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日，国家发展改革委等十一部委联合印发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，要求各地政府部门结合实际制定促进智能汽车创新发展的政策措施，着力推动各项战略任务有效落实。</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的主要内容包括发展态势、总体要求、主要任务、保障措施共四个方面。战略愿景确定了“十四五”期间的战略目标，到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国标准智能汽车的技术创新、产业生态、基础设施、法规标准、产品监管和网络安全体系基本形成。实现有条件自动驾驶的智能汽车达到规模化生产，实现高度自动驾驶的智能汽车在特定环境下市场化应用。智能交通系统和智慧城市相关设施建设取得积极进展，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LTE-V2X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等）实现区域覆盖，新一代车用无线通信网络（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5G-V2X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）在部分城市、高速公路逐步开展应用，高精度时空基准服务网络实现全覆盖。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了六大主要任务二十项细分任务。一是构建协同开放的智能汽车技术创新体系。包括突破关键基础技术，完善测试评价技术，开展应用示范试点；二是构建跨界融合的智能汽车产业生态体系。包括增强产业核心竞争力，培育新型市场主体，创新产业发展形态，推动新技术转化应用。</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是构建先进完备的智能汽车基础设施体系。包括推进智能化道路基础设施规划建设，建设广泛覆盖的车用无线通信网络，建设覆盖全国的车用高精度时空基准服务能力，建设覆盖全国路网的道路交通地理信息系统，建设国家智能汽车大数据云控基础平台；四是构建系统完善的智能汽车法规标准体系。包括健全法律法规，完善技术标准，推动认证认可；五是构建科学规范的智能汽车产品监管体系。包括加强车辆产品管理，加强车辆使用管理；六是构建全面高效的智能汽车网络安全体系。包括完善安全管理联动机制，提升网络安全防护能力，加强数据安全监督管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了五项保障措施，主要是完善扶持政策。提出，研究制定相关管理标准和规则，出台促进道路交通自动驾驶发展的政策，引导企业规范有序参与智能汽车发展。利用多种资金渠道，支持智能汽车基础共性关键技术研发和产业化、智能交通及智慧城市基础设施重大工程建设等。强化税收金融政策引导，对符合条件的企业按现行税收政策规定享受企业所得税税前加计扣除优惠，落实中小企业和初创企业的财税优惠政策。利用金融租赁等政策工具，重点扶持新业态、新模式发展。</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的主要内容包括发展趋势、总体部署、提高技术创新能力、构建新型产业生态、推动产业融合发展、完善基础设施体系、深化开放合作、保障措施共八章二十三节，以及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个专栏。</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中与智能网联汽车直接相关的内容有以下几点：</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第一、发展愿景。</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年，高度自动驾驶汽车实现限定区域和特定场景商业化应用，充换电服务便利性显著提高。力争经过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年的持续努力，高度自动驾驶汽车实现规模化应用，充换电服务网络便捷高效。</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第二、提升产业基础能力。</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加强智能网联汽车关键零部件及系统开发，突破计算和控制基础平台技术，提升基础关键技术、先进基础工艺、基础核心零部件、关键基础材料等研发能力。“专栏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还提出，实施智能网联技术创新工程。以新能源汽车为智能网联技术率先应用的载体，支持企业跨界协同，研发复杂环境融合感知、智能网联决策与控制、信息物理系统架构设计等关键技术，突破车载智能计算平台、高精度地图与定位、车辆与车外其他设备间的无线通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）、线控执行系统等核心技术和产品。</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第三、加快建设共性技术创新平台。</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引导汽车、能源、交通、信息通信等跨领域合作，建立面向未来出行的新能源汽车与智慧能源、智能交通融合创新平台，联合攻关基础交叉关键技术，提升新能源汽车及关联产业融合创新能力。</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第四、提升行业公共服务能力。</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应用虚拟现实、大数据、人工智能等技术，建立汽车电动化、网联化、智能化虚拟仿真和测试验证平台，提升整车、关键零部件的计量测试、性能评价与检测认证能力。</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第五、促进关键系统创新应用。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适应新能源汽车智能化应用需求，鼓励整车及零部件、互联网、电子信息、通信等领域企业组成联盟，以车用操作系统开发与应用为核心，通过迭代升级，提升操作系统与应用程序的安全性、可靠性、便利性，扩大应用规模，形成开放共享、协同演进的良好生态。</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第六、提升智能制造水平。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进智能化技术在新能源汽车研发设计、生产制造、仓储物流、经营管理、售后服务等关键环节的深度应用。加快新能源汽车智能制造仿真、管理、控制等核心工业软件开发和集成。加快产品全生命周期协同管理系统推广应用，支持设计、制造、服务一体化示范平台建设，提升新能源汽车全产业链智能化水平。</a:t>
            </a: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第七、推动新能源汽车与信息通信融合发展。</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推进以数据为纽带的“人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云”高效协同。基于汽车感知、交通管控、城市管理等信息，构建“人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云”多层数据融合与计算处理平台，开展特定场景、区域及道路的示范应用，促进新能源汽车与信息通信融合应用服务创新。</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第八、加强标准对接与数据共享。</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“专栏</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”智慧城市新能源汽车应用示范行动提出，支持以智能网联汽车为载体的城市无人驾驶物流配送、市政环卫、快速公交系统（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BRT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）、自动代客泊车和特定场景示范应用。</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第九、协调推动智能路网设施建设。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推进新一代无线通信网络建设，加快基于蜂窝通信技术的车辆与车外其他设备间的无线通信（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制定和技术升级。推进交通标志标识等道路基础设施数字化改造升级，推进城市道路基础设施智能化建设改造相关标准制定和管理平台建设。加快差分基站建设，推动北斗等卫星导航系统在高精度定位领域应用。</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第十、健全政策法规体系。</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落实新能源汽车相关税收优惠政策，制定将新能源汽车研发投入纳入国有企业考核体系的具体办法。加快完善适应智能网联汽车发展要求的道路交通、事故责任、数据使用等政策法规。</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智能网联汽车技术路线图 </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月，中国智能网联汽车创新中心发布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智能网联汽车技术路线图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路线图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三横两纵”技术架构。智能网联汽车涉及整车零部件、信息通信、智能交通、地图定位等多领域技术，将技术架构划分为“三横两纵”。“三横”指车辆关键技术、信息交互关键技术与基础支撑关键技术。“两纵”指支撑智能网联汽车发展的车载平台与基础设施。基础设施包括交通设施、通信网络、大数据平台、定位基站等，将逐步向数字化、智能化、网联化和软件化方向升级，支撑智能网联汽车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路线图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级新车将要达到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C-V2X</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终端的新车装配率将达到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年基本普及。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路线图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围绕乘用车、货运车辆、客运车辆，制定分阶段发展目标与里程碑。路线图所研究的智能网联乘用车为轿车，其功能包括城市道路自动驾驶、停车场自动驾驶等。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年左右，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级自动驾驶乘用车技术的规模化应用，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HA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级自动驾驶乘用车技术开始进入市场。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路线图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的制定，将支撑政府自动驾驶产业规划、推动行业技术创新、引导社会资源集聚，促进智能网联汽车产业发展。</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66224" cy="404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“十四五”期间智能网联汽车产业发展的相关政策分析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81944"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日，交通运输部印发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关于促进道路交通自动驾驶技术发展和应用的指导意见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，旨在促进道路交通自动驾驶技术发展和应用，推动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深入实施。</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的主要内容包括总体要求、发展目标、主要任务、保障措施共四个方面。发展目标是：到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自动驾驶基础理论研究取得积极进展，道路基础设施智能化、车路协同等关键技术及产品研发和测试验证取得重要突破；出台一批自动驾驶方面的基础性、关键性标准；建成一批国家级自动驾驶测试基地和先导应用示范工程，在部分场景实现规模化应用，推动自动驾驶技术产业化落地。</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指导意见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确定了四个方面十二项具体任务。</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一是加强自动驾驶技术研发。</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包括加快关键共性技术攻关，完善测试评价方法和测试技术体系，研究混行交通监测和管控方法，持续推进行业科研能力建设。</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二是提升道路基础设施智能化水平。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包括加强基础设施智能化发展规划研究，有序推进基础设施智能化建设。</a:t>
            </a:r>
            <a:r>
              <a:rPr lang="zh-CN" altLang="en-US" sz="1500"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三是推动自动驾驶技术试点和示范应用。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包括支持开展自动驾驶载货运输服务，稳步推动自动驾驶客运出行服务，鼓励自动驾驶新业态发展。</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730</TotalTime>
  <Words>3788</Words>
  <Application>WPS 演示</Application>
  <PresentationFormat>全屏显示(16:9)</PresentationFormat>
  <Paragraphs>98</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yan</cp:lastModifiedBy>
  <cp:revision>249</cp:revision>
  <dcterms:created xsi:type="dcterms:W3CDTF">2017-08-15T01:04:00Z</dcterms:created>
  <dcterms:modified xsi:type="dcterms:W3CDTF">2021-07-01T09:50:15Z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