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2021/7/2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2021/7/2</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简析全面放开三孩政策的潜在影响</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526834"/>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决策层宣布全面放开三孩生育政策，并将专门出台针对性的配套支持措施来降低生育、养育和教育等“三育”成本，此举旨在提升适龄妇女生育意愿和提高人口出生率以缓解日益严峻的人口老龄化和少子化形势。众所周知，随着国内劳动年龄人口占比和绝对数量相继见顶，人口红利趋于消失，中国经济正在经历“减速关”。此时，国家逐步放宽生育政策，既有利于缓解第一次人口红利消失的“阵痛”又有助于为后续重获第二次人口红利，从而有效助推中国经济高质量发展。</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本次国家出台十大配套支持措施为放开三孩生育政策“保驾护航”：</a:t>
            </a:r>
            <a:r>
              <a:rPr lang="zh-CN" altLang="en-US" sz="1600" dirty="0">
                <a:solidFill>
                  <a:srgbClr val="203864"/>
                </a:solidFill>
                <a:latin typeface="Arial" panose="020B0604020202020204" pitchFamily="34" charset="0"/>
                <a:ea typeface="微软雅黑" panose="020B0503020204020204" pitchFamily="34" charset="-122"/>
              </a:rPr>
              <a:t>此次中共中央政治局会议提出“将婚嫁、生育、养育、教育一体考虑”，涉及到观点引导，教育，生育保障，女性就业等多个层面，并针对性出台十大配套支持措施，从税收、住房以及优托等方面给予政策支持，旨在全面降低家庭育孩支出，这与此前的放开生育政策仅涉及降低“三育”成本有较大的不同。同时，海外生育率较低的发达国家为鼓励生育较早就出台了多种政策组合，这些也有望纳入配套政策支持借鉴范围。</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放开三孩生育政策利好多个产业，有利于进一步提振中长期的车市：</a:t>
            </a:r>
            <a:r>
              <a:rPr lang="zh-CN" altLang="en-US" sz="1600" dirty="0">
                <a:solidFill>
                  <a:srgbClr val="203864"/>
                </a:solidFill>
                <a:latin typeface="Arial" panose="020B0604020202020204" pitchFamily="34" charset="0"/>
                <a:ea typeface="微软雅黑" panose="020B0503020204020204" pitchFamily="34" charset="-122"/>
              </a:rPr>
              <a:t>从三孩生育政策放开的配套支持措施上来看，医疗、教育、相关消费等行业将直接受益，未来资源配置流向将再次有利于稳定制造业权重， 部分传统制造面临受益。基于人口出生率与乘用车销量增长率的相关性，随着三孩政策全面落实，中长期来看，国内人口出生率有望止跌回涨，人口基数增加将进一步提振车市需求。</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376114F-92B7-43C4-ACFB-B69E8F9C2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C1D9F57-7C91-45BE-ADC9-CDB5B7A8CF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C1132EF-F3DD-41BC-98A5-201737A64D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28A2335-A43E-4C05-A24C-89CF730A0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593A432-38BE-411B-8CF2-E32DE9F9B7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9AF8F4A-46DE-49BD-B47A-A33AF0D9AA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71BF25A-4ECF-40A9-9904-D2090CA8F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F0216F9-CED1-4DD3-85B5-339B884F69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54314</TotalTime>
  <Words>393</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8162</cp:revision>
  <cp:lastPrinted>2016-08-18T05:59:21Z</cp:lastPrinted>
  <dcterms:created xsi:type="dcterms:W3CDTF">2013-12-03T00:55:47Z</dcterms:created>
  <dcterms:modified xsi:type="dcterms:W3CDTF">2021-07-02T08:44:12Z</dcterms:modified>
</cp:coreProperties>
</file>