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80" r:id="rId2"/>
    <p:sldId id="481" r:id="rId3"/>
    <p:sldId id="482" r:id="rId4"/>
    <p:sldId id="483" r:id="rId5"/>
    <p:sldId id="484" r:id="rId6"/>
    <p:sldId id="485" r:id="rId7"/>
    <p:sldId id="486" r:id="rId8"/>
    <p:sldId id="487" r:id="rId9"/>
    <p:sldId id="488" r:id="rId10"/>
    <p:sldId id="489" r:id="rId11"/>
    <p:sldId id="490" r:id="rId12"/>
    <p:sldId id="491" r:id="rId13"/>
    <p:sldId id="492" r:id="rId14"/>
    <p:sldId id="494" r:id="rId15"/>
    <p:sldId id="497" r:id="rId16"/>
    <p:sldId id="498" r:id="rId17"/>
    <p:sldId id="495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281"/>
    <a:srgbClr val="BC8B48"/>
    <a:srgbClr val="8B1F1D"/>
    <a:srgbClr val="A9CCEE"/>
    <a:srgbClr val="7F7F7F"/>
    <a:srgbClr val="EAE8C2"/>
    <a:srgbClr val="A9A9A9"/>
    <a:srgbClr val="28407C"/>
    <a:srgbClr val="8A96A9"/>
    <a:srgbClr val="D6DE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6387" autoAdjust="0"/>
  </p:normalViewPr>
  <p:slideViewPr>
    <p:cSldViewPr snapToGrid="0">
      <p:cViewPr varScale="1">
        <p:scale>
          <a:sx n="111" d="100"/>
          <a:sy n="111" d="100"/>
        </p:scale>
        <p:origin x="726" y="96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2021/7/5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53EDCFD-6684-428D-BF3B-5F71FC1D5F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715" y="164888"/>
            <a:ext cx="2607818" cy="427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0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3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5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3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93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83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99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7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6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2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16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46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0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7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0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1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14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1888</cp:revision>
  <dcterms:created xsi:type="dcterms:W3CDTF">2019-09-03T09:53:00Z</dcterms:created>
  <dcterms:modified xsi:type="dcterms:W3CDTF">2021-07-05T08:05:28Z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