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63" d="100"/>
          <a:sy n="63" d="100"/>
        </p:scale>
        <p:origin x="64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08A6E73-7055-4F71-8144-BF072FF8E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6" y="0"/>
            <a:ext cx="9115904" cy="687920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947553804"/>
              </p:ext>
            </p:extLst>
          </p:nvPr>
        </p:nvGraphicFramePr>
        <p:xfrm>
          <a:off x="827584" y="1988840"/>
          <a:ext cx="7281345" cy="430118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5510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6.00%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18.93%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37336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19.19%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8991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-16.10%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-44.21%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75996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-0.93%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13443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-10.13%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-43.04%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109241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3.81%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18181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-12.73%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80.96%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135453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217.93%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-23.70%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-10.81%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2165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32.25%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1434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-30.59%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43.83%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9750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106.09%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1161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-40.40%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-43.78%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11598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-8.28%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49116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-12.66%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-15.17%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381539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38.80%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ECC98CD-AD72-468B-91FF-446AEDAF25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88" y="1903031"/>
            <a:ext cx="7625112" cy="43409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8781BAD-7CEF-469E-8076-8F6FD9B052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02124"/>
            <a:ext cx="7387184" cy="443199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545387116"/>
              </p:ext>
            </p:extLst>
          </p:nvPr>
        </p:nvGraphicFramePr>
        <p:xfrm>
          <a:off x="827584" y="1965240"/>
          <a:ext cx="8001002" cy="4288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35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28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699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2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2974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-0.37%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41.75%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20817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23.90%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1727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22.83%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29.95%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10706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35.59%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5.16%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71.58%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3342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10.30%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31.52%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920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66.06%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724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-10.92%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-4.50%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4.16%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89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-3.45%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-70.53%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-63.46%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-40.00%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5510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6.00%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31.19%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37336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20.86%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645072905"/>
              </p:ext>
            </p:ext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1629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-16.59%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-28.36%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13565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22.51%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3226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-24.85%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-45.36%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29224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8.92%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2375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-8.79%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-55.72%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20061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-22.76%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1738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-6.26%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-32.50%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12998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2.36%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91.67%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7.25%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8991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-16.10%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-44.21%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75996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-0.93%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761866396"/>
              </p:ext>
            </p:ext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2279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-16.55%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-13.74%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17992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47.13%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10552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-8.66%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-48.36%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85915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-3.48%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-9.33%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16.35%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5334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33.62%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13443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-10.13%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-43.04%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109241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3.81%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10312</TotalTime>
  <Words>563</Words>
  <Application>Microsoft Office PowerPoint</Application>
  <PresentationFormat>全屏显示(4:3)</PresentationFormat>
  <Paragraphs>234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2021年7月上海各车型上牌量同比情况</vt:lpstr>
      <vt:lpstr>近几年上海车辆月度上牌数累计情况</vt:lpstr>
      <vt:lpstr>近几年上海车辆月度上牌数量情况</vt:lpstr>
      <vt:lpstr>2021年7月上海上牌进口车来源国情况 </vt:lpstr>
      <vt:lpstr>2021年7月上海国产轿车分类型上牌情况 </vt:lpstr>
      <vt:lpstr>2021年7月上海国产小客车分类型上牌情况</vt:lpstr>
      <vt:lpstr>PowerPoint 演示文稿</vt:lpstr>
    </vt:vector>
  </TitlesOfParts>
  <Company>SHIC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wang yan</cp:lastModifiedBy>
  <cp:revision>665</cp:revision>
  <dcterms:created xsi:type="dcterms:W3CDTF">2002-12-18T04:51:24Z</dcterms:created>
  <dcterms:modified xsi:type="dcterms:W3CDTF">2021-08-08T17:16:38Z</dcterms:modified>
</cp:coreProperties>
</file>