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0"/>
            <a:ext cx="1216977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0"/>
            <a:ext cx="121761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0"/>
            <a:ext cx="1216787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0"/>
            <a:ext cx="121380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"/>
            <a:ext cx="12192000" cy="68491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75"/>
            <a:ext cx="12192000" cy="6826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"/>
            <a:ext cx="12192000" cy="68491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YangHua</dc:creator>
  <cp:lastModifiedBy>猴子</cp:lastModifiedBy>
  <cp:revision>3</cp:revision>
  <dcterms:created xsi:type="dcterms:W3CDTF">2021-08-03T11:12:00Z</dcterms:created>
  <dcterms:modified xsi:type="dcterms:W3CDTF">2021-08-09T13:28:37Z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CD0A5CAAC0B84973B4C94A5A3C5C5ABD</vt:lpwstr>
  </property>
  <property fmtid="{D5CDD505-2E9C-101B-9397-08002B2CF9AE}" pid="3" name="KSOProductBuildVer">
    <vt:lpwstr>2052-11.1.0.10640</vt:lpwstr>
  </property>
</Properties>
</file>