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</p:sldMasterIdLst>
  <p:notesMasterIdLst>
    <p:notesMasterId r:id="rId20"/>
  </p:notesMasterIdLst>
  <p:handoutMasterIdLst>
    <p:handoutMasterId r:id="rId21"/>
  </p:handoutMasterIdLst>
  <p:sldIdLst>
    <p:sldId id="406" r:id="rId2"/>
    <p:sldId id="407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281"/>
    <a:srgbClr val="D84844"/>
    <a:srgbClr val="C4B968"/>
    <a:srgbClr val="A7AECD"/>
    <a:srgbClr val="C9C9C9"/>
    <a:srgbClr val="23C8B2"/>
    <a:srgbClr val="CBF0DA"/>
    <a:srgbClr val="8B1F1D"/>
    <a:srgbClr val="BC8B48"/>
    <a:srgbClr val="A9CC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6387" autoAdjust="0"/>
  </p:normalViewPr>
  <p:slideViewPr>
    <p:cSldViewPr snapToGrid="0">
      <p:cViewPr varScale="1">
        <p:scale>
          <a:sx n="97" d="100"/>
          <a:sy n="97" d="100"/>
        </p:scale>
        <p:origin x="60" y="87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32745-58A1-4D55-9422-6F11033914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135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793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203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关于科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4691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5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40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456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092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2500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817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870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557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97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537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97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82169" cy="684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354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0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40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25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15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085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2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5842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自定义 中重卡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470A0"/>
      </a:accent1>
      <a:accent2>
        <a:srgbClr val="FFC000"/>
      </a:accent2>
      <a:accent3>
        <a:srgbClr val="5499C7"/>
      </a:accent3>
      <a:accent4>
        <a:srgbClr val="2E8CF0"/>
      </a:accent4>
      <a:accent5>
        <a:srgbClr val="D66E49"/>
      </a:accent5>
      <a:accent6>
        <a:srgbClr val="455A64"/>
      </a:accent6>
      <a:hlink>
        <a:srgbClr val="BC3649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6502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宋体</vt:lpstr>
      <vt:lpstr>微软雅黑 Semibold</vt:lpstr>
      <vt:lpstr>Arial</vt:lpstr>
      <vt:lpstr>Calibri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y.yang@keyallies.com</cp:lastModifiedBy>
  <cp:revision>1918</cp:revision>
  <dcterms:created xsi:type="dcterms:W3CDTF">2019-09-03T09:53:00Z</dcterms:created>
  <dcterms:modified xsi:type="dcterms:W3CDTF">2021-08-05T09:38:23Z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