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8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92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66872075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42340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85392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122475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148007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42595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424134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52" y="1888475"/>
            <a:ext cx="7557864" cy="43335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06100"/>
            <a:ext cx="6408712" cy="44004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44824508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-55.56%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42340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02735659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32684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22677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14786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85392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93751388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96311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122475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57272401"/>
              </p:ext>
            </p:extLst>
          </p:nvPr>
        </p:nvGraphicFramePr>
        <p:xfrm>
          <a:off x="755576" y="1988107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73615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169.04%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16821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90.80%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361.46%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71812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295.29%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309.21%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851.47%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148007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10384</TotalTime>
  <Words>643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2021年8月上海各车型上牌量同比情况</vt:lpstr>
      <vt:lpstr>近几年上海车辆月度上牌数累计情况</vt:lpstr>
      <vt:lpstr>近几年上海车辆月度上牌数量情况</vt:lpstr>
      <vt:lpstr>2021年8月上海上牌进口车来源国情况 </vt:lpstr>
      <vt:lpstr>2021年8月上海国产轿车分类型上牌情况 </vt:lpstr>
      <vt:lpstr>2021年8月上海国产小客车分类型上牌情况</vt:lpstr>
      <vt:lpstr>2021年8月上海上牌新能源小客车情况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671</cp:revision>
  <dcterms:created xsi:type="dcterms:W3CDTF">2002-12-18T04:51:24Z</dcterms:created>
  <dcterms:modified xsi:type="dcterms:W3CDTF">2021-09-07T10:15:24Z</dcterms:modified>
</cp:coreProperties>
</file>