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22"/>
  </p:notesMasterIdLst>
  <p:handoutMasterIdLst>
    <p:handoutMasterId r:id="rId23"/>
  </p:handoutMasterIdLst>
  <p:sldIdLst>
    <p:sldId id="406" r:id="rId2"/>
    <p:sldId id="407" r:id="rId3"/>
    <p:sldId id="408" r:id="rId4"/>
    <p:sldId id="409" r:id="rId5"/>
    <p:sldId id="410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2" r:id="rId18"/>
    <p:sldId id="423" r:id="rId19"/>
    <p:sldId id="424" r:id="rId20"/>
    <p:sldId id="42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8B48"/>
    <a:srgbClr val="28407C"/>
    <a:srgbClr val="154281"/>
    <a:srgbClr val="FFECB2"/>
    <a:srgbClr val="D84844"/>
    <a:srgbClr val="C4B968"/>
    <a:srgbClr val="A7AECD"/>
    <a:srgbClr val="C9C9C9"/>
    <a:srgbClr val="23C8B2"/>
    <a:srgbClr val="CBF0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17" autoAdjust="0"/>
    <p:restoredTop sz="96387" autoAdjust="0"/>
  </p:normalViewPr>
  <p:slideViewPr>
    <p:cSldViewPr snapToGrid="0">
      <p:cViewPr varScale="1">
        <p:scale>
          <a:sx n="108" d="100"/>
          <a:sy n="108" d="100"/>
        </p:scale>
        <p:origin x="132" y="210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203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5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40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492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12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265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208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71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5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184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61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61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42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99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490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023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13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918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38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05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64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3303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主题">
  <a:themeElements>
    <a:clrScheme name="自定义 中重卡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2470A0"/>
      </a:accent1>
      <a:accent2>
        <a:srgbClr val="FFC000"/>
      </a:accent2>
      <a:accent3>
        <a:srgbClr val="5499C7"/>
      </a:accent3>
      <a:accent4>
        <a:srgbClr val="2E8CF0"/>
      </a:accent4>
      <a:accent5>
        <a:srgbClr val="D66E49"/>
      </a:accent5>
      <a:accent6>
        <a:srgbClr val="455A64"/>
      </a:accent6>
      <a:hlink>
        <a:srgbClr val="BC3649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等线</vt:lpstr>
      <vt:lpstr>宋体</vt:lpstr>
      <vt:lpstr>微软雅黑 Semibold</vt:lpstr>
      <vt:lpstr>Arial</vt:lpstr>
      <vt:lpstr>Calibri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1941</cp:revision>
  <dcterms:created xsi:type="dcterms:W3CDTF">2019-09-03T09:53:00Z</dcterms:created>
  <dcterms:modified xsi:type="dcterms:W3CDTF">2021-09-03T09:15:30Z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