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9"/>
  </p:notesMasterIdLst>
  <p:handoutMasterIdLst>
    <p:handoutMasterId r:id="rId20"/>
  </p:handoutMasterIdLst>
  <p:sldIdLst>
    <p:sldId id="406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D6DCE5"/>
    <a:srgbClr val="A5A5A5"/>
    <a:srgbClr val="FFE699"/>
    <a:srgbClr val="8FAADC"/>
    <a:srgbClr val="C5E0B4"/>
    <a:srgbClr val="28407C"/>
    <a:srgbClr val="ED7D31"/>
    <a:srgbClr val="FFC00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17" autoAdjust="0"/>
    <p:restoredTop sz="96387" autoAdjust="0"/>
  </p:normalViewPr>
  <p:slideViewPr>
    <p:cSldViewPr snapToGrid="0">
      <p:cViewPr varScale="1">
        <p:scale>
          <a:sx n="39" d="100"/>
          <a:sy n="39" d="100"/>
        </p:scale>
        <p:origin x="60" y="1644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5A49B-9A55-4173-B0BC-5C444EA1276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2021/10/11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0203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关于科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69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5A49B-9A55-4173-B0BC-5C444EA1276C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2021/10/11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Semibold" panose="020B0702040204020203" charset="-122"/>
                <a:ea typeface="微软雅黑 Semibold" panose="020B0702040204020203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5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21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53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29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3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36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72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64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10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9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66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25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9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11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49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502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5238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自定义 中重卡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470A0"/>
      </a:accent1>
      <a:accent2>
        <a:srgbClr val="FFC000"/>
      </a:accent2>
      <a:accent3>
        <a:srgbClr val="5499C7"/>
      </a:accent3>
      <a:accent4>
        <a:srgbClr val="2E8CF0"/>
      </a:accent4>
      <a:accent5>
        <a:srgbClr val="D66E49"/>
      </a:accent5>
      <a:accent6>
        <a:srgbClr val="455A64"/>
      </a:accent6>
      <a:hlink>
        <a:srgbClr val="BC364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微软雅黑 Semibold</vt:lpstr>
      <vt:lpstr>Arial</vt:lpstr>
      <vt:lpstr>Calibri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1959</cp:revision>
  <dcterms:created xsi:type="dcterms:W3CDTF">2019-09-03T09:53:00Z</dcterms:created>
  <dcterms:modified xsi:type="dcterms:W3CDTF">2021-10-11T06:02:37Z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