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9" r:id="rId1"/>
  </p:sldMasterIdLst>
  <p:notesMasterIdLst>
    <p:notesMasterId r:id="rId13"/>
  </p:notesMasterIdLst>
  <p:handoutMasterIdLst>
    <p:handoutMasterId r:id="rId14"/>
  </p:handoutMasterIdLst>
  <p:sldIdLst>
    <p:sldId id="703" r:id="rId2"/>
    <p:sldId id="695" r:id="rId3"/>
    <p:sldId id="697" r:id="rId4"/>
    <p:sldId id="696" r:id="rId5"/>
    <p:sldId id="692" r:id="rId6"/>
    <p:sldId id="693" r:id="rId7"/>
    <p:sldId id="707" r:id="rId8"/>
    <p:sldId id="708" r:id="rId9"/>
    <p:sldId id="709" r:id="rId10"/>
    <p:sldId id="706" r:id="rId11"/>
    <p:sldId id="636" r:id="rId12"/>
  </p:sldIdLst>
  <p:sldSz cx="9906000" cy="6858000" type="A4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981" userDrawn="1">
          <p15:clr>
            <a:srgbClr val="A4A3A4"/>
          </p15:clr>
        </p15:guide>
        <p15:guide id="5" pos="6114" userDrawn="1">
          <p15:clr>
            <a:srgbClr val="A4A3A4"/>
          </p15:clr>
        </p15:guide>
        <p15:guide id="6">
          <p15:clr>
            <a:srgbClr val="A4A3A4"/>
          </p15:clr>
        </p15:guide>
        <p15:guide id="7" pos="126" userDrawn="1">
          <p15:clr>
            <a:srgbClr val="A4A3A4"/>
          </p15:clr>
        </p15:guide>
        <p15:guide id="8" pos="3120">
          <p15:clr>
            <a:srgbClr val="A4A3A4"/>
          </p15:clr>
        </p15:guide>
        <p15:guide id="10" orient="horz" pos="4065" userDrawn="1">
          <p15:clr>
            <a:srgbClr val="A4A3A4"/>
          </p15:clr>
        </p15:guide>
        <p15:guide id="11" orient="horz" pos="415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M" initials="C" lastIdx="0" clrIdx="0">
    <p:extLst>
      <p:ext uri="{19B8F6BF-5375-455C-9EA6-DF929625EA0E}">
        <p15:presenceInfo xmlns:p15="http://schemas.microsoft.com/office/powerpoint/2012/main" userId="CA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2129"/>
    <a:srgbClr val="D9D9D9"/>
    <a:srgbClr val="BCD9F0"/>
    <a:srgbClr val="B8D7EE"/>
    <a:srgbClr val="BFDCF1"/>
    <a:srgbClr val="BDDAF0"/>
    <a:srgbClr val="B7D6ED"/>
    <a:srgbClr val="BCDAF0"/>
    <a:srgbClr val="000000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中度样式 3 - 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EC20E35-A176-4012-BC5E-935CFFF8708E}" styleName="中度样式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706" autoAdjust="0"/>
    <p:restoredTop sz="95056" autoAdjust="0"/>
  </p:normalViewPr>
  <p:slideViewPr>
    <p:cSldViewPr>
      <p:cViewPr varScale="1">
        <p:scale>
          <a:sx n="112" d="100"/>
          <a:sy n="112" d="100"/>
        </p:scale>
        <p:origin x="1578" y="102"/>
      </p:cViewPr>
      <p:guideLst>
        <p:guide orient="horz" pos="981"/>
        <p:guide pos="6114"/>
        <p:guide/>
        <p:guide pos="126"/>
        <p:guide pos="3120"/>
        <p:guide orient="horz" pos="4065"/>
        <p:guide orient="horz" pos="41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384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6C0672-9A1D-49E4-9AC5-60ECB5BB9DE7}" type="datetimeFigureOut">
              <a:rPr lang="zh-CN" altLang="en-US" smtClean="0"/>
              <a:pPr/>
              <a:t>2021/10/8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681B76-3745-4F94-971A-EF7EB41BCF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099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693C18-DA8C-4128-A6C2-E7A22FCADE8E}" type="datetimeFigureOut">
              <a:rPr lang="zh-CN" altLang="en-US" smtClean="0"/>
              <a:pPr/>
              <a:t>2021/10/8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9E7C05-A6E1-4D8D-A2C1-452CA84F84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63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838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799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TextBox 12"/>
          <p:cNvSpPr txBox="1"/>
          <p:nvPr userDrawn="1"/>
        </p:nvSpPr>
        <p:spPr>
          <a:xfrm>
            <a:off x="389497" y="6520361"/>
            <a:ext cx="104387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b="1" i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itchFamily="34" charset="0"/>
                <a:cs typeface="Arial" pitchFamily="34" charset="0"/>
              </a:rPr>
              <a:t>CONFIDENTIAL</a:t>
            </a:r>
            <a:endParaRPr lang="zh-CN" altLang="en-US" sz="1400" b="1" i="1" dirty="0">
              <a:solidFill>
                <a:prstClr val="black">
                  <a:lumMod val="50000"/>
                  <a:lumOff val="50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9960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bg>
      <p:bgPr>
        <a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9344" y="404664"/>
            <a:ext cx="1584932" cy="222447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136576" y="574863"/>
            <a:ext cx="7056784" cy="309600"/>
          </a:xfrm>
          <a:prstGeom prst="rect">
            <a:avLst/>
          </a:prstGeom>
        </p:spPr>
        <p:txBody>
          <a:bodyPr anchor="b"/>
          <a:lstStyle>
            <a:lvl1pPr>
              <a:defRPr lang="zh-CN" altLang="en-US" sz="4400" b="1" dirty="0">
                <a:solidFill>
                  <a:srgbClr val="203864"/>
                </a:solidFill>
              </a:defRPr>
            </a:lvl1pPr>
          </a:lstStyle>
          <a:p>
            <a:pPr marL="0" lvl="0" algn="l"/>
            <a:r>
              <a:rPr lang="zh-CN" altLang="en-US" dirty="0"/>
              <a:t>单击此处编辑母版标题样式</a:t>
            </a:r>
          </a:p>
        </p:txBody>
      </p:sp>
      <p:cxnSp>
        <p:nvCxnSpPr>
          <p:cNvPr id="10" name="直线连接符 63"/>
          <p:cNvCxnSpPr/>
          <p:nvPr userDrawn="1"/>
        </p:nvCxnSpPr>
        <p:spPr>
          <a:xfrm>
            <a:off x="350838" y="908720"/>
            <a:ext cx="9283435" cy="0"/>
          </a:xfrm>
          <a:prstGeom prst="line">
            <a:avLst/>
          </a:prstGeom>
          <a:ln>
            <a:solidFill>
              <a:schemeClr val="accent1">
                <a:shade val="95000"/>
                <a:satMod val="105000"/>
                <a:alpha val="3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KSO_Shape"/>
          <p:cNvSpPr>
            <a:spLocks noChangeAspect="1"/>
          </p:cNvSpPr>
          <p:nvPr userDrawn="1"/>
        </p:nvSpPr>
        <p:spPr bwMode="auto">
          <a:xfrm>
            <a:off x="200472" y="44623"/>
            <a:ext cx="792000" cy="883269"/>
          </a:xfrm>
          <a:custGeom>
            <a:avLst/>
            <a:gdLst>
              <a:gd name="T0" fmla="*/ 527033 w 2960688"/>
              <a:gd name="T1" fmla="*/ 1877159 h 3298826"/>
              <a:gd name="T2" fmla="*/ 409443 w 2960688"/>
              <a:gd name="T3" fmla="*/ 2000501 h 3298826"/>
              <a:gd name="T4" fmla="*/ 411355 w 2960688"/>
              <a:gd name="T5" fmla="*/ 2233197 h 3298826"/>
              <a:gd name="T6" fmla="*/ 351125 w 2960688"/>
              <a:gd name="T7" fmla="*/ 2312034 h 3298826"/>
              <a:gd name="T8" fmla="*/ 273369 w 2960688"/>
              <a:gd name="T9" fmla="*/ 2124161 h 3298826"/>
              <a:gd name="T10" fmla="*/ 346027 w 2960688"/>
              <a:gd name="T11" fmla="*/ 1891464 h 3298826"/>
              <a:gd name="T12" fmla="*/ 896304 w 2960688"/>
              <a:gd name="T13" fmla="*/ 1785321 h 3298826"/>
              <a:gd name="T14" fmla="*/ 1068706 w 2960688"/>
              <a:gd name="T15" fmla="*/ 2016555 h 3298826"/>
              <a:gd name="T16" fmla="*/ 1068071 w 2960688"/>
              <a:gd name="T17" fmla="*/ 2228732 h 3298826"/>
              <a:gd name="T18" fmla="*/ 959169 w 2960688"/>
              <a:gd name="T19" fmla="*/ 2409781 h 3298826"/>
              <a:gd name="T20" fmla="*/ 713741 w 2960688"/>
              <a:gd name="T21" fmla="*/ 2518728 h 3298826"/>
              <a:gd name="T22" fmla="*/ 693421 w 2960688"/>
              <a:gd name="T23" fmla="*/ 1957476 h 3298826"/>
              <a:gd name="T24" fmla="*/ 640080 w 2960688"/>
              <a:gd name="T25" fmla="*/ 1634173 h 3298826"/>
              <a:gd name="T26" fmla="*/ 392430 w 2960688"/>
              <a:gd name="T27" fmla="*/ 1729423 h 3298826"/>
              <a:gd name="T28" fmla="*/ 232092 w 2960688"/>
              <a:gd name="T29" fmla="*/ 1935163 h 3298826"/>
              <a:gd name="T30" fmla="*/ 200025 w 2960688"/>
              <a:gd name="T31" fmla="*/ 2188846 h 3298826"/>
              <a:gd name="T32" fmla="*/ 307658 w 2960688"/>
              <a:gd name="T33" fmla="*/ 2432368 h 3298826"/>
              <a:gd name="T34" fmla="*/ 520065 w 2960688"/>
              <a:gd name="T35" fmla="*/ 2581276 h 3298826"/>
              <a:gd name="T36" fmla="*/ 775335 w 2960688"/>
              <a:gd name="T37" fmla="*/ 2601279 h 3298826"/>
              <a:gd name="T38" fmla="*/ 1014095 w 2960688"/>
              <a:gd name="T39" fmla="*/ 2481581 h 3298826"/>
              <a:gd name="T40" fmla="*/ 1151890 w 2960688"/>
              <a:gd name="T41" fmla="*/ 2263141 h 3298826"/>
              <a:gd name="T42" fmla="*/ 1159510 w 2960688"/>
              <a:gd name="T43" fmla="*/ 2006283 h 3298826"/>
              <a:gd name="T44" fmla="*/ 1027748 w 2960688"/>
              <a:gd name="T45" fmla="*/ 1773556 h 3298826"/>
              <a:gd name="T46" fmla="*/ 803275 w 2960688"/>
              <a:gd name="T47" fmla="*/ 1647190 h 3298826"/>
              <a:gd name="T48" fmla="*/ 1574800 w 2960688"/>
              <a:gd name="T49" fmla="*/ 2092842 h 3298826"/>
              <a:gd name="T50" fmla="*/ 2153920 w 2960688"/>
              <a:gd name="T51" fmla="*/ 1496357 h 3298826"/>
              <a:gd name="T52" fmla="*/ 2773363 w 2960688"/>
              <a:gd name="T53" fmla="*/ 1705761 h 3298826"/>
              <a:gd name="T54" fmla="*/ 2930208 w 2960688"/>
              <a:gd name="T55" fmla="*/ 2034463 h 3298826"/>
              <a:gd name="T56" fmla="*/ 2534285 w 2960688"/>
              <a:gd name="T57" fmla="*/ 2333022 h 3298826"/>
              <a:gd name="T58" fmla="*/ 2062798 w 2960688"/>
              <a:gd name="T59" fmla="*/ 2832102 h 3298826"/>
              <a:gd name="T60" fmla="*/ 1393825 w 2960688"/>
              <a:gd name="T61" fmla="*/ 2435503 h 3298826"/>
              <a:gd name="T62" fmla="*/ 1449705 w 2960688"/>
              <a:gd name="T63" fmla="*/ 1990995 h 3298826"/>
              <a:gd name="T64" fmla="*/ 1293813 w 2960688"/>
              <a:gd name="T65" fmla="*/ 1642623 h 3298826"/>
              <a:gd name="T66" fmla="*/ 818833 w 2960688"/>
              <a:gd name="T67" fmla="*/ 1450340 h 3298826"/>
              <a:gd name="T68" fmla="*/ 1141095 w 2960688"/>
              <a:gd name="T69" fmla="*/ 1611630 h 3298826"/>
              <a:gd name="T70" fmla="*/ 1340803 w 2960688"/>
              <a:gd name="T71" fmla="*/ 1927861 h 3298826"/>
              <a:gd name="T72" fmla="*/ 1348423 w 2960688"/>
              <a:gd name="T73" fmla="*/ 2284731 h 3298826"/>
              <a:gd name="T74" fmla="*/ 1223010 w 2960688"/>
              <a:gd name="T75" fmla="*/ 2541906 h 3298826"/>
              <a:gd name="T76" fmla="*/ 1473200 w 2960688"/>
              <a:gd name="T77" fmla="*/ 3188336 h 3298826"/>
              <a:gd name="T78" fmla="*/ 1409700 w 2960688"/>
              <a:gd name="T79" fmla="*/ 3287079 h 3298826"/>
              <a:gd name="T80" fmla="*/ 1293813 w 2960688"/>
              <a:gd name="T81" fmla="*/ 3278189 h 3298826"/>
              <a:gd name="T82" fmla="*/ 780415 w 2960688"/>
              <a:gd name="T83" fmla="*/ 2798129 h 3298826"/>
              <a:gd name="T84" fmla="*/ 485775 w 2960688"/>
              <a:gd name="T85" fmla="*/ 2775904 h 3298826"/>
              <a:gd name="T86" fmla="*/ 179387 w 2960688"/>
              <a:gd name="T87" fmla="*/ 2582863 h 3298826"/>
              <a:gd name="T88" fmla="*/ 11747 w 2960688"/>
              <a:gd name="T89" fmla="*/ 2248853 h 3298826"/>
              <a:gd name="T90" fmla="*/ 39687 w 2960688"/>
              <a:gd name="T91" fmla="*/ 1891666 h 3298826"/>
              <a:gd name="T92" fmla="*/ 248285 w 2960688"/>
              <a:gd name="T93" fmla="*/ 1593533 h 3298826"/>
              <a:gd name="T94" fmla="*/ 589598 w 2960688"/>
              <a:gd name="T95" fmla="*/ 1443356 h 3298826"/>
              <a:gd name="T96" fmla="*/ 2009571 w 2960688"/>
              <a:gd name="T97" fmla="*/ 44471 h 3298826"/>
              <a:gd name="T98" fmla="*/ 2211293 w 2960688"/>
              <a:gd name="T99" fmla="*/ 227752 h 3298826"/>
              <a:gd name="T100" fmla="*/ 2308501 w 2960688"/>
              <a:gd name="T101" fmla="*/ 511410 h 3298826"/>
              <a:gd name="T102" fmla="*/ 2385695 w 2960688"/>
              <a:gd name="T103" fmla="*/ 681985 h 3298826"/>
              <a:gd name="T104" fmla="*/ 2326608 w 2960688"/>
              <a:gd name="T105" fmla="*/ 854149 h 3298826"/>
              <a:gd name="T106" fmla="*/ 2142358 w 2960688"/>
              <a:gd name="T107" fmla="*/ 1198477 h 3298826"/>
              <a:gd name="T108" fmla="*/ 1940000 w 2960688"/>
              <a:gd name="T109" fmla="*/ 1360477 h 3298826"/>
              <a:gd name="T110" fmla="*/ 1698569 w 2960688"/>
              <a:gd name="T111" fmla="*/ 1367782 h 3298826"/>
              <a:gd name="T112" fmla="*/ 1505106 w 2960688"/>
              <a:gd name="T113" fmla="*/ 1235642 h 3298826"/>
              <a:gd name="T114" fmla="*/ 1298619 w 2960688"/>
              <a:gd name="T115" fmla="*/ 873208 h 3298826"/>
              <a:gd name="T116" fmla="*/ 1219200 w 2960688"/>
              <a:gd name="T117" fmla="*/ 700409 h 3298826"/>
              <a:gd name="T118" fmla="*/ 1306560 w 2960688"/>
              <a:gd name="T119" fmla="*/ 536504 h 3298826"/>
              <a:gd name="T120" fmla="*/ 1394873 w 2960688"/>
              <a:gd name="T121" fmla="*/ 248081 h 3298826"/>
              <a:gd name="T122" fmla="*/ 1587383 w 2960688"/>
              <a:gd name="T123" fmla="*/ 54953 h 3298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960688" h="3298826">
                <a:moveTo>
                  <a:pt x="472859" y="1797050"/>
                </a:moveTo>
                <a:lnTo>
                  <a:pt x="478276" y="1797050"/>
                </a:lnTo>
                <a:lnTo>
                  <a:pt x="483375" y="1797686"/>
                </a:lnTo>
                <a:lnTo>
                  <a:pt x="488792" y="1798640"/>
                </a:lnTo>
                <a:lnTo>
                  <a:pt x="493891" y="1800229"/>
                </a:lnTo>
                <a:lnTo>
                  <a:pt x="499309" y="1802454"/>
                </a:lnTo>
                <a:lnTo>
                  <a:pt x="503770" y="1804679"/>
                </a:lnTo>
                <a:lnTo>
                  <a:pt x="508550" y="1807858"/>
                </a:lnTo>
                <a:lnTo>
                  <a:pt x="512693" y="1811355"/>
                </a:lnTo>
                <a:lnTo>
                  <a:pt x="516836" y="1815170"/>
                </a:lnTo>
                <a:lnTo>
                  <a:pt x="520341" y="1819302"/>
                </a:lnTo>
                <a:lnTo>
                  <a:pt x="523846" y="1824071"/>
                </a:lnTo>
                <a:lnTo>
                  <a:pt x="526396" y="1829157"/>
                </a:lnTo>
                <a:lnTo>
                  <a:pt x="528945" y="1834561"/>
                </a:lnTo>
                <a:lnTo>
                  <a:pt x="530220" y="1839648"/>
                </a:lnTo>
                <a:lnTo>
                  <a:pt x="531495" y="1845370"/>
                </a:lnTo>
                <a:lnTo>
                  <a:pt x="531813" y="1850774"/>
                </a:lnTo>
                <a:lnTo>
                  <a:pt x="531813" y="1855860"/>
                </a:lnTo>
                <a:lnTo>
                  <a:pt x="531495" y="1861264"/>
                </a:lnTo>
                <a:lnTo>
                  <a:pt x="530220" y="1866668"/>
                </a:lnTo>
                <a:lnTo>
                  <a:pt x="528945" y="1871755"/>
                </a:lnTo>
                <a:lnTo>
                  <a:pt x="527033" y="1877159"/>
                </a:lnTo>
                <a:lnTo>
                  <a:pt x="524165" y="1881609"/>
                </a:lnTo>
                <a:lnTo>
                  <a:pt x="520978" y="1886378"/>
                </a:lnTo>
                <a:lnTo>
                  <a:pt x="517792" y="1890510"/>
                </a:lnTo>
                <a:lnTo>
                  <a:pt x="513968" y="1894643"/>
                </a:lnTo>
                <a:lnTo>
                  <a:pt x="509506" y="1898140"/>
                </a:lnTo>
                <a:lnTo>
                  <a:pt x="504726" y="1901636"/>
                </a:lnTo>
                <a:lnTo>
                  <a:pt x="495803" y="1907358"/>
                </a:lnTo>
                <a:lnTo>
                  <a:pt x="486880" y="1913080"/>
                </a:lnTo>
                <a:lnTo>
                  <a:pt x="478913" y="1918803"/>
                </a:lnTo>
                <a:lnTo>
                  <a:pt x="471265" y="1924842"/>
                </a:lnTo>
                <a:lnTo>
                  <a:pt x="463936" y="1931200"/>
                </a:lnTo>
                <a:lnTo>
                  <a:pt x="457244" y="1937240"/>
                </a:lnTo>
                <a:lnTo>
                  <a:pt x="450870" y="1943280"/>
                </a:lnTo>
                <a:lnTo>
                  <a:pt x="444815" y="1949320"/>
                </a:lnTo>
                <a:lnTo>
                  <a:pt x="439398" y="1955678"/>
                </a:lnTo>
                <a:lnTo>
                  <a:pt x="433980" y="1962036"/>
                </a:lnTo>
                <a:lnTo>
                  <a:pt x="429519" y="1968076"/>
                </a:lnTo>
                <a:lnTo>
                  <a:pt x="424739" y="1974751"/>
                </a:lnTo>
                <a:lnTo>
                  <a:pt x="420596" y="1980791"/>
                </a:lnTo>
                <a:lnTo>
                  <a:pt x="416453" y="1987467"/>
                </a:lnTo>
                <a:lnTo>
                  <a:pt x="412948" y="1993825"/>
                </a:lnTo>
                <a:lnTo>
                  <a:pt x="409443" y="2000501"/>
                </a:lnTo>
                <a:lnTo>
                  <a:pt x="406256" y="2006858"/>
                </a:lnTo>
                <a:lnTo>
                  <a:pt x="403388" y="2013534"/>
                </a:lnTo>
                <a:lnTo>
                  <a:pt x="400838" y="2019892"/>
                </a:lnTo>
                <a:lnTo>
                  <a:pt x="398608" y="2026886"/>
                </a:lnTo>
                <a:lnTo>
                  <a:pt x="394465" y="2039919"/>
                </a:lnTo>
                <a:lnTo>
                  <a:pt x="391278" y="2053271"/>
                </a:lnTo>
                <a:lnTo>
                  <a:pt x="388729" y="2066622"/>
                </a:lnTo>
                <a:lnTo>
                  <a:pt x="387135" y="2079974"/>
                </a:lnTo>
                <a:lnTo>
                  <a:pt x="386498" y="2093007"/>
                </a:lnTo>
                <a:lnTo>
                  <a:pt x="385861" y="2106041"/>
                </a:lnTo>
                <a:lnTo>
                  <a:pt x="385861" y="2118439"/>
                </a:lnTo>
                <a:lnTo>
                  <a:pt x="386817" y="2130518"/>
                </a:lnTo>
                <a:lnTo>
                  <a:pt x="387773" y="2141962"/>
                </a:lnTo>
                <a:lnTo>
                  <a:pt x="389366" y="2153724"/>
                </a:lnTo>
                <a:lnTo>
                  <a:pt x="391278" y="2164215"/>
                </a:lnTo>
                <a:lnTo>
                  <a:pt x="393190" y="2174705"/>
                </a:lnTo>
                <a:lnTo>
                  <a:pt x="395421" y="2184242"/>
                </a:lnTo>
                <a:lnTo>
                  <a:pt x="397970" y="2193461"/>
                </a:lnTo>
                <a:lnTo>
                  <a:pt x="402432" y="2209038"/>
                </a:lnTo>
                <a:lnTo>
                  <a:pt x="406574" y="2221435"/>
                </a:lnTo>
                <a:lnTo>
                  <a:pt x="409761" y="2229383"/>
                </a:lnTo>
                <a:lnTo>
                  <a:pt x="411355" y="2233197"/>
                </a:lnTo>
                <a:lnTo>
                  <a:pt x="413585" y="2238602"/>
                </a:lnTo>
                <a:lnTo>
                  <a:pt x="415179" y="2244006"/>
                </a:lnTo>
                <a:lnTo>
                  <a:pt x="416453" y="2249728"/>
                </a:lnTo>
                <a:lnTo>
                  <a:pt x="416772" y="2255132"/>
                </a:lnTo>
                <a:lnTo>
                  <a:pt x="416772" y="2260536"/>
                </a:lnTo>
                <a:lnTo>
                  <a:pt x="415816" y="2265940"/>
                </a:lnTo>
                <a:lnTo>
                  <a:pt x="414860" y="2271026"/>
                </a:lnTo>
                <a:lnTo>
                  <a:pt x="413267" y="2276113"/>
                </a:lnTo>
                <a:lnTo>
                  <a:pt x="411036" y="2281199"/>
                </a:lnTo>
                <a:lnTo>
                  <a:pt x="408168" y="2285967"/>
                </a:lnTo>
                <a:lnTo>
                  <a:pt x="405300" y="2290736"/>
                </a:lnTo>
                <a:lnTo>
                  <a:pt x="401794" y="2294868"/>
                </a:lnTo>
                <a:lnTo>
                  <a:pt x="397970" y="2298683"/>
                </a:lnTo>
                <a:lnTo>
                  <a:pt x="393509" y="2302180"/>
                </a:lnTo>
                <a:lnTo>
                  <a:pt x="389047" y="2305359"/>
                </a:lnTo>
                <a:lnTo>
                  <a:pt x="383630" y="2307902"/>
                </a:lnTo>
                <a:lnTo>
                  <a:pt x="378213" y="2309809"/>
                </a:lnTo>
                <a:lnTo>
                  <a:pt x="372795" y="2311717"/>
                </a:lnTo>
                <a:lnTo>
                  <a:pt x="367696" y="2312670"/>
                </a:lnTo>
                <a:lnTo>
                  <a:pt x="361642" y="2312988"/>
                </a:lnTo>
                <a:lnTo>
                  <a:pt x="356543" y="2312988"/>
                </a:lnTo>
                <a:lnTo>
                  <a:pt x="351125" y="2312034"/>
                </a:lnTo>
                <a:lnTo>
                  <a:pt x="345708" y="2311081"/>
                </a:lnTo>
                <a:lnTo>
                  <a:pt x="340609" y="2309491"/>
                </a:lnTo>
                <a:lnTo>
                  <a:pt x="335829" y="2307584"/>
                </a:lnTo>
                <a:lnTo>
                  <a:pt x="330730" y="2304723"/>
                </a:lnTo>
                <a:lnTo>
                  <a:pt x="326587" y="2301862"/>
                </a:lnTo>
                <a:lnTo>
                  <a:pt x="322126" y="2298365"/>
                </a:lnTo>
                <a:lnTo>
                  <a:pt x="318302" y="2294550"/>
                </a:lnTo>
                <a:lnTo>
                  <a:pt x="314478" y="2289782"/>
                </a:lnTo>
                <a:lnTo>
                  <a:pt x="311610" y="2285332"/>
                </a:lnTo>
                <a:lnTo>
                  <a:pt x="308742" y="2280245"/>
                </a:lnTo>
                <a:lnTo>
                  <a:pt x="306830" y="2275795"/>
                </a:lnTo>
                <a:lnTo>
                  <a:pt x="302687" y="2264987"/>
                </a:lnTo>
                <a:lnTo>
                  <a:pt x="296951" y="2249092"/>
                </a:lnTo>
                <a:lnTo>
                  <a:pt x="293764" y="2239237"/>
                </a:lnTo>
                <a:lnTo>
                  <a:pt x="290259" y="2228111"/>
                </a:lnTo>
                <a:lnTo>
                  <a:pt x="287391" y="2216349"/>
                </a:lnTo>
                <a:lnTo>
                  <a:pt x="284204" y="2202998"/>
                </a:lnTo>
                <a:lnTo>
                  <a:pt x="281017" y="2189328"/>
                </a:lnTo>
                <a:lnTo>
                  <a:pt x="278468" y="2173752"/>
                </a:lnTo>
                <a:lnTo>
                  <a:pt x="276556" y="2158175"/>
                </a:lnTo>
                <a:lnTo>
                  <a:pt x="274644" y="2141645"/>
                </a:lnTo>
                <a:lnTo>
                  <a:pt x="273369" y="2124161"/>
                </a:lnTo>
                <a:lnTo>
                  <a:pt x="273050" y="2106041"/>
                </a:lnTo>
                <a:lnTo>
                  <a:pt x="273369" y="2088239"/>
                </a:lnTo>
                <a:lnTo>
                  <a:pt x="274325" y="2078384"/>
                </a:lnTo>
                <a:lnTo>
                  <a:pt x="274962" y="2069483"/>
                </a:lnTo>
                <a:lnTo>
                  <a:pt x="275918" y="2059629"/>
                </a:lnTo>
                <a:lnTo>
                  <a:pt x="277193" y="2049774"/>
                </a:lnTo>
                <a:lnTo>
                  <a:pt x="278786" y="2040237"/>
                </a:lnTo>
                <a:lnTo>
                  <a:pt x="280698" y="2030382"/>
                </a:lnTo>
                <a:lnTo>
                  <a:pt x="282929" y="2020846"/>
                </a:lnTo>
                <a:lnTo>
                  <a:pt x="285479" y="2010673"/>
                </a:lnTo>
                <a:lnTo>
                  <a:pt x="288347" y="2000819"/>
                </a:lnTo>
                <a:lnTo>
                  <a:pt x="291533" y="1990328"/>
                </a:lnTo>
                <a:lnTo>
                  <a:pt x="295039" y="1980473"/>
                </a:lnTo>
                <a:lnTo>
                  <a:pt x="299181" y="1970619"/>
                </a:lnTo>
                <a:lnTo>
                  <a:pt x="303324" y="1960446"/>
                </a:lnTo>
                <a:lnTo>
                  <a:pt x="308423" y="1950274"/>
                </a:lnTo>
                <a:lnTo>
                  <a:pt x="313522" y="1940419"/>
                </a:lnTo>
                <a:lnTo>
                  <a:pt x="319258" y="1930247"/>
                </a:lnTo>
                <a:lnTo>
                  <a:pt x="325313" y="1920710"/>
                </a:lnTo>
                <a:lnTo>
                  <a:pt x="331368" y="1910855"/>
                </a:lnTo>
                <a:lnTo>
                  <a:pt x="338697" y="1901318"/>
                </a:lnTo>
                <a:lnTo>
                  <a:pt x="346027" y="1891464"/>
                </a:lnTo>
                <a:lnTo>
                  <a:pt x="353675" y="1881927"/>
                </a:lnTo>
                <a:lnTo>
                  <a:pt x="362279" y="1872708"/>
                </a:lnTo>
                <a:lnTo>
                  <a:pt x="370883" y="1863807"/>
                </a:lnTo>
                <a:lnTo>
                  <a:pt x="380125" y="1854906"/>
                </a:lnTo>
                <a:lnTo>
                  <a:pt x="389685" y="1846005"/>
                </a:lnTo>
                <a:lnTo>
                  <a:pt x="400201" y="1837740"/>
                </a:lnTo>
                <a:lnTo>
                  <a:pt x="411036" y="1829157"/>
                </a:lnTo>
                <a:lnTo>
                  <a:pt x="422190" y="1820892"/>
                </a:lnTo>
                <a:lnTo>
                  <a:pt x="433980" y="1813263"/>
                </a:lnTo>
                <a:lnTo>
                  <a:pt x="446409" y="1805315"/>
                </a:lnTo>
                <a:lnTo>
                  <a:pt x="451189" y="1802772"/>
                </a:lnTo>
                <a:lnTo>
                  <a:pt x="456606" y="1800547"/>
                </a:lnTo>
                <a:lnTo>
                  <a:pt x="461705" y="1798957"/>
                </a:lnTo>
                <a:lnTo>
                  <a:pt x="467441" y="1797686"/>
                </a:lnTo>
                <a:lnTo>
                  <a:pt x="472859" y="1797050"/>
                </a:lnTo>
                <a:close/>
                <a:moveTo>
                  <a:pt x="799783" y="1741488"/>
                </a:moveTo>
                <a:lnTo>
                  <a:pt x="816611" y="1747205"/>
                </a:lnTo>
                <a:lnTo>
                  <a:pt x="833438" y="1753558"/>
                </a:lnTo>
                <a:lnTo>
                  <a:pt x="849631" y="1760228"/>
                </a:lnTo>
                <a:lnTo>
                  <a:pt x="865506" y="1767851"/>
                </a:lnTo>
                <a:lnTo>
                  <a:pt x="881064" y="1776427"/>
                </a:lnTo>
                <a:lnTo>
                  <a:pt x="896304" y="1785321"/>
                </a:lnTo>
                <a:lnTo>
                  <a:pt x="910909" y="1795167"/>
                </a:lnTo>
                <a:lnTo>
                  <a:pt x="925514" y="1805332"/>
                </a:lnTo>
                <a:lnTo>
                  <a:pt x="939166" y="1816131"/>
                </a:lnTo>
                <a:lnTo>
                  <a:pt x="952819" y="1827566"/>
                </a:lnTo>
                <a:lnTo>
                  <a:pt x="965201" y="1839953"/>
                </a:lnTo>
                <a:lnTo>
                  <a:pt x="977584" y="1852976"/>
                </a:lnTo>
                <a:lnTo>
                  <a:pt x="989331" y="1866317"/>
                </a:lnTo>
                <a:lnTo>
                  <a:pt x="1000444" y="1879975"/>
                </a:lnTo>
                <a:lnTo>
                  <a:pt x="1011239" y="1894586"/>
                </a:lnTo>
                <a:lnTo>
                  <a:pt x="1021081" y="1909514"/>
                </a:lnTo>
                <a:lnTo>
                  <a:pt x="1026479" y="1918090"/>
                </a:lnTo>
                <a:lnTo>
                  <a:pt x="1031559" y="1926666"/>
                </a:lnTo>
                <a:lnTo>
                  <a:pt x="1036004" y="1935242"/>
                </a:lnTo>
                <a:lnTo>
                  <a:pt x="1040766" y="1944136"/>
                </a:lnTo>
                <a:lnTo>
                  <a:pt x="1044894" y="1952712"/>
                </a:lnTo>
                <a:lnTo>
                  <a:pt x="1049021" y="1961605"/>
                </a:lnTo>
                <a:lnTo>
                  <a:pt x="1052831" y="1970817"/>
                </a:lnTo>
                <a:lnTo>
                  <a:pt x="1056324" y="1979710"/>
                </a:lnTo>
                <a:lnTo>
                  <a:pt x="1059816" y="1988922"/>
                </a:lnTo>
                <a:lnTo>
                  <a:pt x="1062991" y="1997815"/>
                </a:lnTo>
                <a:lnTo>
                  <a:pt x="1065849" y="2007026"/>
                </a:lnTo>
                <a:lnTo>
                  <a:pt x="1068706" y="2016555"/>
                </a:lnTo>
                <a:lnTo>
                  <a:pt x="1070929" y="2025767"/>
                </a:lnTo>
                <a:lnTo>
                  <a:pt x="1073151" y="2035295"/>
                </a:lnTo>
                <a:lnTo>
                  <a:pt x="1075056" y="2044507"/>
                </a:lnTo>
                <a:lnTo>
                  <a:pt x="1076961" y="2054353"/>
                </a:lnTo>
                <a:lnTo>
                  <a:pt x="1078549" y="2063882"/>
                </a:lnTo>
                <a:lnTo>
                  <a:pt x="1079819" y="2073411"/>
                </a:lnTo>
                <a:lnTo>
                  <a:pt x="1080771" y="2082940"/>
                </a:lnTo>
                <a:lnTo>
                  <a:pt x="1081724" y="2092786"/>
                </a:lnTo>
                <a:lnTo>
                  <a:pt x="1082359" y="2102315"/>
                </a:lnTo>
                <a:lnTo>
                  <a:pt x="1082676" y="2111844"/>
                </a:lnTo>
                <a:lnTo>
                  <a:pt x="1082676" y="2122008"/>
                </a:lnTo>
                <a:lnTo>
                  <a:pt x="1082676" y="2131537"/>
                </a:lnTo>
                <a:lnTo>
                  <a:pt x="1082359" y="2141066"/>
                </a:lnTo>
                <a:lnTo>
                  <a:pt x="1081724" y="2150913"/>
                </a:lnTo>
                <a:lnTo>
                  <a:pt x="1080771" y="2160442"/>
                </a:lnTo>
                <a:lnTo>
                  <a:pt x="1079819" y="2170606"/>
                </a:lnTo>
                <a:lnTo>
                  <a:pt x="1078231" y="2180135"/>
                </a:lnTo>
                <a:lnTo>
                  <a:pt x="1076644" y="2189981"/>
                </a:lnTo>
                <a:lnTo>
                  <a:pt x="1075056" y="2199510"/>
                </a:lnTo>
                <a:lnTo>
                  <a:pt x="1072834" y="2209674"/>
                </a:lnTo>
                <a:lnTo>
                  <a:pt x="1070611" y="2219203"/>
                </a:lnTo>
                <a:lnTo>
                  <a:pt x="1068071" y="2228732"/>
                </a:lnTo>
                <a:lnTo>
                  <a:pt x="1065214" y="2238261"/>
                </a:lnTo>
                <a:lnTo>
                  <a:pt x="1062356" y="2247472"/>
                </a:lnTo>
                <a:lnTo>
                  <a:pt x="1058864" y="2257001"/>
                </a:lnTo>
                <a:lnTo>
                  <a:pt x="1055689" y="2266212"/>
                </a:lnTo>
                <a:lnTo>
                  <a:pt x="1052196" y="2275106"/>
                </a:lnTo>
                <a:lnTo>
                  <a:pt x="1048386" y="2284317"/>
                </a:lnTo>
                <a:lnTo>
                  <a:pt x="1044259" y="2292893"/>
                </a:lnTo>
                <a:lnTo>
                  <a:pt x="1039814" y="2301787"/>
                </a:lnTo>
                <a:lnTo>
                  <a:pt x="1035369" y="2310045"/>
                </a:lnTo>
                <a:lnTo>
                  <a:pt x="1030606" y="2318621"/>
                </a:lnTo>
                <a:lnTo>
                  <a:pt x="1025844" y="2327197"/>
                </a:lnTo>
                <a:lnTo>
                  <a:pt x="1020764" y="2335456"/>
                </a:lnTo>
                <a:lnTo>
                  <a:pt x="1015366" y="2343396"/>
                </a:lnTo>
                <a:lnTo>
                  <a:pt x="1009969" y="2351655"/>
                </a:lnTo>
                <a:lnTo>
                  <a:pt x="1004254" y="2359278"/>
                </a:lnTo>
                <a:lnTo>
                  <a:pt x="998539" y="2366901"/>
                </a:lnTo>
                <a:lnTo>
                  <a:pt x="992506" y="2374524"/>
                </a:lnTo>
                <a:lnTo>
                  <a:pt x="985839" y="2381830"/>
                </a:lnTo>
                <a:lnTo>
                  <a:pt x="979806" y="2389135"/>
                </a:lnTo>
                <a:lnTo>
                  <a:pt x="972821" y="2396440"/>
                </a:lnTo>
                <a:lnTo>
                  <a:pt x="966471" y="2403111"/>
                </a:lnTo>
                <a:lnTo>
                  <a:pt x="959169" y="2409781"/>
                </a:lnTo>
                <a:lnTo>
                  <a:pt x="952184" y="2416451"/>
                </a:lnTo>
                <a:lnTo>
                  <a:pt x="944564" y="2423121"/>
                </a:lnTo>
                <a:lnTo>
                  <a:pt x="937261" y="2429156"/>
                </a:lnTo>
                <a:lnTo>
                  <a:pt x="929641" y="2435191"/>
                </a:lnTo>
                <a:lnTo>
                  <a:pt x="921704" y="2441544"/>
                </a:lnTo>
                <a:lnTo>
                  <a:pt x="913766" y="2447261"/>
                </a:lnTo>
                <a:lnTo>
                  <a:pt x="905511" y="2452661"/>
                </a:lnTo>
                <a:lnTo>
                  <a:pt x="897256" y="2458061"/>
                </a:lnTo>
                <a:lnTo>
                  <a:pt x="884874" y="2465684"/>
                </a:lnTo>
                <a:lnTo>
                  <a:pt x="872809" y="2472354"/>
                </a:lnTo>
                <a:lnTo>
                  <a:pt x="860426" y="2478707"/>
                </a:lnTo>
                <a:lnTo>
                  <a:pt x="847726" y="2484742"/>
                </a:lnTo>
                <a:lnTo>
                  <a:pt x="834708" y="2490141"/>
                </a:lnTo>
                <a:lnTo>
                  <a:pt x="821691" y="2495541"/>
                </a:lnTo>
                <a:lnTo>
                  <a:pt x="808991" y="2499988"/>
                </a:lnTo>
                <a:lnTo>
                  <a:pt x="795338" y="2503799"/>
                </a:lnTo>
                <a:lnTo>
                  <a:pt x="782003" y="2507611"/>
                </a:lnTo>
                <a:lnTo>
                  <a:pt x="768668" y="2510787"/>
                </a:lnTo>
                <a:lnTo>
                  <a:pt x="755016" y="2513328"/>
                </a:lnTo>
                <a:lnTo>
                  <a:pt x="741046" y="2515552"/>
                </a:lnTo>
                <a:lnTo>
                  <a:pt x="727393" y="2517140"/>
                </a:lnTo>
                <a:lnTo>
                  <a:pt x="713741" y="2518728"/>
                </a:lnTo>
                <a:lnTo>
                  <a:pt x="699771" y="2519363"/>
                </a:lnTo>
                <a:lnTo>
                  <a:pt x="685801" y="2519363"/>
                </a:lnTo>
                <a:lnTo>
                  <a:pt x="675958" y="2519363"/>
                </a:lnTo>
                <a:lnTo>
                  <a:pt x="666116" y="2519046"/>
                </a:lnTo>
                <a:lnTo>
                  <a:pt x="646113" y="2517140"/>
                </a:lnTo>
                <a:lnTo>
                  <a:pt x="647701" y="2406922"/>
                </a:lnTo>
                <a:lnTo>
                  <a:pt x="648971" y="2312586"/>
                </a:lnTo>
                <a:lnTo>
                  <a:pt x="650241" y="2242708"/>
                </a:lnTo>
                <a:lnTo>
                  <a:pt x="650876" y="2220156"/>
                </a:lnTo>
                <a:lnTo>
                  <a:pt x="651193" y="2207133"/>
                </a:lnTo>
                <a:lnTo>
                  <a:pt x="653416" y="2182040"/>
                </a:lnTo>
                <a:lnTo>
                  <a:pt x="656273" y="2157583"/>
                </a:lnTo>
                <a:lnTo>
                  <a:pt x="658813" y="2134078"/>
                </a:lnTo>
                <a:lnTo>
                  <a:pt x="661988" y="2111209"/>
                </a:lnTo>
                <a:lnTo>
                  <a:pt x="665481" y="2089293"/>
                </a:lnTo>
                <a:lnTo>
                  <a:pt x="668973" y="2068329"/>
                </a:lnTo>
                <a:lnTo>
                  <a:pt x="672148" y="2048001"/>
                </a:lnTo>
                <a:lnTo>
                  <a:pt x="675958" y="2028625"/>
                </a:lnTo>
                <a:lnTo>
                  <a:pt x="680403" y="2009885"/>
                </a:lnTo>
                <a:lnTo>
                  <a:pt x="684531" y="1991463"/>
                </a:lnTo>
                <a:lnTo>
                  <a:pt x="688658" y="1974311"/>
                </a:lnTo>
                <a:lnTo>
                  <a:pt x="693421" y="1957476"/>
                </a:lnTo>
                <a:lnTo>
                  <a:pt x="697866" y="1941595"/>
                </a:lnTo>
                <a:lnTo>
                  <a:pt x="702946" y="1926031"/>
                </a:lnTo>
                <a:lnTo>
                  <a:pt x="707708" y="1911420"/>
                </a:lnTo>
                <a:lnTo>
                  <a:pt x="712788" y="1897444"/>
                </a:lnTo>
                <a:lnTo>
                  <a:pt x="717868" y="1883786"/>
                </a:lnTo>
                <a:lnTo>
                  <a:pt x="723266" y="1870763"/>
                </a:lnTo>
                <a:lnTo>
                  <a:pt x="728663" y="1858693"/>
                </a:lnTo>
                <a:lnTo>
                  <a:pt x="733743" y="1846941"/>
                </a:lnTo>
                <a:lnTo>
                  <a:pt x="739141" y="1835824"/>
                </a:lnTo>
                <a:lnTo>
                  <a:pt x="744538" y="1825025"/>
                </a:lnTo>
                <a:lnTo>
                  <a:pt x="750253" y="1814543"/>
                </a:lnTo>
                <a:lnTo>
                  <a:pt x="755651" y="1804696"/>
                </a:lnTo>
                <a:lnTo>
                  <a:pt x="761366" y="1795485"/>
                </a:lnTo>
                <a:lnTo>
                  <a:pt x="766763" y="1786591"/>
                </a:lnTo>
                <a:lnTo>
                  <a:pt x="777876" y="1770392"/>
                </a:lnTo>
                <a:lnTo>
                  <a:pt x="788988" y="1755464"/>
                </a:lnTo>
                <a:lnTo>
                  <a:pt x="799783" y="1741488"/>
                </a:lnTo>
                <a:close/>
                <a:moveTo>
                  <a:pt x="687070" y="1632268"/>
                </a:moveTo>
                <a:lnTo>
                  <a:pt x="675640" y="1632585"/>
                </a:lnTo>
                <a:lnTo>
                  <a:pt x="663575" y="1632585"/>
                </a:lnTo>
                <a:lnTo>
                  <a:pt x="651828" y="1633538"/>
                </a:lnTo>
                <a:lnTo>
                  <a:pt x="640080" y="1634173"/>
                </a:lnTo>
                <a:lnTo>
                  <a:pt x="628015" y="1635760"/>
                </a:lnTo>
                <a:lnTo>
                  <a:pt x="616585" y="1637348"/>
                </a:lnTo>
                <a:lnTo>
                  <a:pt x="604838" y="1638935"/>
                </a:lnTo>
                <a:lnTo>
                  <a:pt x="592773" y="1641158"/>
                </a:lnTo>
                <a:lnTo>
                  <a:pt x="581343" y="1643381"/>
                </a:lnTo>
                <a:lnTo>
                  <a:pt x="569595" y="1645920"/>
                </a:lnTo>
                <a:lnTo>
                  <a:pt x="558165" y="1649095"/>
                </a:lnTo>
                <a:lnTo>
                  <a:pt x="546735" y="1652270"/>
                </a:lnTo>
                <a:lnTo>
                  <a:pt x="534670" y="1655763"/>
                </a:lnTo>
                <a:lnTo>
                  <a:pt x="523240" y="1659573"/>
                </a:lnTo>
                <a:lnTo>
                  <a:pt x="512128" y="1663700"/>
                </a:lnTo>
                <a:lnTo>
                  <a:pt x="500698" y="1668145"/>
                </a:lnTo>
                <a:lnTo>
                  <a:pt x="489268" y="1672908"/>
                </a:lnTo>
                <a:lnTo>
                  <a:pt x="478155" y="1678305"/>
                </a:lnTo>
                <a:lnTo>
                  <a:pt x="467043" y="1683703"/>
                </a:lnTo>
                <a:lnTo>
                  <a:pt x="455930" y="1689418"/>
                </a:lnTo>
                <a:lnTo>
                  <a:pt x="444818" y="1695133"/>
                </a:lnTo>
                <a:lnTo>
                  <a:pt x="434023" y="1701483"/>
                </a:lnTo>
                <a:lnTo>
                  <a:pt x="423545" y="1708150"/>
                </a:lnTo>
                <a:lnTo>
                  <a:pt x="412750" y="1714818"/>
                </a:lnTo>
                <a:lnTo>
                  <a:pt x="402273" y="1721803"/>
                </a:lnTo>
                <a:lnTo>
                  <a:pt x="392430" y="1729423"/>
                </a:lnTo>
                <a:lnTo>
                  <a:pt x="382588" y="1736726"/>
                </a:lnTo>
                <a:lnTo>
                  <a:pt x="373063" y="1744663"/>
                </a:lnTo>
                <a:lnTo>
                  <a:pt x="363220" y="1752283"/>
                </a:lnTo>
                <a:lnTo>
                  <a:pt x="354330" y="1760856"/>
                </a:lnTo>
                <a:lnTo>
                  <a:pt x="345440" y="1768793"/>
                </a:lnTo>
                <a:lnTo>
                  <a:pt x="336550" y="1777683"/>
                </a:lnTo>
                <a:lnTo>
                  <a:pt x="328295" y="1785938"/>
                </a:lnTo>
                <a:lnTo>
                  <a:pt x="320040" y="1795146"/>
                </a:lnTo>
                <a:lnTo>
                  <a:pt x="312103" y="1804036"/>
                </a:lnTo>
                <a:lnTo>
                  <a:pt x="304483" y="1813243"/>
                </a:lnTo>
                <a:lnTo>
                  <a:pt x="297180" y="1822768"/>
                </a:lnTo>
                <a:lnTo>
                  <a:pt x="289878" y="1832293"/>
                </a:lnTo>
                <a:lnTo>
                  <a:pt x="282893" y="1841818"/>
                </a:lnTo>
                <a:lnTo>
                  <a:pt x="276225" y="1851978"/>
                </a:lnTo>
                <a:lnTo>
                  <a:pt x="269875" y="1861821"/>
                </a:lnTo>
                <a:lnTo>
                  <a:pt x="263842" y="1871663"/>
                </a:lnTo>
                <a:lnTo>
                  <a:pt x="257810" y="1882141"/>
                </a:lnTo>
                <a:lnTo>
                  <a:pt x="252095" y="1892301"/>
                </a:lnTo>
                <a:lnTo>
                  <a:pt x="246697" y="1903096"/>
                </a:lnTo>
                <a:lnTo>
                  <a:pt x="241617" y="1913573"/>
                </a:lnTo>
                <a:lnTo>
                  <a:pt x="236855" y="1924051"/>
                </a:lnTo>
                <a:lnTo>
                  <a:pt x="232092" y="1935163"/>
                </a:lnTo>
                <a:lnTo>
                  <a:pt x="227965" y="1945958"/>
                </a:lnTo>
                <a:lnTo>
                  <a:pt x="223837" y="1957071"/>
                </a:lnTo>
                <a:lnTo>
                  <a:pt x="220027" y="1968183"/>
                </a:lnTo>
                <a:lnTo>
                  <a:pt x="216535" y="1979296"/>
                </a:lnTo>
                <a:lnTo>
                  <a:pt x="213360" y="1990726"/>
                </a:lnTo>
                <a:lnTo>
                  <a:pt x="210502" y="2001838"/>
                </a:lnTo>
                <a:lnTo>
                  <a:pt x="207645" y="2013268"/>
                </a:lnTo>
                <a:lnTo>
                  <a:pt x="205105" y="2024698"/>
                </a:lnTo>
                <a:lnTo>
                  <a:pt x="203200" y="2036763"/>
                </a:lnTo>
                <a:lnTo>
                  <a:pt x="201295" y="2048193"/>
                </a:lnTo>
                <a:lnTo>
                  <a:pt x="199390" y="2059623"/>
                </a:lnTo>
                <a:lnTo>
                  <a:pt x="198120" y="2071371"/>
                </a:lnTo>
                <a:lnTo>
                  <a:pt x="196850" y="2082801"/>
                </a:lnTo>
                <a:lnTo>
                  <a:pt x="196215" y="2094866"/>
                </a:lnTo>
                <a:lnTo>
                  <a:pt x="195897" y="2106613"/>
                </a:lnTo>
                <a:lnTo>
                  <a:pt x="195580" y="2118043"/>
                </a:lnTo>
                <a:lnTo>
                  <a:pt x="195580" y="2129791"/>
                </a:lnTo>
                <a:lnTo>
                  <a:pt x="195897" y="2141856"/>
                </a:lnTo>
                <a:lnTo>
                  <a:pt x="196532" y="2153603"/>
                </a:lnTo>
                <a:lnTo>
                  <a:pt x="197485" y="2165668"/>
                </a:lnTo>
                <a:lnTo>
                  <a:pt x="198437" y="2177098"/>
                </a:lnTo>
                <a:lnTo>
                  <a:pt x="200025" y="2188846"/>
                </a:lnTo>
                <a:lnTo>
                  <a:pt x="201930" y="2200593"/>
                </a:lnTo>
                <a:lnTo>
                  <a:pt x="203835" y="2212023"/>
                </a:lnTo>
                <a:lnTo>
                  <a:pt x="206057" y="2224088"/>
                </a:lnTo>
                <a:lnTo>
                  <a:pt x="208915" y="2235518"/>
                </a:lnTo>
                <a:lnTo>
                  <a:pt x="211772" y="2247266"/>
                </a:lnTo>
                <a:lnTo>
                  <a:pt x="215265" y="2258696"/>
                </a:lnTo>
                <a:lnTo>
                  <a:pt x="218757" y="2270443"/>
                </a:lnTo>
                <a:lnTo>
                  <a:pt x="222567" y="2281873"/>
                </a:lnTo>
                <a:lnTo>
                  <a:pt x="226695" y="2293303"/>
                </a:lnTo>
                <a:lnTo>
                  <a:pt x="231140" y="2304733"/>
                </a:lnTo>
                <a:lnTo>
                  <a:pt x="235902" y="2315846"/>
                </a:lnTo>
                <a:lnTo>
                  <a:pt x="240982" y="2327276"/>
                </a:lnTo>
                <a:lnTo>
                  <a:pt x="246380" y="2338388"/>
                </a:lnTo>
                <a:lnTo>
                  <a:pt x="252095" y="2349501"/>
                </a:lnTo>
                <a:lnTo>
                  <a:pt x="257810" y="2360296"/>
                </a:lnTo>
                <a:lnTo>
                  <a:pt x="264160" y="2371408"/>
                </a:lnTo>
                <a:lnTo>
                  <a:pt x="270827" y="2381886"/>
                </a:lnTo>
                <a:lnTo>
                  <a:pt x="277813" y="2392681"/>
                </a:lnTo>
                <a:lnTo>
                  <a:pt x="284798" y="2403158"/>
                </a:lnTo>
                <a:lnTo>
                  <a:pt x="292100" y="2413001"/>
                </a:lnTo>
                <a:lnTo>
                  <a:pt x="299720" y="2422843"/>
                </a:lnTo>
                <a:lnTo>
                  <a:pt x="307658" y="2432368"/>
                </a:lnTo>
                <a:lnTo>
                  <a:pt x="315595" y="2442211"/>
                </a:lnTo>
                <a:lnTo>
                  <a:pt x="323533" y="2451101"/>
                </a:lnTo>
                <a:lnTo>
                  <a:pt x="332105" y="2459991"/>
                </a:lnTo>
                <a:lnTo>
                  <a:pt x="340360" y="2468881"/>
                </a:lnTo>
                <a:lnTo>
                  <a:pt x="349250" y="2477136"/>
                </a:lnTo>
                <a:lnTo>
                  <a:pt x="358140" y="2485391"/>
                </a:lnTo>
                <a:lnTo>
                  <a:pt x="367348" y="2493328"/>
                </a:lnTo>
                <a:lnTo>
                  <a:pt x="376238" y="2500948"/>
                </a:lnTo>
                <a:lnTo>
                  <a:pt x="385445" y="2508251"/>
                </a:lnTo>
                <a:lnTo>
                  <a:pt x="394970" y="2515553"/>
                </a:lnTo>
                <a:lnTo>
                  <a:pt x="405130" y="2522538"/>
                </a:lnTo>
                <a:lnTo>
                  <a:pt x="414655" y="2528888"/>
                </a:lnTo>
                <a:lnTo>
                  <a:pt x="424498" y="2535556"/>
                </a:lnTo>
                <a:lnTo>
                  <a:pt x="434975" y="2541588"/>
                </a:lnTo>
                <a:lnTo>
                  <a:pt x="445135" y="2547621"/>
                </a:lnTo>
                <a:lnTo>
                  <a:pt x="455613" y="2553018"/>
                </a:lnTo>
                <a:lnTo>
                  <a:pt x="465773" y="2558416"/>
                </a:lnTo>
                <a:lnTo>
                  <a:pt x="476568" y="2563813"/>
                </a:lnTo>
                <a:lnTo>
                  <a:pt x="487363" y="2568258"/>
                </a:lnTo>
                <a:lnTo>
                  <a:pt x="498158" y="2573021"/>
                </a:lnTo>
                <a:lnTo>
                  <a:pt x="509270" y="2577466"/>
                </a:lnTo>
                <a:lnTo>
                  <a:pt x="520065" y="2581276"/>
                </a:lnTo>
                <a:lnTo>
                  <a:pt x="531178" y="2585086"/>
                </a:lnTo>
                <a:lnTo>
                  <a:pt x="542290" y="2588896"/>
                </a:lnTo>
                <a:lnTo>
                  <a:pt x="553720" y="2592071"/>
                </a:lnTo>
                <a:lnTo>
                  <a:pt x="564833" y="2594928"/>
                </a:lnTo>
                <a:lnTo>
                  <a:pt x="576580" y="2597786"/>
                </a:lnTo>
                <a:lnTo>
                  <a:pt x="588010" y="2600326"/>
                </a:lnTo>
                <a:lnTo>
                  <a:pt x="599440" y="2602231"/>
                </a:lnTo>
                <a:lnTo>
                  <a:pt x="611188" y="2604136"/>
                </a:lnTo>
                <a:lnTo>
                  <a:pt x="622618" y="2605724"/>
                </a:lnTo>
                <a:lnTo>
                  <a:pt x="634683" y="2607311"/>
                </a:lnTo>
                <a:lnTo>
                  <a:pt x="646113" y="2608581"/>
                </a:lnTo>
                <a:lnTo>
                  <a:pt x="657860" y="2609216"/>
                </a:lnTo>
                <a:lnTo>
                  <a:pt x="669925" y="2609534"/>
                </a:lnTo>
                <a:lnTo>
                  <a:pt x="681355" y="2609851"/>
                </a:lnTo>
                <a:lnTo>
                  <a:pt x="693103" y="2609851"/>
                </a:lnTo>
                <a:lnTo>
                  <a:pt x="704850" y="2609534"/>
                </a:lnTo>
                <a:lnTo>
                  <a:pt x="716915" y="2608899"/>
                </a:lnTo>
                <a:lnTo>
                  <a:pt x="728345" y="2607946"/>
                </a:lnTo>
                <a:lnTo>
                  <a:pt x="740093" y="2606676"/>
                </a:lnTo>
                <a:lnTo>
                  <a:pt x="752158" y="2605406"/>
                </a:lnTo>
                <a:lnTo>
                  <a:pt x="763905" y="2603501"/>
                </a:lnTo>
                <a:lnTo>
                  <a:pt x="775335" y="2601279"/>
                </a:lnTo>
                <a:lnTo>
                  <a:pt x="787083" y="2598738"/>
                </a:lnTo>
                <a:lnTo>
                  <a:pt x="798830" y="2596198"/>
                </a:lnTo>
                <a:lnTo>
                  <a:pt x="810578" y="2593658"/>
                </a:lnTo>
                <a:lnTo>
                  <a:pt x="822008" y="2590166"/>
                </a:lnTo>
                <a:lnTo>
                  <a:pt x="833438" y="2586673"/>
                </a:lnTo>
                <a:lnTo>
                  <a:pt x="844868" y="2582863"/>
                </a:lnTo>
                <a:lnTo>
                  <a:pt x="856615" y="2578736"/>
                </a:lnTo>
                <a:lnTo>
                  <a:pt x="867410" y="2573973"/>
                </a:lnTo>
                <a:lnTo>
                  <a:pt x="879158" y="2569528"/>
                </a:lnTo>
                <a:lnTo>
                  <a:pt x="890270" y="2564131"/>
                </a:lnTo>
                <a:lnTo>
                  <a:pt x="901383" y="2558733"/>
                </a:lnTo>
                <a:lnTo>
                  <a:pt x="912178" y="2553336"/>
                </a:lnTo>
                <a:lnTo>
                  <a:pt x="923290" y="2547303"/>
                </a:lnTo>
                <a:lnTo>
                  <a:pt x="934085" y="2540636"/>
                </a:lnTo>
                <a:lnTo>
                  <a:pt x="944880" y="2534286"/>
                </a:lnTo>
                <a:lnTo>
                  <a:pt x="955675" y="2527301"/>
                </a:lnTo>
                <a:lnTo>
                  <a:pt x="965835" y="2520633"/>
                </a:lnTo>
                <a:lnTo>
                  <a:pt x="976313" y="2512696"/>
                </a:lnTo>
                <a:lnTo>
                  <a:pt x="986155" y="2505711"/>
                </a:lnTo>
                <a:lnTo>
                  <a:pt x="995680" y="2497456"/>
                </a:lnTo>
                <a:lnTo>
                  <a:pt x="1005205" y="2489836"/>
                </a:lnTo>
                <a:lnTo>
                  <a:pt x="1014095" y="2481581"/>
                </a:lnTo>
                <a:lnTo>
                  <a:pt x="1023303" y="2473326"/>
                </a:lnTo>
                <a:lnTo>
                  <a:pt x="1031558" y="2464753"/>
                </a:lnTo>
                <a:lnTo>
                  <a:pt x="1040130" y="2456181"/>
                </a:lnTo>
                <a:lnTo>
                  <a:pt x="1048385" y="2446973"/>
                </a:lnTo>
                <a:lnTo>
                  <a:pt x="1056640" y="2438083"/>
                </a:lnTo>
                <a:lnTo>
                  <a:pt x="1064260" y="2429193"/>
                </a:lnTo>
                <a:lnTo>
                  <a:pt x="1071563" y="2419351"/>
                </a:lnTo>
                <a:lnTo>
                  <a:pt x="1078865" y="2409826"/>
                </a:lnTo>
                <a:lnTo>
                  <a:pt x="1085533" y="2400301"/>
                </a:lnTo>
                <a:lnTo>
                  <a:pt x="1092200" y="2390458"/>
                </a:lnTo>
                <a:lnTo>
                  <a:pt x="1098550" y="2380616"/>
                </a:lnTo>
                <a:lnTo>
                  <a:pt x="1104583" y="2370456"/>
                </a:lnTo>
                <a:lnTo>
                  <a:pt x="1110933" y="2360296"/>
                </a:lnTo>
                <a:lnTo>
                  <a:pt x="1116330" y="2349818"/>
                </a:lnTo>
                <a:lnTo>
                  <a:pt x="1121728" y="2339023"/>
                </a:lnTo>
                <a:lnTo>
                  <a:pt x="1126808" y="2328863"/>
                </a:lnTo>
                <a:lnTo>
                  <a:pt x="1131570" y="2318068"/>
                </a:lnTo>
                <a:lnTo>
                  <a:pt x="1136015" y="2306956"/>
                </a:lnTo>
                <a:lnTo>
                  <a:pt x="1140778" y="2296478"/>
                </a:lnTo>
                <a:lnTo>
                  <a:pt x="1144588" y="2285366"/>
                </a:lnTo>
                <a:lnTo>
                  <a:pt x="1148398" y="2274253"/>
                </a:lnTo>
                <a:lnTo>
                  <a:pt x="1151890" y="2263141"/>
                </a:lnTo>
                <a:lnTo>
                  <a:pt x="1155383" y="2251711"/>
                </a:lnTo>
                <a:lnTo>
                  <a:pt x="1158240" y="2240598"/>
                </a:lnTo>
                <a:lnTo>
                  <a:pt x="1161098" y="2228851"/>
                </a:lnTo>
                <a:lnTo>
                  <a:pt x="1163320" y="2217421"/>
                </a:lnTo>
                <a:lnTo>
                  <a:pt x="1165543" y="2205673"/>
                </a:lnTo>
                <a:lnTo>
                  <a:pt x="1167448" y="2194243"/>
                </a:lnTo>
                <a:lnTo>
                  <a:pt x="1169035" y="2182813"/>
                </a:lnTo>
                <a:lnTo>
                  <a:pt x="1170305" y="2170748"/>
                </a:lnTo>
                <a:lnTo>
                  <a:pt x="1171258" y="2159318"/>
                </a:lnTo>
                <a:lnTo>
                  <a:pt x="1172210" y="2147571"/>
                </a:lnTo>
                <a:lnTo>
                  <a:pt x="1172845" y="2135823"/>
                </a:lnTo>
                <a:lnTo>
                  <a:pt x="1172845" y="2123758"/>
                </a:lnTo>
                <a:lnTo>
                  <a:pt x="1172845" y="2112328"/>
                </a:lnTo>
                <a:lnTo>
                  <a:pt x="1172528" y="2100581"/>
                </a:lnTo>
                <a:lnTo>
                  <a:pt x="1172210" y="2088516"/>
                </a:lnTo>
                <a:lnTo>
                  <a:pt x="1170940" y="2076768"/>
                </a:lnTo>
                <a:lnTo>
                  <a:pt x="1169670" y="2065021"/>
                </a:lnTo>
                <a:lnTo>
                  <a:pt x="1168083" y="2053591"/>
                </a:lnTo>
                <a:lnTo>
                  <a:pt x="1166813" y="2041526"/>
                </a:lnTo>
                <a:lnTo>
                  <a:pt x="1164273" y="2029778"/>
                </a:lnTo>
                <a:lnTo>
                  <a:pt x="1162050" y="2018348"/>
                </a:lnTo>
                <a:lnTo>
                  <a:pt x="1159510" y="2006283"/>
                </a:lnTo>
                <a:lnTo>
                  <a:pt x="1156335" y="1994853"/>
                </a:lnTo>
                <a:lnTo>
                  <a:pt x="1153478" y="1983423"/>
                </a:lnTo>
                <a:lnTo>
                  <a:pt x="1149985" y="1971993"/>
                </a:lnTo>
                <a:lnTo>
                  <a:pt x="1145540" y="1960563"/>
                </a:lnTo>
                <a:lnTo>
                  <a:pt x="1141730" y="1949133"/>
                </a:lnTo>
                <a:lnTo>
                  <a:pt x="1137285" y="1937386"/>
                </a:lnTo>
                <a:lnTo>
                  <a:pt x="1132205" y="1926591"/>
                </a:lnTo>
                <a:lnTo>
                  <a:pt x="1127443" y="1914843"/>
                </a:lnTo>
                <a:lnTo>
                  <a:pt x="1122045" y="1903731"/>
                </a:lnTo>
                <a:lnTo>
                  <a:pt x="1116330" y="1892936"/>
                </a:lnTo>
                <a:lnTo>
                  <a:pt x="1110615" y="1882141"/>
                </a:lnTo>
                <a:lnTo>
                  <a:pt x="1103948" y="1871028"/>
                </a:lnTo>
                <a:lnTo>
                  <a:pt x="1097598" y="1860233"/>
                </a:lnTo>
                <a:lnTo>
                  <a:pt x="1090613" y="1849438"/>
                </a:lnTo>
                <a:lnTo>
                  <a:pt x="1083310" y="1839278"/>
                </a:lnTo>
                <a:lnTo>
                  <a:pt x="1076008" y="1829436"/>
                </a:lnTo>
                <a:lnTo>
                  <a:pt x="1068388" y="1819276"/>
                </a:lnTo>
                <a:lnTo>
                  <a:pt x="1060768" y="1809751"/>
                </a:lnTo>
                <a:lnTo>
                  <a:pt x="1053148" y="1800226"/>
                </a:lnTo>
                <a:lnTo>
                  <a:pt x="1044575" y="1791018"/>
                </a:lnTo>
                <a:lnTo>
                  <a:pt x="1036320" y="1782128"/>
                </a:lnTo>
                <a:lnTo>
                  <a:pt x="1027748" y="1773556"/>
                </a:lnTo>
                <a:lnTo>
                  <a:pt x="1019175" y="1764983"/>
                </a:lnTo>
                <a:lnTo>
                  <a:pt x="1010285" y="1757046"/>
                </a:lnTo>
                <a:lnTo>
                  <a:pt x="1001395" y="1749108"/>
                </a:lnTo>
                <a:lnTo>
                  <a:pt x="992188" y="1741171"/>
                </a:lnTo>
                <a:lnTo>
                  <a:pt x="982663" y="1734186"/>
                </a:lnTo>
                <a:lnTo>
                  <a:pt x="973138" y="1726883"/>
                </a:lnTo>
                <a:lnTo>
                  <a:pt x="963613" y="1719898"/>
                </a:lnTo>
                <a:lnTo>
                  <a:pt x="953770" y="1713230"/>
                </a:lnTo>
                <a:lnTo>
                  <a:pt x="943610" y="1706880"/>
                </a:lnTo>
                <a:lnTo>
                  <a:pt x="933768" y="1700848"/>
                </a:lnTo>
                <a:lnTo>
                  <a:pt x="923290" y="1695133"/>
                </a:lnTo>
                <a:lnTo>
                  <a:pt x="913130" y="1689418"/>
                </a:lnTo>
                <a:lnTo>
                  <a:pt x="902335" y="1684020"/>
                </a:lnTo>
                <a:lnTo>
                  <a:pt x="892175" y="1678623"/>
                </a:lnTo>
                <a:lnTo>
                  <a:pt x="881380" y="1673860"/>
                </a:lnTo>
                <a:lnTo>
                  <a:pt x="870268" y="1669415"/>
                </a:lnTo>
                <a:lnTo>
                  <a:pt x="859473" y="1664653"/>
                </a:lnTo>
                <a:lnTo>
                  <a:pt x="848360" y="1660843"/>
                </a:lnTo>
                <a:lnTo>
                  <a:pt x="837248" y="1657033"/>
                </a:lnTo>
                <a:lnTo>
                  <a:pt x="825818" y="1653858"/>
                </a:lnTo>
                <a:lnTo>
                  <a:pt x="814705" y="1650365"/>
                </a:lnTo>
                <a:lnTo>
                  <a:pt x="803275" y="1647190"/>
                </a:lnTo>
                <a:lnTo>
                  <a:pt x="791845" y="1644651"/>
                </a:lnTo>
                <a:lnTo>
                  <a:pt x="780415" y="1642111"/>
                </a:lnTo>
                <a:lnTo>
                  <a:pt x="768985" y="1639888"/>
                </a:lnTo>
                <a:lnTo>
                  <a:pt x="757238" y="1637983"/>
                </a:lnTo>
                <a:lnTo>
                  <a:pt x="745490" y="1636395"/>
                </a:lnTo>
                <a:lnTo>
                  <a:pt x="734060" y="1635125"/>
                </a:lnTo>
                <a:lnTo>
                  <a:pt x="722313" y="1633855"/>
                </a:lnTo>
                <a:lnTo>
                  <a:pt x="710565" y="1632903"/>
                </a:lnTo>
                <a:lnTo>
                  <a:pt x="698818" y="1632585"/>
                </a:lnTo>
                <a:lnTo>
                  <a:pt x="687070" y="1632268"/>
                </a:lnTo>
                <a:close/>
                <a:moveTo>
                  <a:pt x="1446848" y="1466850"/>
                </a:moveTo>
                <a:lnTo>
                  <a:pt x="1448435" y="1479858"/>
                </a:lnTo>
                <a:lnTo>
                  <a:pt x="1450658" y="1496357"/>
                </a:lnTo>
                <a:lnTo>
                  <a:pt x="1453833" y="1515711"/>
                </a:lnTo>
                <a:lnTo>
                  <a:pt x="1457960" y="1538238"/>
                </a:lnTo>
                <a:lnTo>
                  <a:pt x="1468120" y="1591541"/>
                </a:lnTo>
                <a:lnTo>
                  <a:pt x="1480185" y="1653093"/>
                </a:lnTo>
                <a:lnTo>
                  <a:pt x="1494155" y="1721308"/>
                </a:lnTo>
                <a:lnTo>
                  <a:pt x="1509713" y="1794282"/>
                </a:lnTo>
                <a:lnTo>
                  <a:pt x="1525905" y="1870112"/>
                </a:lnTo>
                <a:lnTo>
                  <a:pt x="1542098" y="1946576"/>
                </a:lnTo>
                <a:lnTo>
                  <a:pt x="1574800" y="2092842"/>
                </a:lnTo>
                <a:lnTo>
                  <a:pt x="1602740" y="2217533"/>
                </a:lnTo>
                <a:lnTo>
                  <a:pt x="1629410" y="2336830"/>
                </a:lnTo>
                <a:lnTo>
                  <a:pt x="1730693" y="1746690"/>
                </a:lnTo>
                <a:lnTo>
                  <a:pt x="1671003" y="1606453"/>
                </a:lnTo>
                <a:lnTo>
                  <a:pt x="1768475" y="1514442"/>
                </a:lnTo>
                <a:lnTo>
                  <a:pt x="1798955" y="1514442"/>
                </a:lnTo>
                <a:lnTo>
                  <a:pt x="1806258" y="1514442"/>
                </a:lnTo>
                <a:lnTo>
                  <a:pt x="1836420" y="1514442"/>
                </a:lnTo>
                <a:lnTo>
                  <a:pt x="1933575" y="1606453"/>
                </a:lnTo>
                <a:lnTo>
                  <a:pt x="1873885" y="1746690"/>
                </a:lnTo>
                <a:lnTo>
                  <a:pt x="1975168" y="2336830"/>
                </a:lnTo>
                <a:lnTo>
                  <a:pt x="2002155" y="2217533"/>
                </a:lnTo>
                <a:lnTo>
                  <a:pt x="2030095" y="2092842"/>
                </a:lnTo>
                <a:lnTo>
                  <a:pt x="2062480" y="1946576"/>
                </a:lnTo>
                <a:lnTo>
                  <a:pt x="2078990" y="1870112"/>
                </a:lnTo>
                <a:lnTo>
                  <a:pt x="2094865" y="1794282"/>
                </a:lnTo>
                <a:lnTo>
                  <a:pt x="2110740" y="1721308"/>
                </a:lnTo>
                <a:lnTo>
                  <a:pt x="2124393" y="1653093"/>
                </a:lnTo>
                <a:lnTo>
                  <a:pt x="2136775" y="1591541"/>
                </a:lnTo>
                <a:lnTo>
                  <a:pt x="2146618" y="1538238"/>
                </a:lnTo>
                <a:lnTo>
                  <a:pt x="2150428" y="1515711"/>
                </a:lnTo>
                <a:lnTo>
                  <a:pt x="2153920" y="1496357"/>
                </a:lnTo>
                <a:lnTo>
                  <a:pt x="2156143" y="1479858"/>
                </a:lnTo>
                <a:lnTo>
                  <a:pt x="2157730" y="1466850"/>
                </a:lnTo>
                <a:lnTo>
                  <a:pt x="2164398" y="1469071"/>
                </a:lnTo>
                <a:lnTo>
                  <a:pt x="2173923" y="1471609"/>
                </a:lnTo>
                <a:lnTo>
                  <a:pt x="2226628" y="1488108"/>
                </a:lnTo>
                <a:lnTo>
                  <a:pt x="2293620" y="1509683"/>
                </a:lnTo>
                <a:lnTo>
                  <a:pt x="2331085" y="1522374"/>
                </a:lnTo>
                <a:lnTo>
                  <a:pt x="2370455" y="1535700"/>
                </a:lnTo>
                <a:lnTo>
                  <a:pt x="2411730" y="1549660"/>
                </a:lnTo>
                <a:lnTo>
                  <a:pt x="2453323" y="1564255"/>
                </a:lnTo>
                <a:lnTo>
                  <a:pt x="2495868" y="1579801"/>
                </a:lnTo>
                <a:lnTo>
                  <a:pt x="2538413" y="1595665"/>
                </a:lnTo>
                <a:lnTo>
                  <a:pt x="2580005" y="1612164"/>
                </a:lnTo>
                <a:lnTo>
                  <a:pt x="2620645" y="1628345"/>
                </a:lnTo>
                <a:lnTo>
                  <a:pt x="2659698" y="1644844"/>
                </a:lnTo>
                <a:lnTo>
                  <a:pt x="2678430" y="1653410"/>
                </a:lnTo>
                <a:lnTo>
                  <a:pt x="2696210" y="1661342"/>
                </a:lnTo>
                <a:lnTo>
                  <a:pt x="2713990" y="1669909"/>
                </a:lnTo>
                <a:lnTo>
                  <a:pt x="2730818" y="1678158"/>
                </a:lnTo>
                <a:lnTo>
                  <a:pt x="2747010" y="1686090"/>
                </a:lnTo>
                <a:lnTo>
                  <a:pt x="2761933" y="1694339"/>
                </a:lnTo>
                <a:lnTo>
                  <a:pt x="2773363" y="1705761"/>
                </a:lnTo>
                <a:lnTo>
                  <a:pt x="2785110" y="1718770"/>
                </a:lnTo>
                <a:lnTo>
                  <a:pt x="2798128" y="1733364"/>
                </a:lnTo>
                <a:lnTo>
                  <a:pt x="2805113" y="1741296"/>
                </a:lnTo>
                <a:lnTo>
                  <a:pt x="2811780" y="1749546"/>
                </a:lnTo>
                <a:lnTo>
                  <a:pt x="2818766" y="1758747"/>
                </a:lnTo>
                <a:lnTo>
                  <a:pt x="2825750" y="1768265"/>
                </a:lnTo>
                <a:lnTo>
                  <a:pt x="2833053" y="1778735"/>
                </a:lnTo>
                <a:lnTo>
                  <a:pt x="2839720" y="1789840"/>
                </a:lnTo>
                <a:lnTo>
                  <a:pt x="2847023" y="1801262"/>
                </a:lnTo>
                <a:lnTo>
                  <a:pt x="2854326" y="1813636"/>
                </a:lnTo>
                <a:lnTo>
                  <a:pt x="2861310" y="1826962"/>
                </a:lnTo>
                <a:lnTo>
                  <a:pt x="2867978" y="1840922"/>
                </a:lnTo>
                <a:lnTo>
                  <a:pt x="2874963" y="1855517"/>
                </a:lnTo>
                <a:lnTo>
                  <a:pt x="2881948" y="1871698"/>
                </a:lnTo>
                <a:lnTo>
                  <a:pt x="2888933" y="1887880"/>
                </a:lnTo>
                <a:lnTo>
                  <a:pt x="2895283" y="1905964"/>
                </a:lnTo>
                <a:lnTo>
                  <a:pt x="2901316" y="1924367"/>
                </a:lnTo>
                <a:lnTo>
                  <a:pt x="2907666" y="1944355"/>
                </a:lnTo>
                <a:lnTo>
                  <a:pt x="2913698" y="1964978"/>
                </a:lnTo>
                <a:lnTo>
                  <a:pt x="2919413" y="1986871"/>
                </a:lnTo>
                <a:lnTo>
                  <a:pt x="2924810" y="2010032"/>
                </a:lnTo>
                <a:lnTo>
                  <a:pt x="2930208" y="2034463"/>
                </a:lnTo>
                <a:lnTo>
                  <a:pt x="2934653" y="2059528"/>
                </a:lnTo>
                <a:lnTo>
                  <a:pt x="2939416" y="2086496"/>
                </a:lnTo>
                <a:lnTo>
                  <a:pt x="2943543" y="2114734"/>
                </a:lnTo>
                <a:lnTo>
                  <a:pt x="2947353" y="2144241"/>
                </a:lnTo>
                <a:lnTo>
                  <a:pt x="2950846" y="2175017"/>
                </a:lnTo>
                <a:lnTo>
                  <a:pt x="2953703" y="2207062"/>
                </a:lnTo>
                <a:lnTo>
                  <a:pt x="2954338" y="2215946"/>
                </a:lnTo>
                <a:lnTo>
                  <a:pt x="2954656" y="2230858"/>
                </a:lnTo>
                <a:lnTo>
                  <a:pt x="2955608" y="2275595"/>
                </a:lnTo>
                <a:lnTo>
                  <a:pt x="2957196" y="2411390"/>
                </a:lnTo>
                <a:lnTo>
                  <a:pt x="2959100" y="2583673"/>
                </a:lnTo>
                <a:lnTo>
                  <a:pt x="2960688" y="2760715"/>
                </a:lnTo>
                <a:lnTo>
                  <a:pt x="2908936" y="2767695"/>
                </a:lnTo>
                <a:lnTo>
                  <a:pt x="2857818" y="2773723"/>
                </a:lnTo>
                <a:lnTo>
                  <a:pt x="2806383" y="2779434"/>
                </a:lnTo>
                <a:lnTo>
                  <a:pt x="2755266" y="2784511"/>
                </a:lnTo>
                <a:lnTo>
                  <a:pt x="2702878" y="2788952"/>
                </a:lnTo>
                <a:lnTo>
                  <a:pt x="2649220" y="2793712"/>
                </a:lnTo>
                <a:lnTo>
                  <a:pt x="2536825" y="2802278"/>
                </a:lnTo>
                <a:lnTo>
                  <a:pt x="2535555" y="2668704"/>
                </a:lnTo>
                <a:lnTo>
                  <a:pt x="2534920" y="2527832"/>
                </a:lnTo>
                <a:lnTo>
                  <a:pt x="2534285" y="2333022"/>
                </a:lnTo>
                <a:lnTo>
                  <a:pt x="2534285" y="2318745"/>
                </a:lnTo>
                <a:lnTo>
                  <a:pt x="2533333" y="2305102"/>
                </a:lnTo>
                <a:lnTo>
                  <a:pt x="2531745" y="2291776"/>
                </a:lnTo>
                <a:lnTo>
                  <a:pt x="2530475" y="2279085"/>
                </a:lnTo>
                <a:lnTo>
                  <a:pt x="2527935" y="2266711"/>
                </a:lnTo>
                <a:lnTo>
                  <a:pt x="2525713" y="2254654"/>
                </a:lnTo>
                <a:lnTo>
                  <a:pt x="2522538" y="2243232"/>
                </a:lnTo>
                <a:lnTo>
                  <a:pt x="2519680" y="2232127"/>
                </a:lnTo>
                <a:lnTo>
                  <a:pt x="2515870" y="2221340"/>
                </a:lnTo>
                <a:lnTo>
                  <a:pt x="2512060" y="2210870"/>
                </a:lnTo>
                <a:lnTo>
                  <a:pt x="2508250" y="2200717"/>
                </a:lnTo>
                <a:lnTo>
                  <a:pt x="2503488" y="2191198"/>
                </a:lnTo>
                <a:lnTo>
                  <a:pt x="2499360" y="2181680"/>
                </a:lnTo>
                <a:lnTo>
                  <a:pt x="2494280" y="2172796"/>
                </a:lnTo>
                <a:lnTo>
                  <a:pt x="2489835" y="2163912"/>
                </a:lnTo>
                <a:lnTo>
                  <a:pt x="2484755" y="2155346"/>
                </a:lnTo>
                <a:lnTo>
                  <a:pt x="2484755" y="2813383"/>
                </a:lnTo>
                <a:lnTo>
                  <a:pt x="2405698" y="2818459"/>
                </a:lnTo>
                <a:lnTo>
                  <a:pt x="2323148" y="2822584"/>
                </a:lnTo>
                <a:lnTo>
                  <a:pt x="2238058" y="2826391"/>
                </a:lnTo>
                <a:lnTo>
                  <a:pt x="2150745" y="2829881"/>
                </a:lnTo>
                <a:lnTo>
                  <a:pt x="2062798" y="2832102"/>
                </a:lnTo>
                <a:lnTo>
                  <a:pt x="1974850" y="2834006"/>
                </a:lnTo>
                <a:lnTo>
                  <a:pt x="1887538" y="2835275"/>
                </a:lnTo>
                <a:lnTo>
                  <a:pt x="1802448" y="2835275"/>
                </a:lnTo>
                <a:lnTo>
                  <a:pt x="1750378" y="2835275"/>
                </a:lnTo>
                <a:lnTo>
                  <a:pt x="1697673" y="2834958"/>
                </a:lnTo>
                <a:lnTo>
                  <a:pt x="1644333" y="2834006"/>
                </a:lnTo>
                <a:lnTo>
                  <a:pt x="1590358" y="2833372"/>
                </a:lnTo>
                <a:lnTo>
                  <a:pt x="1536065" y="2832102"/>
                </a:lnTo>
                <a:lnTo>
                  <a:pt x="1482090" y="2830516"/>
                </a:lnTo>
                <a:lnTo>
                  <a:pt x="1427798" y="2829247"/>
                </a:lnTo>
                <a:lnTo>
                  <a:pt x="1374775" y="2826709"/>
                </a:lnTo>
                <a:lnTo>
                  <a:pt x="1257300" y="2643639"/>
                </a:lnTo>
                <a:lnTo>
                  <a:pt x="1274128" y="2624919"/>
                </a:lnTo>
                <a:lnTo>
                  <a:pt x="1290003" y="2605882"/>
                </a:lnTo>
                <a:lnTo>
                  <a:pt x="1305560" y="2585894"/>
                </a:lnTo>
                <a:lnTo>
                  <a:pt x="1319848" y="2565588"/>
                </a:lnTo>
                <a:lnTo>
                  <a:pt x="1334135" y="2544965"/>
                </a:lnTo>
                <a:lnTo>
                  <a:pt x="1347470" y="2524024"/>
                </a:lnTo>
                <a:lnTo>
                  <a:pt x="1360170" y="2502132"/>
                </a:lnTo>
                <a:lnTo>
                  <a:pt x="1371918" y="2480557"/>
                </a:lnTo>
                <a:lnTo>
                  <a:pt x="1383348" y="2458348"/>
                </a:lnTo>
                <a:lnTo>
                  <a:pt x="1393825" y="2435503"/>
                </a:lnTo>
                <a:lnTo>
                  <a:pt x="1403668" y="2412342"/>
                </a:lnTo>
                <a:lnTo>
                  <a:pt x="1412558" y="2389181"/>
                </a:lnTo>
                <a:lnTo>
                  <a:pt x="1420813" y="2365385"/>
                </a:lnTo>
                <a:lnTo>
                  <a:pt x="1428115" y="2341589"/>
                </a:lnTo>
                <a:lnTo>
                  <a:pt x="1435100" y="2317158"/>
                </a:lnTo>
                <a:lnTo>
                  <a:pt x="1441133" y="2293045"/>
                </a:lnTo>
                <a:lnTo>
                  <a:pt x="1444943" y="2274008"/>
                </a:lnTo>
                <a:lnTo>
                  <a:pt x="1448753" y="2254972"/>
                </a:lnTo>
                <a:lnTo>
                  <a:pt x="1451928" y="2236252"/>
                </a:lnTo>
                <a:lnTo>
                  <a:pt x="1454785" y="2217215"/>
                </a:lnTo>
                <a:lnTo>
                  <a:pt x="1456690" y="2198179"/>
                </a:lnTo>
                <a:lnTo>
                  <a:pt x="1458595" y="2179142"/>
                </a:lnTo>
                <a:lnTo>
                  <a:pt x="1459548" y="2160105"/>
                </a:lnTo>
                <a:lnTo>
                  <a:pt x="1460500" y="2141068"/>
                </a:lnTo>
                <a:lnTo>
                  <a:pt x="1460818" y="2122349"/>
                </a:lnTo>
                <a:lnTo>
                  <a:pt x="1460500" y="2103312"/>
                </a:lnTo>
                <a:lnTo>
                  <a:pt x="1459548" y="2084593"/>
                </a:lnTo>
                <a:lnTo>
                  <a:pt x="1458913" y="2065873"/>
                </a:lnTo>
                <a:lnTo>
                  <a:pt x="1457008" y="2046519"/>
                </a:lnTo>
                <a:lnTo>
                  <a:pt x="1455103" y="2027800"/>
                </a:lnTo>
                <a:lnTo>
                  <a:pt x="1452880" y="2009715"/>
                </a:lnTo>
                <a:lnTo>
                  <a:pt x="1449705" y="1990995"/>
                </a:lnTo>
                <a:lnTo>
                  <a:pt x="1446213" y="1971958"/>
                </a:lnTo>
                <a:lnTo>
                  <a:pt x="1442403" y="1953874"/>
                </a:lnTo>
                <a:lnTo>
                  <a:pt x="1437958" y="1935471"/>
                </a:lnTo>
                <a:lnTo>
                  <a:pt x="1433195" y="1917069"/>
                </a:lnTo>
                <a:lnTo>
                  <a:pt x="1427798" y="1898984"/>
                </a:lnTo>
                <a:lnTo>
                  <a:pt x="1422083" y="1881217"/>
                </a:lnTo>
                <a:lnTo>
                  <a:pt x="1416050" y="1863132"/>
                </a:lnTo>
                <a:lnTo>
                  <a:pt x="1409383" y="1845364"/>
                </a:lnTo>
                <a:lnTo>
                  <a:pt x="1402715" y="1827596"/>
                </a:lnTo>
                <a:lnTo>
                  <a:pt x="1395095" y="1810146"/>
                </a:lnTo>
                <a:lnTo>
                  <a:pt x="1386840" y="1792696"/>
                </a:lnTo>
                <a:lnTo>
                  <a:pt x="1378585" y="1775563"/>
                </a:lnTo>
                <a:lnTo>
                  <a:pt x="1369695" y="1758429"/>
                </a:lnTo>
                <a:lnTo>
                  <a:pt x="1360488" y="1741614"/>
                </a:lnTo>
                <a:lnTo>
                  <a:pt x="1350963" y="1724798"/>
                </a:lnTo>
                <a:lnTo>
                  <a:pt x="1340485" y="1708299"/>
                </a:lnTo>
                <a:lnTo>
                  <a:pt x="1333500" y="1696877"/>
                </a:lnTo>
                <a:lnTo>
                  <a:pt x="1325563" y="1685773"/>
                </a:lnTo>
                <a:lnTo>
                  <a:pt x="1317943" y="1674668"/>
                </a:lnTo>
                <a:lnTo>
                  <a:pt x="1310323" y="1663563"/>
                </a:lnTo>
                <a:lnTo>
                  <a:pt x="1302385" y="1653093"/>
                </a:lnTo>
                <a:lnTo>
                  <a:pt x="1293813" y="1642623"/>
                </a:lnTo>
                <a:lnTo>
                  <a:pt x="1285558" y="1632152"/>
                </a:lnTo>
                <a:lnTo>
                  <a:pt x="1276985" y="1621999"/>
                </a:lnTo>
                <a:lnTo>
                  <a:pt x="1259523" y="1602011"/>
                </a:lnTo>
                <a:lnTo>
                  <a:pt x="1241425" y="1582657"/>
                </a:lnTo>
                <a:lnTo>
                  <a:pt x="1222693" y="1564255"/>
                </a:lnTo>
                <a:lnTo>
                  <a:pt x="1203325" y="1546170"/>
                </a:lnTo>
                <a:lnTo>
                  <a:pt x="1270953" y="1523008"/>
                </a:lnTo>
                <a:lnTo>
                  <a:pt x="1332865" y="1502702"/>
                </a:lnTo>
                <a:lnTo>
                  <a:pt x="1386840" y="1485569"/>
                </a:lnTo>
                <a:lnTo>
                  <a:pt x="1430655" y="1471609"/>
                </a:lnTo>
                <a:lnTo>
                  <a:pt x="1440815" y="1468754"/>
                </a:lnTo>
                <a:lnTo>
                  <a:pt x="1446848" y="1466850"/>
                </a:lnTo>
                <a:close/>
                <a:moveTo>
                  <a:pt x="671830" y="1436688"/>
                </a:moveTo>
                <a:lnTo>
                  <a:pt x="688658" y="1436688"/>
                </a:lnTo>
                <a:lnTo>
                  <a:pt x="704850" y="1437323"/>
                </a:lnTo>
                <a:lnTo>
                  <a:pt x="721360" y="1437958"/>
                </a:lnTo>
                <a:lnTo>
                  <a:pt x="737870" y="1439228"/>
                </a:lnTo>
                <a:lnTo>
                  <a:pt x="754380" y="1440816"/>
                </a:lnTo>
                <a:lnTo>
                  <a:pt x="770255" y="1442721"/>
                </a:lnTo>
                <a:lnTo>
                  <a:pt x="786765" y="1444943"/>
                </a:lnTo>
                <a:lnTo>
                  <a:pt x="802958" y="1447483"/>
                </a:lnTo>
                <a:lnTo>
                  <a:pt x="818833" y="1450340"/>
                </a:lnTo>
                <a:lnTo>
                  <a:pt x="835025" y="1453515"/>
                </a:lnTo>
                <a:lnTo>
                  <a:pt x="851218" y="1457643"/>
                </a:lnTo>
                <a:lnTo>
                  <a:pt x="866775" y="1461771"/>
                </a:lnTo>
                <a:lnTo>
                  <a:pt x="882333" y="1466215"/>
                </a:lnTo>
                <a:lnTo>
                  <a:pt x="898208" y="1471295"/>
                </a:lnTo>
                <a:lnTo>
                  <a:pt x="913765" y="1476693"/>
                </a:lnTo>
                <a:lnTo>
                  <a:pt x="929005" y="1482408"/>
                </a:lnTo>
                <a:lnTo>
                  <a:pt x="944563" y="1488440"/>
                </a:lnTo>
                <a:lnTo>
                  <a:pt x="959803" y="1495108"/>
                </a:lnTo>
                <a:lnTo>
                  <a:pt x="974725" y="1501458"/>
                </a:lnTo>
                <a:lnTo>
                  <a:pt x="989648" y="1508760"/>
                </a:lnTo>
                <a:lnTo>
                  <a:pt x="1004253" y="1516380"/>
                </a:lnTo>
                <a:lnTo>
                  <a:pt x="1018540" y="1524318"/>
                </a:lnTo>
                <a:lnTo>
                  <a:pt x="1033145" y="1532573"/>
                </a:lnTo>
                <a:lnTo>
                  <a:pt x="1047433" y="1541146"/>
                </a:lnTo>
                <a:lnTo>
                  <a:pt x="1061085" y="1550035"/>
                </a:lnTo>
                <a:lnTo>
                  <a:pt x="1075373" y="1559560"/>
                </a:lnTo>
                <a:lnTo>
                  <a:pt x="1088708" y="1569085"/>
                </a:lnTo>
                <a:lnTo>
                  <a:pt x="1102043" y="1579245"/>
                </a:lnTo>
                <a:lnTo>
                  <a:pt x="1115378" y="1589723"/>
                </a:lnTo>
                <a:lnTo>
                  <a:pt x="1128078" y="1600518"/>
                </a:lnTo>
                <a:lnTo>
                  <a:pt x="1141095" y="1611630"/>
                </a:lnTo>
                <a:lnTo>
                  <a:pt x="1153478" y="1623061"/>
                </a:lnTo>
                <a:lnTo>
                  <a:pt x="1165543" y="1634490"/>
                </a:lnTo>
                <a:lnTo>
                  <a:pt x="1177290" y="1646873"/>
                </a:lnTo>
                <a:lnTo>
                  <a:pt x="1189355" y="1659573"/>
                </a:lnTo>
                <a:lnTo>
                  <a:pt x="1200785" y="1671955"/>
                </a:lnTo>
                <a:lnTo>
                  <a:pt x="1211898" y="1685608"/>
                </a:lnTo>
                <a:lnTo>
                  <a:pt x="1222693" y="1698943"/>
                </a:lnTo>
                <a:lnTo>
                  <a:pt x="1233170" y="1712595"/>
                </a:lnTo>
                <a:lnTo>
                  <a:pt x="1243330" y="1726883"/>
                </a:lnTo>
                <a:lnTo>
                  <a:pt x="1253173" y="1741171"/>
                </a:lnTo>
                <a:lnTo>
                  <a:pt x="1262698" y="1755776"/>
                </a:lnTo>
                <a:lnTo>
                  <a:pt x="1272223" y="1771016"/>
                </a:lnTo>
                <a:lnTo>
                  <a:pt x="1280795" y="1785938"/>
                </a:lnTo>
                <a:lnTo>
                  <a:pt x="1289050" y="1801496"/>
                </a:lnTo>
                <a:lnTo>
                  <a:pt x="1297305" y="1817053"/>
                </a:lnTo>
                <a:lnTo>
                  <a:pt x="1304925" y="1832293"/>
                </a:lnTo>
                <a:lnTo>
                  <a:pt x="1311593" y="1848168"/>
                </a:lnTo>
                <a:lnTo>
                  <a:pt x="1318578" y="1864043"/>
                </a:lnTo>
                <a:lnTo>
                  <a:pt x="1324610" y="1879918"/>
                </a:lnTo>
                <a:lnTo>
                  <a:pt x="1330325" y="1895793"/>
                </a:lnTo>
                <a:lnTo>
                  <a:pt x="1335723" y="1911986"/>
                </a:lnTo>
                <a:lnTo>
                  <a:pt x="1340803" y="1927861"/>
                </a:lnTo>
                <a:lnTo>
                  <a:pt x="1345248" y="1944371"/>
                </a:lnTo>
                <a:lnTo>
                  <a:pt x="1349693" y="1960881"/>
                </a:lnTo>
                <a:lnTo>
                  <a:pt x="1353503" y="1977073"/>
                </a:lnTo>
                <a:lnTo>
                  <a:pt x="1356360" y="1993266"/>
                </a:lnTo>
                <a:lnTo>
                  <a:pt x="1359535" y="2009776"/>
                </a:lnTo>
                <a:lnTo>
                  <a:pt x="1361758" y="2026286"/>
                </a:lnTo>
                <a:lnTo>
                  <a:pt x="1363980" y="2042796"/>
                </a:lnTo>
                <a:lnTo>
                  <a:pt x="1365568" y="2059623"/>
                </a:lnTo>
                <a:lnTo>
                  <a:pt x="1367155" y="2076133"/>
                </a:lnTo>
                <a:lnTo>
                  <a:pt x="1367790" y="2092326"/>
                </a:lnTo>
                <a:lnTo>
                  <a:pt x="1368425" y="2108836"/>
                </a:lnTo>
                <a:lnTo>
                  <a:pt x="1368425" y="2125346"/>
                </a:lnTo>
                <a:lnTo>
                  <a:pt x="1368425" y="2141856"/>
                </a:lnTo>
                <a:lnTo>
                  <a:pt x="1367473" y="2158366"/>
                </a:lnTo>
                <a:lnTo>
                  <a:pt x="1366520" y="2174558"/>
                </a:lnTo>
                <a:lnTo>
                  <a:pt x="1364933" y="2191068"/>
                </a:lnTo>
                <a:lnTo>
                  <a:pt x="1363028" y="2207578"/>
                </a:lnTo>
                <a:lnTo>
                  <a:pt x="1360805" y="2223771"/>
                </a:lnTo>
                <a:lnTo>
                  <a:pt x="1357948" y="2239963"/>
                </a:lnTo>
                <a:lnTo>
                  <a:pt x="1354773" y="2256156"/>
                </a:lnTo>
                <a:lnTo>
                  <a:pt x="1351598" y="2272348"/>
                </a:lnTo>
                <a:lnTo>
                  <a:pt x="1348423" y="2284731"/>
                </a:lnTo>
                <a:lnTo>
                  <a:pt x="1345248" y="2297431"/>
                </a:lnTo>
                <a:lnTo>
                  <a:pt x="1342073" y="2309813"/>
                </a:lnTo>
                <a:lnTo>
                  <a:pt x="1337945" y="2322196"/>
                </a:lnTo>
                <a:lnTo>
                  <a:pt x="1334135" y="2334578"/>
                </a:lnTo>
                <a:lnTo>
                  <a:pt x="1330008" y="2347278"/>
                </a:lnTo>
                <a:lnTo>
                  <a:pt x="1325563" y="2359343"/>
                </a:lnTo>
                <a:lnTo>
                  <a:pt x="1320800" y="2371408"/>
                </a:lnTo>
                <a:lnTo>
                  <a:pt x="1316038" y="2383473"/>
                </a:lnTo>
                <a:lnTo>
                  <a:pt x="1310958" y="2395538"/>
                </a:lnTo>
                <a:lnTo>
                  <a:pt x="1305560" y="2407286"/>
                </a:lnTo>
                <a:lnTo>
                  <a:pt x="1299845" y="2419033"/>
                </a:lnTo>
                <a:lnTo>
                  <a:pt x="1294130" y="2431098"/>
                </a:lnTo>
                <a:lnTo>
                  <a:pt x="1288098" y="2442528"/>
                </a:lnTo>
                <a:lnTo>
                  <a:pt x="1281430" y="2453958"/>
                </a:lnTo>
                <a:lnTo>
                  <a:pt x="1275080" y="2465388"/>
                </a:lnTo>
                <a:lnTo>
                  <a:pt x="1268413" y="2476818"/>
                </a:lnTo>
                <a:lnTo>
                  <a:pt x="1261110" y="2487931"/>
                </a:lnTo>
                <a:lnTo>
                  <a:pt x="1253808" y="2499043"/>
                </a:lnTo>
                <a:lnTo>
                  <a:pt x="1246505" y="2509838"/>
                </a:lnTo>
                <a:lnTo>
                  <a:pt x="1238885" y="2520951"/>
                </a:lnTo>
                <a:lnTo>
                  <a:pt x="1230948" y="2531428"/>
                </a:lnTo>
                <a:lnTo>
                  <a:pt x="1223010" y="2541906"/>
                </a:lnTo>
                <a:lnTo>
                  <a:pt x="1214438" y="2552383"/>
                </a:lnTo>
                <a:lnTo>
                  <a:pt x="1206183" y="2562543"/>
                </a:lnTo>
                <a:lnTo>
                  <a:pt x="1197293" y="2573021"/>
                </a:lnTo>
                <a:lnTo>
                  <a:pt x="1188403" y="2582863"/>
                </a:lnTo>
                <a:lnTo>
                  <a:pt x="1179195" y="2592388"/>
                </a:lnTo>
                <a:lnTo>
                  <a:pt x="1169670" y="2602231"/>
                </a:lnTo>
                <a:lnTo>
                  <a:pt x="1160145" y="2611439"/>
                </a:lnTo>
                <a:lnTo>
                  <a:pt x="1150303" y="2620964"/>
                </a:lnTo>
                <a:lnTo>
                  <a:pt x="1140460" y="2630171"/>
                </a:lnTo>
                <a:lnTo>
                  <a:pt x="1455420" y="3124201"/>
                </a:lnTo>
                <a:lnTo>
                  <a:pt x="1458595" y="3128964"/>
                </a:lnTo>
                <a:lnTo>
                  <a:pt x="1461135" y="3134044"/>
                </a:lnTo>
                <a:lnTo>
                  <a:pt x="1463675" y="3139441"/>
                </a:lnTo>
                <a:lnTo>
                  <a:pt x="1465898" y="3144839"/>
                </a:lnTo>
                <a:lnTo>
                  <a:pt x="1467803" y="3150236"/>
                </a:lnTo>
                <a:lnTo>
                  <a:pt x="1469390" y="3155316"/>
                </a:lnTo>
                <a:lnTo>
                  <a:pt x="1470343" y="3160714"/>
                </a:lnTo>
                <a:lnTo>
                  <a:pt x="1471613" y="3166111"/>
                </a:lnTo>
                <a:lnTo>
                  <a:pt x="1472248" y="3171826"/>
                </a:lnTo>
                <a:lnTo>
                  <a:pt x="1472883" y="3177224"/>
                </a:lnTo>
                <a:lnTo>
                  <a:pt x="1473200" y="3182621"/>
                </a:lnTo>
                <a:lnTo>
                  <a:pt x="1473200" y="3188336"/>
                </a:lnTo>
                <a:lnTo>
                  <a:pt x="1472883" y="3193734"/>
                </a:lnTo>
                <a:lnTo>
                  <a:pt x="1471930" y="3199131"/>
                </a:lnTo>
                <a:lnTo>
                  <a:pt x="1471295" y="3204529"/>
                </a:lnTo>
                <a:lnTo>
                  <a:pt x="1470025" y="3209609"/>
                </a:lnTo>
                <a:lnTo>
                  <a:pt x="1469073" y="3215006"/>
                </a:lnTo>
                <a:lnTo>
                  <a:pt x="1467485" y="3220404"/>
                </a:lnTo>
                <a:lnTo>
                  <a:pt x="1465580" y="3225484"/>
                </a:lnTo>
                <a:lnTo>
                  <a:pt x="1463675" y="3230881"/>
                </a:lnTo>
                <a:lnTo>
                  <a:pt x="1461135" y="3235644"/>
                </a:lnTo>
                <a:lnTo>
                  <a:pt x="1458595" y="3240406"/>
                </a:lnTo>
                <a:lnTo>
                  <a:pt x="1455420" y="3245486"/>
                </a:lnTo>
                <a:lnTo>
                  <a:pt x="1452563" y="3249931"/>
                </a:lnTo>
                <a:lnTo>
                  <a:pt x="1449388" y="3254376"/>
                </a:lnTo>
                <a:lnTo>
                  <a:pt x="1445895" y="3258821"/>
                </a:lnTo>
                <a:lnTo>
                  <a:pt x="1442085" y="3262949"/>
                </a:lnTo>
                <a:lnTo>
                  <a:pt x="1437958" y="3266759"/>
                </a:lnTo>
                <a:lnTo>
                  <a:pt x="1433830" y="3270886"/>
                </a:lnTo>
                <a:lnTo>
                  <a:pt x="1429385" y="3274379"/>
                </a:lnTo>
                <a:lnTo>
                  <a:pt x="1424940" y="3277871"/>
                </a:lnTo>
                <a:lnTo>
                  <a:pt x="1419860" y="3281364"/>
                </a:lnTo>
                <a:lnTo>
                  <a:pt x="1415098" y="3283904"/>
                </a:lnTo>
                <a:lnTo>
                  <a:pt x="1409700" y="3287079"/>
                </a:lnTo>
                <a:lnTo>
                  <a:pt x="1404620" y="3289301"/>
                </a:lnTo>
                <a:lnTo>
                  <a:pt x="1399223" y="3291524"/>
                </a:lnTo>
                <a:lnTo>
                  <a:pt x="1393825" y="3293429"/>
                </a:lnTo>
                <a:lnTo>
                  <a:pt x="1388428" y="3295016"/>
                </a:lnTo>
                <a:lnTo>
                  <a:pt x="1382713" y="3296286"/>
                </a:lnTo>
                <a:lnTo>
                  <a:pt x="1377633" y="3297239"/>
                </a:lnTo>
                <a:lnTo>
                  <a:pt x="1372235" y="3298191"/>
                </a:lnTo>
                <a:lnTo>
                  <a:pt x="1366520" y="3298509"/>
                </a:lnTo>
                <a:lnTo>
                  <a:pt x="1361123" y="3298826"/>
                </a:lnTo>
                <a:lnTo>
                  <a:pt x="1355725" y="3298826"/>
                </a:lnTo>
                <a:lnTo>
                  <a:pt x="1350010" y="3298509"/>
                </a:lnTo>
                <a:lnTo>
                  <a:pt x="1344613" y="3297874"/>
                </a:lnTo>
                <a:lnTo>
                  <a:pt x="1339215" y="3296921"/>
                </a:lnTo>
                <a:lnTo>
                  <a:pt x="1333818" y="3295969"/>
                </a:lnTo>
                <a:lnTo>
                  <a:pt x="1328420" y="3294699"/>
                </a:lnTo>
                <a:lnTo>
                  <a:pt x="1323658" y="3293111"/>
                </a:lnTo>
                <a:lnTo>
                  <a:pt x="1318260" y="3291206"/>
                </a:lnTo>
                <a:lnTo>
                  <a:pt x="1313180" y="3289301"/>
                </a:lnTo>
                <a:lnTo>
                  <a:pt x="1308100" y="3287079"/>
                </a:lnTo>
                <a:lnTo>
                  <a:pt x="1303338" y="3284221"/>
                </a:lnTo>
                <a:lnTo>
                  <a:pt x="1298575" y="3281364"/>
                </a:lnTo>
                <a:lnTo>
                  <a:pt x="1293813" y="3278189"/>
                </a:lnTo>
                <a:lnTo>
                  <a:pt x="1289368" y="3275014"/>
                </a:lnTo>
                <a:lnTo>
                  <a:pt x="1284923" y="3271839"/>
                </a:lnTo>
                <a:lnTo>
                  <a:pt x="1280795" y="3268029"/>
                </a:lnTo>
                <a:lnTo>
                  <a:pt x="1276985" y="3263584"/>
                </a:lnTo>
                <a:lnTo>
                  <a:pt x="1273175" y="3259456"/>
                </a:lnTo>
                <a:lnTo>
                  <a:pt x="1269365" y="3255329"/>
                </a:lnTo>
                <a:lnTo>
                  <a:pt x="1265873" y="3250249"/>
                </a:lnTo>
                <a:lnTo>
                  <a:pt x="1262698" y="3245804"/>
                </a:lnTo>
                <a:lnTo>
                  <a:pt x="947420" y="2751774"/>
                </a:lnTo>
                <a:lnTo>
                  <a:pt x="935038" y="2756854"/>
                </a:lnTo>
                <a:lnTo>
                  <a:pt x="922338" y="2761934"/>
                </a:lnTo>
                <a:lnTo>
                  <a:pt x="909638" y="2766379"/>
                </a:lnTo>
                <a:lnTo>
                  <a:pt x="896938" y="2770506"/>
                </a:lnTo>
                <a:lnTo>
                  <a:pt x="883920" y="2774951"/>
                </a:lnTo>
                <a:lnTo>
                  <a:pt x="871538" y="2778761"/>
                </a:lnTo>
                <a:lnTo>
                  <a:pt x="858520" y="2782254"/>
                </a:lnTo>
                <a:lnTo>
                  <a:pt x="845503" y="2785429"/>
                </a:lnTo>
                <a:lnTo>
                  <a:pt x="832485" y="2788604"/>
                </a:lnTo>
                <a:lnTo>
                  <a:pt x="819468" y="2791144"/>
                </a:lnTo>
                <a:lnTo>
                  <a:pt x="806450" y="2794001"/>
                </a:lnTo>
                <a:lnTo>
                  <a:pt x="793433" y="2796224"/>
                </a:lnTo>
                <a:lnTo>
                  <a:pt x="780415" y="2798129"/>
                </a:lnTo>
                <a:lnTo>
                  <a:pt x="767398" y="2799716"/>
                </a:lnTo>
                <a:lnTo>
                  <a:pt x="754063" y="2801304"/>
                </a:lnTo>
                <a:lnTo>
                  <a:pt x="741045" y="2802891"/>
                </a:lnTo>
                <a:lnTo>
                  <a:pt x="728028" y="2803526"/>
                </a:lnTo>
                <a:lnTo>
                  <a:pt x="715010" y="2804161"/>
                </a:lnTo>
                <a:lnTo>
                  <a:pt x="701675" y="2804796"/>
                </a:lnTo>
                <a:lnTo>
                  <a:pt x="688658" y="2805114"/>
                </a:lnTo>
                <a:lnTo>
                  <a:pt x="675640" y="2805114"/>
                </a:lnTo>
                <a:lnTo>
                  <a:pt x="662623" y="2804796"/>
                </a:lnTo>
                <a:lnTo>
                  <a:pt x="649605" y="2804161"/>
                </a:lnTo>
                <a:lnTo>
                  <a:pt x="636588" y="2803526"/>
                </a:lnTo>
                <a:lnTo>
                  <a:pt x="623570" y="2802256"/>
                </a:lnTo>
                <a:lnTo>
                  <a:pt x="610553" y="2801304"/>
                </a:lnTo>
                <a:lnTo>
                  <a:pt x="597535" y="2799716"/>
                </a:lnTo>
                <a:lnTo>
                  <a:pt x="584518" y="2797811"/>
                </a:lnTo>
                <a:lnTo>
                  <a:pt x="571818" y="2795906"/>
                </a:lnTo>
                <a:lnTo>
                  <a:pt x="558800" y="2793684"/>
                </a:lnTo>
                <a:lnTo>
                  <a:pt x="546100" y="2791144"/>
                </a:lnTo>
                <a:lnTo>
                  <a:pt x="533718" y="2788286"/>
                </a:lnTo>
                <a:lnTo>
                  <a:pt x="517525" y="2784794"/>
                </a:lnTo>
                <a:lnTo>
                  <a:pt x="501968" y="2780666"/>
                </a:lnTo>
                <a:lnTo>
                  <a:pt x="485775" y="2775904"/>
                </a:lnTo>
                <a:lnTo>
                  <a:pt x="470218" y="2771141"/>
                </a:lnTo>
                <a:lnTo>
                  <a:pt x="454660" y="2765744"/>
                </a:lnTo>
                <a:lnTo>
                  <a:pt x="439103" y="2760029"/>
                </a:lnTo>
                <a:lnTo>
                  <a:pt x="424180" y="2753679"/>
                </a:lnTo>
                <a:lnTo>
                  <a:pt x="408940" y="2747329"/>
                </a:lnTo>
                <a:lnTo>
                  <a:pt x="394018" y="2740661"/>
                </a:lnTo>
                <a:lnTo>
                  <a:pt x="379095" y="2733676"/>
                </a:lnTo>
                <a:lnTo>
                  <a:pt x="364173" y="2725739"/>
                </a:lnTo>
                <a:lnTo>
                  <a:pt x="349568" y="2717801"/>
                </a:lnTo>
                <a:lnTo>
                  <a:pt x="335598" y="2709864"/>
                </a:lnTo>
                <a:lnTo>
                  <a:pt x="321310" y="2700974"/>
                </a:lnTo>
                <a:lnTo>
                  <a:pt x="307023" y="2692084"/>
                </a:lnTo>
                <a:lnTo>
                  <a:pt x="293370" y="2682559"/>
                </a:lnTo>
                <a:lnTo>
                  <a:pt x="279718" y="2673034"/>
                </a:lnTo>
                <a:lnTo>
                  <a:pt x="266065" y="2663191"/>
                </a:lnTo>
                <a:lnTo>
                  <a:pt x="253047" y="2652396"/>
                </a:lnTo>
                <a:lnTo>
                  <a:pt x="240347" y="2641601"/>
                </a:lnTo>
                <a:lnTo>
                  <a:pt x="227647" y="2630489"/>
                </a:lnTo>
                <a:lnTo>
                  <a:pt x="214947" y="2619059"/>
                </a:lnTo>
                <a:lnTo>
                  <a:pt x="203200" y="2607629"/>
                </a:lnTo>
                <a:lnTo>
                  <a:pt x="190817" y="2595563"/>
                </a:lnTo>
                <a:lnTo>
                  <a:pt x="179387" y="2582863"/>
                </a:lnTo>
                <a:lnTo>
                  <a:pt x="167957" y="2570163"/>
                </a:lnTo>
                <a:lnTo>
                  <a:pt x="156845" y="2556828"/>
                </a:lnTo>
                <a:lnTo>
                  <a:pt x="146050" y="2543493"/>
                </a:lnTo>
                <a:lnTo>
                  <a:pt x="135255" y="2529523"/>
                </a:lnTo>
                <a:lnTo>
                  <a:pt x="125095" y="2515553"/>
                </a:lnTo>
                <a:lnTo>
                  <a:pt x="115252" y="2500948"/>
                </a:lnTo>
                <a:lnTo>
                  <a:pt x="105410" y="2486343"/>
                </a:lnTo>
                <a:lnTo>
                  <a:pt x="96202" y="2471103"/>
                </a:lnTo>
                <a:lnTo>
                  <a:pt x="87630" y="2456181"/>
                </a:lnTo>
                <a:lnTo>
                  <a:pt x="79057" y="2440941"/>
                </a:lnTo>
                <a:lnTo>
                  <a:pt x="71437" y="2425383"/>
                </a:lnTo>
                <a:lnTo>
                  <a:pt x="63817" y="2409826"/>
                </a:lnTo>
                <a:lnTo>
                  <a:pt x="56515" y="2394268"/>
                </a:lnTo>
                <a:lnTo>
                  <a:pt x="50165" y="2378076"/>
                </a:lnTo>
                <a:lnTo>
                  <a:pt x="43815" y="2362518"/>
                </a:lnTo>
                <a:lnTo>
                  <a:pt x="38100" y="2346326"/>
                </a:lnTo>
                <a:lnTo>
                  <a:pt x="32385" y="2330451"/>
                </a:lnTo>
                <a:lnTo>
                  <a:pt x="27622" y="2313941"/>
                </a:lnTo>
                <a:lnTo>
                  <a:pt x="23177" y="2297748"/>
                </a:lnTo>
                <a:lnTo>
                  <a:pt x="19050" y="2281556"/>
                </a:lnTo>
                <a:lnTo>
                  <a:pt x="15240" y="2265363"/>
                </a:lnTo>
                <a:lnTo>
                  <a:pt x="11747" y="2248853"/>
                </a:lnTo>
                <a:lnTo>
                  <a:pt x="9207" y="2232343"/>
                </a:lnTo>
                <a:lnTo>
                  <a:pt x="6350" y="2216151"/>
                </a:lnTo>
                <a:lnTo>
                  <a:pt x="4445" y="2199641"/>
                </a:lnTo>
                <a:lnTo>
                  <a:pt x="2540" y="2182813"/>
                </a:lnTo>
                <a:lnTo>
                  <a:pt x="1587" y="2166303"/>
                </a:lnTo>
                <a:lnTo>
                  <a:pt x="635" y="2149793"/>
                </a:lnTo>
                <a:lnTo>
                  <a:pt x="0" y="2133283"/>
                </a:lnTo>
                <a:lnTo>
                  <a:pt x="0" y="2117091"/>
                </a:lnTo>
                <a:lnTo>
                  <a:pt x="317" y="2100581"/>
                </a:lnTo>
                <a:lnTo>
                  <a:pt x="952" y="2084071"/>
                </a:lnTo>
                <a:lnTo>
                  <a:pt x="2222" y="2067561"/>
                </a:lnTo>
                <a:lnTo>
                  <a:pt x="3810" y="2051051"/>
                </a:lnTo>
                <a:lnTo>
                  <a:pt x="5715" y="2034541"/>
                </a:lnTo>
                <a:lnTo>
                  <a:pt x="7937" y="2018666"/>
                </a:lnTo>
                <a:lnTo>
                  <a:pt x="10795" y="2002473"/>
                </a:lnTo>
                <a:lnTo>
                  <a:pt x="13652" y="1986598"/>
                </a:lnTo>
                <a:lnTo>
                  <a:pt x="17145" y="1970406"/>
                </a:lnTo>
                <a:lnTo>
                  <a:pt x="20955" y="1954213"/>
                </a:lnTo>
                <a:lnTo>
                  <a:pt x="24765" y="1938656"/>
                </a:lnTo>
                <a:lnTo>
                  <a:pt x="29527" y="1922463"/>
                </a:lnTo>
                <a:lnTo>
                  <a:pt x="34290" y="1906906"/>
                </a:lnTo>
                <a:lnTo>
                  <a:pt x="39687" y="1891666"/>
                </a:lnTo>
                <a:lnTo>
                  <a:pt x="45402" y="1876426"/>
                </a:lnTo>
                <a:lnTo>
                  <a:pt x="51752" y="1861186"/>
                </a:lnTo>
                <a:lnTo>
                  <a:pt x="58102" y="1845628"/>
                </a:lnTo>
                <a:lnTo>
                  <a:pt x="64452" y="1830706"/>
                </a:lnTo>
                <a:lnTo>
                  <a:pt x="71755" y="1815783"/>
                </a:lnTo>
                <a:lnTo>
                  <a:pt x="79375" y="1800861"/>
                </a:lnTo>
                <a:lnTo>
                  <a:pt x="87630" y="1786573"/>
                </a:lnTo>
                <a:lnTo>
                  <a:pt x="95567" y="1772286"/>
                </a:lnTo>
                <a:lnTo>
                  <a:pt x="104457" y="1757998"/>
                </a:lnTo>
                <a:lnTo>
                  <a:pt x="113030" y="1744028"/>
                </a:lnTo>
                <a:lnTo>
                  <a:pt x="122872" y="1730376"/>
                </a:lnTo>
                <a:lnTo>
                  <a:pt x="132397" y="1716723"/>
                </a:lnTo>
                <a:lnTo>
                  <a:pt x="142240" y="1703388"/>
                </a:lnTo>
                <a:lnTo>
                  <a:pt x="152717" y="1690053"/>
                </a:lnTo>
                <a:lnTo>
                  <a:pt x="163195" y="1677353"/>
                </a:lnTo>
                <a:lnTo>
                  <a:pt x="174307" y="1664335"/>
                </a:lnTo>
                <a:lnTo>
                  <a:pt x="185737" y="1652270"/>
                </a:lnTo>
                <a:lnTo>
                  <a:pt x="197802" y="1639888"/>
                </a:lnTo>
                <a:lnTo>
                  <a:pt x="209867" y="1628140"/>
                </a:lnTo>
                <a:lnTo>
                  <a:pt x="222250" y="1616075"/>
                </a:lnTo>
                <a:lnTo>
                  <a:pt x="235267" y="1604646"/>
                </a:lnTo>
                <a:lnTo>
                  <a:pt x="248285" y="1593533"/>
                </a:lnTo>
                <a:lnTo>
                  <a:pt x="261937" y="1583056"/>
                </a:lnTo>
                <a:lnTo>
                  <a:pt x="275908" y="1572260"/>
                </a:lnTo>
                <a:lnTo>
                  <a:pt x="289878" y="1561783"/>
                </a:lnTo>
                <a:lnTo>
                  <a:pt x="304165" y="1552258"/>
                </a:lnTo>
                <a:lnTo>
                  <a:pt x="319088" y="1542416"/>
                </a:lnTo>
                <a:lnTo>
                  <a:pt x="334010" y="1533208"/>
                </a:lnTo>
                <a:lnTo>
                  <a:pt x="349250" y="1524318"/>
                </a:lnTo>
                <a:lnTo>
                  <a:pt x="364490" y="1516063"/>
                </a:lnTo>
                <a:lnTo>
                  <a:pt x="379730" y="1508443"/>
                </a:lnTo>
                <a:lnTo>
                  <a:pt x="395605" y="1500823"/>
                </a:lnTo>
                <a:lnTo>
                  <a:pt x="411163" y="1493838"/>
                </a:lnTo>
                <a:lnTo>
                  <a:pt x="426720" y="1486853"/>
                </a:lnTo>
                <a:lnTo>
                  <a:pt x="442913" y="1480821"/>
                </a:lnTo>
                <a:lnTo>
                  <a:pt x="459105" y="1475105"/>
                </a:lnTo>
                <a:lnTo>
                  <a:pt x="474980" y="1469708"/>
                </a:lnTo>
                <a:lnTo>
                  <a:pt x="491173" y="1464628"/>
                </a:lnTo>
                <a:lnTo>
                  <a:pt x="507365" y="1460183"/>
                </a:lnTo>
                <a:lnTo>
                  <a:pt x="523558" y="1456055"/>
                </a:lnTo>
                <a:lnTo>
                  <a:pt x="540068" y="1452245"/>
                </a:lnTo>
                <a:lnTo>
                  <a:pt x="556578" y="1449070"/>
                </a:lnTo>
                <a:lnTo>
                  <a:pt x="573088" y="1445895"/>
                </a:lnTo>
                <a:lnTo>
                  <a:pt x="589598" y="1443356"/>
                </a:lnTo>
                <a:lnTo>
                  <a:pt x="605790" y="1441451"/>
                </a:lnTo>
                <a:lnTo>
                  <a:pt x="622300" y="1439546"/>
                </a:lnTo>
                <a:lnTo>
                  <a:pt x="638810" y="1438275"/>
                </a:lnTo>
                <a:lnTo>
                  <a:pt x="655320" y="1437640"/>
                </a:lnTo>
                <a:lnTo>
                  <a:pt x="671830" y="1436688"/>
                </a:lnTo>
                <a:close/>
                <a:moveTo>
                  <a:pt x="1808801" y="0"/>
                </a:moveTo>
                <a:lnTo>
                  <a:pt x="1822779" y="318"/>
                </a:lnTo>
                <a:lnTo>
                  <a:pt x="1836121" y="635"/>
                </a:lnTo>
                <a:lnTo>
                  <a:pt x="1849463" y="1588"/>
                </a:lnTo>
                <a:lnTo>
                  <a:pt x="1862806" y="3177"/>
                </a:lnTo>
                <a:lnTo>
                  <a:pt x="1875830" y="4447"/>
                </a:lnTo>
                <a:lnTo>
                  <a:pt x="1888855" y="6353"/>
                </a:lnTo>
                <a:lnTo>
                  <a:pt x="1901562" y="8894"/>
                </a:lnTo>
                <a:lnTo>
                  <a:pt x="1914269" y="11435"/>
                </a:lnTo>
                <a:lnTo>
                  <a:pt x="1926658" y="14612"/>
                </a:lnTo>
                <a:lnTo>
                  <a:pt x="1939047" y="17471"/>
                </a:lnTo>
                <a:lnTo>
                  <a:pt x="1951119" y="21282"/>
                </a:lnTo>
                <a:lnTo>
                  <a:pt x="1963190" y="25412"/>
                </a:lnTo>
                <a:lnTo>
                  <a:pt x="1974944" y="29859"/>
                </a:lnTo>
                <a:lnTo>
                  <a:pt x="1986698" y="34306"/>
                </a:lnTo>
                <a:lnTo>
                  <a:pt x="1998452" y="39071"/>
                </a:lnTo>
                <a:lnTo>
                  <a:pt x="2009571" y="44471"/>
                </a:lnTo>
                <a:lnTo>
                  <a:pt x="2020689" y="49870"/>
                </a:lnTo>
                <a:lnTo>
                  <a:pt x="2031490" y="55906"/>
                </a:lnTo>
                <a:lnTo>
                  <a:pt x="2042291" y="61941"/>
                </a:lnTo>
                <a:lnTo>
                  <a:pt x="2053092" y="67976"/>
                </a:lnTo>
                <a:lnTo>
                  <a:pt x="2063257" y="74964"/>
                </a:lnTo>
                <a:lnTo>
                  <a:pt x="2073741" y="81953"/>
                </a:lnTo>
                <a:lnTo>
                  <a:pt x="2083589" y="89259"/>
                </a:lnTo>
                <a:lnTo>
                  <a:pt x="2093754" y="96564"/>
                </a:lnTo>
                <a:lnTo>
                  <a:pt x="2103284" y="104506"/>
                </a:lnTo>
                <a:lnTo>
                  <a:pt x="2112814" y="112447"/>
                </a:lnTo>
                <a:lnTo>
                  <a:pt x="2122027" y="120388"/>
                </a:lnTo>
                <a:lnTo>
                  <a:pt x="2131239" y="129282"/>
                </a:lnTo>
                <a:lnTo>
                  <a:pt x="2139816" y="138176"/>
                </a:lnTo>
                <a:lnTo>
                  <a:pt x="2148711" y="147070"/>
                </a:lnTo>
                <a:lnTo>
                  <a:pt x="2157288" y="156282"/>
                </a:lnTo>
                <a:lnTo>
                  <a:pt x="2165548" y="165811"/>
                </a:lnTo>
                <a:lnTo>
                  <a:pt x="2173490" y="175658"/>
                </a:lnTo>
                <a:lnTo>
                  <a:pt x="2181749" y="185505"/>
                </a:lnTo>
                <a:lnTo>
                  <a:pt x="2189373" y="195987"/>
                </a:lnTo>
                <a:lnTo>
                  <a:pt x="2196680" y="206152"/>
                </a:lnTo>
                <a:lnTo>
                  <a:pt x="2203986" y="216952"/>
                </a:lnTo>
                <a:lnTo>
                  <a:pt x="2211293" y="227752"/>
                </a:lnTo>
                <a:lnTo>
                  <a:pt x="2217646" y="238870"/>
                </a:lnTo>
                <a:lnTo>
                  <a:pt x="2224635" y="249987"/>
                </a:lnTo>
                <a:lnTo>
                  <a:pt x="2230671" y="261423"/>
                </a:lnTo>
                <a:lnTo>
                  <a:pt x="2237024" y="273175"/>
                </a:lnTo>
                <a:lnTo>
                  <a:pt x="2243060" y="285246"/>
                </a:lnTo>
                <a:lnTo>
                  <a:pt x="2248778" y="296999"/>
                </a:lnTo>
                <a:lnTo>
                  <a:pt x="2253861" y="309069"/>
                </a:lnTo>
                <a:lnTo>
                  <a:pt x="2259261" y="321458"/>
                </a:lnTo>
                <a:lnTo>
                  <a:pt x="2264344" y="334163"/>
                </a:lnTo>
                <a:lnTo>
                  <a:pt x="2269427" y="347187"/>
                </a:lnTo>
                <a:lnTo>
                  <a:pt x="2273874" y="359575"/>
                </a:lnTo>
                <a:lnTo>
                  <a:pt x="2278004" y="372599"/>
                </a:lnTo>
                <a:lnTo>
                  <a:pt x="2282452" y="386257"/>
                </a:lnTo>
                <a:lnTo>
                  <a:pt x="2286264" y="399598"/>
                </a:lnTo>
                <a:lnTo>
                  <a:pt x="2290076" y="412939"/>
                </a:lnTo>
                <a:lnTo>
                  <a:pt x="2292935" y="426598"/>
                </a:lnTo>
                <a:lnTo>
                  <a:pt x="2296429" y="440575"/>
                </a:lnTo>
                <a:lnTo>
                  <a:pt x="2299288" y="454233"/>
                </a:lnTo>
                <a:lnTo>
                  <a:pt x="2301830" y="468527"/>
                </a:lnTo>
                <a:lnTo>
                  <a:pt x="2304053" y="482504"/>
                </a:lnTo>
                <a:lnTo>
                  <a:pt x="2306595" y="497116"/>
                </a:lnTo>
                <a:lnTo>
                  <a:pt x="2308501" y="511410"/>
                </a:lnTo>
                <a:lnTo>
                  <a:pt x="2309772" y="526339"/>
                </a:lnTo>
                <a:lnTo>
                  <a:pt x="2311360" y="540633"/>
                </a:lnTo>
                <a:lnTo>
                  <a:pt x="2312630" y="555245"/>
                </a:lnTo>
                <a:lnTo>
                  <a:pt x="2313266" y="570174"/>
                </a:lnTo>
                <a:lnTo>
                  <a:pt x="2320255" y="573033"/>
                </a:lnTo>
                <a:lnTo>
                  <a:pt x="2327244" y="576209"/>
                </a:lnTo>
                <a:lnTo>
                  <a:pt x="2333597" y="579704"/>
                </a:lnTo>
                <a:lnTo>
                  <a:pt x="2339633" y="583515"/>
                </a:lnTo>
                <a:lnTo>
                  <a:pt x="2345351" y="587645"/>
                </a:lnTo>
                <a:lnTo>
                  <a:pt x="2350751" y="592727"/>
                </a:lnTo>
                <a:lnTo>
                  <a:pt x="2356152" y="597809"/>
                </a:lnTo>
                <a:lnTo>
                  <a:pt x="2361234" y="603527"/>
                </a:lnTo>
                <a:lnTo>
                  <a:pt x="2365364" y="609562"/>
                </a:lnTo>
                <a:lnTo>
                  <a:pt x="2369494" y="616233"/>
                </a:lnTo>
                <a:lnTo>
                  <a:pt x="2372988" y="622903"/>
                </a:lnTo>
                <a:lnTo>
                  <a:pt x="2376483" y="630527"/>
                </a:lnTo>
                <a:lnTo>
                  <a:pt x="2379024" y="638786"/>
                </a:lnTo>
                <a:lnTo>
                  <a:pt x="2381566" y="647362"/>
                </a:lnTo>
                <a:lnTo>
                  <a:pt x="2383472" y="656574"/>
                </a:lnTo>
                <a:lnTo>
                  <a:pt x="2384425" y="666103"/>
                </a:lnTo>
                <a:lnTo>
                  <a:pt x="2385378" y="674362"/>
                </a:lnTo>
                <a:lnTo>
                  <a:pt x="2385695" y="681985"/>
                </a:lnTo>
                <a:lnTo>
                  <a:pt x="2386013" y="689927"/>
                </a:lnTo>
                <a:lnTo>
                  <a:pt x="2385695" y="698503"/>
                </a:lnTo>
                <a:lnTo>
                  <a:pt x="2385378" y="706444"/>
                </a:lnTo>
                <a:lnTo>
                  <a:pt x="2384425" y="714703"/>
                </a:lnTo>
                <a:lnTo>
                  <a:pt x="2383472" y="723279"/>
                </a:lnTo>
                <a:lnTo>
                  <a:pt x="2381883" y="731538"/>
                </a:lnTo>
                <a:lnTo>
                  <a:pt x="2380295" y="740115"/>
                </a:lnTo>
                <a:lnTo>
                  <a:pt x="2378389" y="748373"/>
                </a:lnTo>
                <a:lnTo>
                  <a:pt x="2376483" y="756950"/>
                </a:lnTo>
                <a:lnTo>
                  <a:pt x="2374259" y="765526"/>
                </a:lnTo>
                <a:lnTo>
                  <a:pt x="2371400" y="773467"/>
                </a:lnTo>
                <a:lnTo>
                  <a:pt x="2368541" y="781726"/>
                </a:lnTo>
                <a:lnTo>
                  <a:pt x="2365364" y="789985"/>
                </a:lnTo>
                <a:lnTo>
                  <a:pt x="2361870" y="797926"/>
                </a:lnTo>
                <a:lnTo>
                  <a:pt x="2358376" y="805550"/>
                </a:lnTo>
                <a:lnTo>
                  <a:pt x="2354563" y="813173"/>
                </a:lnTo>
                <a:lnTo>
                  <a:pt x="2350434" y="820479"/>
                </a:lnTo>
                <a:lnTo>
                  <a:pt x="2346304" y="827785"/>
                </a:lnTo>
                <a:lnTo>
                  <a:pt x="2341539" y="834773"/>
                </a:lnTo>
                <a:lnTo>
                  <a:pt x="2337091" y="841444"/>
                </a:lnTo>
                <a:lnTo>
                  <a:pt x="2332009" y="848114"/>
                </a:lnTo>
                <a:lnTo>
                  <a:pt x="2326608" y="854149"/>
                </a:lnTo>
                <a:lnTo>
                  <a:pt x="2321843" y="859867"/>
                </a:lnTo>
                <a:lnTo>
                  <a:pt x="2316125" y="865585"/>
                </a:lnTo>
                <a:lnTo>
                  <a:pt x="2310407" y="870667"/>
                </a:lnTo>
                <a:lnTo>
                  <a:pt x="2304689" y="875432"/>
                </a:lnTo>
                <a:lnTo>
                  <a:pt x="2298335" y="879879"/>
                </a:lnTo>
                <a:lnTo>
                  <a:pt x="2292300" y="884008"/>
                </a:lnTo>
                <a:lnTo>
                  <a:pt x="2285628" y="887502"/>
                </a:lnTo>
                <a:lnTo>
                  <a:pt x="2279275" y="890996"/>
                </a:lnTo>
                <a:lnTo>
                  <a:pt x="2273239" y="915137"/>
                </a:lnTo>
                <a:lnTo>
                  <a:pt x="2266250" y="938643"/>
                </a:lnTo>
                <a:lnTo>
                  <a:pt x="2258626" y="962467"/>
                </a:lnTo>
                <a:lnTo>
                  <a:pt x="2251002" y="986290"/>
                </a:lnTo>
                <a:lnTo>
                  <a:pt x="2242425" y="1009161"/>
                </a:lnTo>
                <a:lnTo>
                  <a:pt x="2233212" y="1032031"/>
                </a:lnTo>
                <a:lnTo>
                  <a:pt x="2223682" y="1054584"/>
                </a:lnTo>
                <a:lnTo>
                  <a:pt x="2213834" y="1076819"/>
                </a:lnTo>
                <a:lnTo>
                  <a:pt x="2203351" y="1098419"/>
                </a:lnTo>
                <a:lnTo>
                  <a:pt x="2192232" y="1119701"/>
                </a:lnTo>
                <a:lnTo>
                  <a:pt x="2180479" y="1140348"/>
                </a:lnTo>
                <a:lnTo>
                  <a:pt x="2168407" y="1160360"/>
                </a:lnTo>
                <a:lnTo>
                  <a:pt x="2155700" y="1179736"/>
                </a:lnTo>
                <a:lnTo>
                  <a:pt x="2142358" y="1198477"/>
                </a:lnTo>
                <a:lnTo>
                  <a:pt x="2128380" y="1216901"/>
                </a:lnTo>
                <a:lnTo>
                  <a:pt x="2114403" y="1234054"/>
                </a:lnTo>
                <a:lnTo>
                  <a:pt x="2106779" y="1242630"/>
                </a:lnTo>
                <a:lnTo>
                  <a:pt x="2099472" y="1250889"/>
                </a:lnTo>
                <a:lnTo>
                  <a:pt x="2091848" y="1259148"/>
                </a:lnTo>
                <a:lnTo>
                  <a:pt x="2083589" y="1266771"/>
                </a:lnTo>
                <a:lnTo>
                  <a:pt x="2075647" y="1274395"/>
                </a:lnTo>
                <a:lnTo>
                  <a:pt x="2067705" y="1282018"/>
                </a:lnTo>
                <a:lnTo>
                  <a:pt x="2059445" y="1289006"/>
                </a:lnTo>
                <a:lnTo>
                  <a:pt x="2051186" y="1295994"/>
                </a:lnTo>
                <a:lnTo>
                  <a:pt x="2042609" y="1302665"/>
                </a:lnTo>
                <a:lnTo>
                  <a:pt x="2034032" y="1309018"/>
                </a:lnTo>
                <a:lnTo>
                  <a:pt x="2025137" y="1315688"/>
                </a:lnTo>
                <a:lnTo>
                  <a:pt x="2016242" y="1321724"/>
                </a:lnTo>
                <a:lnTo>
                  <a:pt x="2007029" y="1327441"/>
                </a:lnTo>
                <a:lnTo>
                  <a:pt x="1997817" y="1332841"/>
                </a:lnTo>
                <a:lnTo>
                  <a:pt x="1988922" y="1338241"/>
                </a:lnTo>
                <a:lnTo>
                  <a:pt x="1979074" y="1343324"/>
                </a:lnTo>
                <a:lnTo>
                  <a:pt x="1969544" y="1348088"/>
                </a:lnTo>
                <a:lnTo>
                  <a:pt x="1960014" y="1352535"/>
                </a:lnTo>
                <a:lnTo>
                  <a:pt x="1950166" y="1356665"/>
                </a:lnTo>
                <a:lnTo>
                  <a:pt x="1940000" y="1360477"/>
                </a:lnTo>
                <a:lnTo>
                  <a:pt x="1929835" y="1364288"/>
                </a:lnTo>
                <a:lnTo>
                  <a:pt x="1919352" y="1367782"/>
                </a:lnTo>
                <a:lnTo>
                  <a:pt x="1909186" y="1370641"/>
                </a:lnTo>
                <a:lnTo>
                  <a:pt x="1898703" y="1373500"/>
                </a:lnTo>
                <a:lnTo>
                  <a:pt x="1888220" y="1375724"/>
                </a:lnTo>
                <a:lnTo>
                  <a:pt x="1877101" y="1377947"/>
                </a:lnTo>
                <a:lnTo>
                  <a:pt x="1865982" y="1379853"/>
                </a:lnTo>
                <a:lnTo>
                  <a:pt x="1854864" y="1381123"/>
                </a:lnTo>
                <a:lnTo>
                  <a:pt x="1843745" y="1382712"/>
                </a:lnTo>
                <a:lnTo>
                  <a:pt x="1832309" y="1383347"/>
                </a:lnTo>
                <a:lnTo>
                  <a:pt x="1820873" y="1383665"/>
                </a:lnTo>
                <a:lnTo>
                  <a:pt x="1808801" y="1384300"/>
                </a:lnTo>
                <a:lnTo>
                  <a:pt x="1797365" y="1383665"/>
                </a:lnTo>
                <a:lnTo>
                  <a:pt x="1785929" y="1383347"/>
                </a:lnTo>
                <a:lnTo>
                  <a:pt x="1774493" y="1382712"/>
                </a:lnTo>
                <a:lnTo>
                  <a:pt x="1763374" y="1381441"/>
                </a:lnTo>
                <a:lnTo>
                  <a:pt x="1752256" y="1379853"/>
                </a:lnTo>
                <a:lnTo>
                  <a:pt x="1741137" y="1377947"/>
                </a:lnTo>
                <a:lnTo>
                  <a:pt x="1730336" y="1375724"/>
                </a:lnTo>
                <a:lnTo>
                  <a:pt x="1719535" y="1373500"/>
                </a:lnTo>
                <a:lnTo>
                  <a:pt x="1709052" y="1370641"/>
                </a:lnTo>
                <a:lnTo>
                  <a:pt x="1698569" y="1367782"/>
                </a:lnTo>
                <a:lnTo>
                  <a:pt x="1688721" y="1364606"/>
                </a:lnTo>
                <a:lnTo>
                  <a:pt x="1678238" y="1360794"/>
                </a:lnTo>
                <a:lnTo>
                  <a:pt x="1668390" y="1356982"/>
                </a:lnTo>
                <a:lnTo>
                  <a:pt x="1658542" y="1352853"/>
                </a:lnTo>
                <a:lnTo>
                  <a:pt x="1649012" y="1348088"/>
                </a:lnTo>
                <a:lnTo>
                  <a:pt x="1639164" y="1343641"/>
                </a:lnTo>
                <a:lnTo>
                  <a:pt x="1630269" y="1338559"/>
                </a:lnTo>
                <a:lnTo>
                  <a:pt x="1620421" y="1333794"/>
                </a:lnTo>
                <a:lnTo>
                  <a:pt x="1611526" y="1327759"/>
                </a:lnTo>
                <a:lnTo>
                  <a:pt x="1602632" y="1322042"/>
                </a:lnTo>
                <a:lnTo>
                  <a:pt x="1593737" y="1316324"/>
                </a:lnTo>
                <a:lnTo>
                  <a:pt x="1584842" y="1309971"/>
                </a:lnTo>
                <a:lnTo>
                  <a:pt x="1576265" y="1303936"/>
                </a:lnTo>
                <a:lnTo>
                  <a:pt x="1567688" y="1296947"/>
                </a:lnTo>
                <a:lnTo>
                  <a:pt x="1559746" y="1289959"/>
                </a:lnTo>
                <a:lnTo>
                  <a:pt x="1551169" y="1282653"/>
                </a:lnTo>
                <a:lnTo>
                  <a:pt x="1543227" y="1275348"/>
                </a:lnTo>
                <a:lnTo>
                  <a:pt x="1535285" y="1267724"/>
                </a:lnTo>
                <a:lnTo>
                  <a:pt x="1527661" y="1260100"/>
                </a:lnTo>
                <a:lnTo>
                  <a:pt x="1520037" y="1252159"/>
                </a:lnTo>
                <a:lnTo>
                  <a:pt x="1512095" y="1244218"/>
                </a:lnTo>
                <a:lnTo>
                  <a:pt x="1505106" y="1235642"/>
                </a:lnTo>
                <a:lnTo>
                  <a:pt x="1490811" y="1218489"/>
                </a:lnTo>
                <a:lnTo>
                  <a:pt x="1477151" y="1200383"/>
                </a:lnTo>
                <a:lnTo>
                  <a:pt x="1463491" y="1181642"/>
                </a:lnTo>
                <a:lnTo>
                  <a:pt x="1451102" y="1162583"/>
                </a:lnTo>
                <a:lnTo>
                  <a:pt x="1438712" y="1142572"/>
                </a:lnTo>
                <a:lnTo>
                  <a:pt x="1426958" y="1121925"/>
                </a:lnTo>
                <a:lnTo>
                  <a:pt x="1415840" y="1101278"/>
                </a:lnTo>
                <a:lnTo>
                  <a:pt x="1405357" y="1079678"/>
                </a:lnTo>
                <a:lnTo>
                  <a:pt x="1395191" y="1057760"/>
                </a:lnTo>
                <a:lnTo>
                  <a:pt x="1385979" y="1035525"/>
                </a:lnTo>
                <a:lnTo>
                  <a:pt x="1376766" y="1012972"/>
                </a:lnTo>
                <a:lnTo>
                  <a:pt x="1368189" y="989467"/>
                </a:lnTo>
                <a:lnTo>
                  <a:pt x="1360247" y="966278"/>
                </a:lnTo>
                <a:lnTo>
                  <a:pt x="1352941" y="943090"/>
                </a:lnTo>
                <a:lnTo>
                  <a:pt x="1346269" y="919267"/>
                </a:lnTo>
                <a:lnTo>
                  <a:pt x="1339598" y="895126"/>
                </a:lnTo>
                <a:lnTo>
                  <a:pt x="1332292" y="892902"/>
                </a:lnTo>
                <a:lnTo>
                  <a:pt x="1324985" y="889726"/>
                </a:lnTo>
                <a:lnTo>
                  <a:pt x="1318314" y="886232"/>
                </a:lnTo>
                <a:lnTo>
                  <a:pt x="1311325" y="882420"/>
                </a:lnTo>
                <a:lnTo>
                  <a:pt x="1304654" y="878290"/>
                </a:lnTo>
                <a:lnTo>
                  <a:pt x="1298619" y="873208"/>
                </a:lnTo>
                <a:lnTo>
                  <a:pt x="1292265" y="867808"/>
                </a:lnTo>
                <a:lnTo>
                  <a:pt x="1286547" y="862726"/>
                </a:lnTo>
                <a:lnTo>
                  <a:pt x="1280829" y="856373"/>
                </a:lnTo>
                <a:lnTo>
                  <a:pt x="1274793" y="850020"/>
                </a:lnTo>
                <a:lnTo>
                  <a:pt x="1269710" y="843032"/>
                </a:lnTo>
                <a:lnTo>
                  <a:pt x="1264627" y="836044"/>
                </a:lnTo>
                <a:lnTo>
                  <a:pt x="1259545" y="828738"/>
                </a:lnTo>
                <a:lnTo>
                  <a:pt x="1255097" y="821114"/>
                </a:lnTo>
                <a:lnTo>
                  <a:pt x="1250968" y="813491"/>
                </a:lnTo>
                <a:lnTo>
                  <a:pt x="1246520" y="805550"/>
                </a:lnTo>
                <a:lnTo>
                  <a:pt x="1242708" y="796973"/>
                </a:lnTo>
                <a:lnTo>
                  <a:pt x="1239214" y="788714"/>
                </a:lnTo>
                <a:lnTo>
                  <a:pt x="1236037" y="780138"/>
                </a:lnTo>
                <a:lnTo>
                  <a:pt x="1232860" y="771562"/>
                </a:lnTo>
                <a:lnTo>
                  <a:pt x="1230001" y="762667"/>
                </a:lnTo>
                <a:lnTo>
                  <a:pt x="1227460" y="753773"/>
                </a:lnTo>
                <a:lnTo>
                  <a:pt x="1225554" y="745197"/>
                </a:lnTo>
                <a:lnTo>
                  <a:pt x="1223648" y="735985"/>
                </a:lnTo>
                <a:lnTo>
                  <a:pt x="1222059" y="727091"/>
                </a:lnTo>
                <a:lnTo>
                  <a:pt x="1220471" y="718197"/>
                </a:lnTo>
                <a:lnTo>
                  <a:pt x="1219836" y="708985"/>
                </a:lnTo>
                <a:lnTo>
                  <a:pt x="1219200" y="700409"/>
                </a:lnTo>
                <a:lnTo>
                  <a:pt x="1219200" y="691832"/>
                </a:lnTo>
                <a:lnTo>
                  <a:pt x="1219200" y="682938"/>
                </a:lnTo>
                <a:lnTo>
                  <a:pt x="1219518" y="674680"/>
                </a:lnTo>
                <a:lnTo>
                  <a:pt x="1220153" y="666103"/>
                </a:lnTo>
                <a:lnTo>
                  <a:pt x="1221742" y="655621"/>
                </a:lnTo>
                <a:lnTo>
                  <a:pt x="1223648" y="645456"/>
                </a:lnTo>
                <a:lnTo>
                  <a:pt x="1226824" y="635927"/>
                </a:lnTo>
                <a:lnTo>
                  <a:pt x="1229683" y="627350"/>
                </a:lnTo>
                <a:lnTo>
                  <a:pt x="1233496" y="618774"/>
                </a:lnTo>
                <a:lnTo>
                  <a:pt x="1237943" y="611468"/>
                </a:lnTo>
                <a:lnTo>
                  <a:pt x="1242708" y="604162"/>
                </a:lnTo>
                <a:lnTo>
                  <a:pt x="1248108" y="598127"/>
                </a:lnTo>
                <a:lnTo>
                  <a:pt x="1253827" y="592409"/>
                </a:lnTo>
                <a:lnTo>
                  <a:pt x="1259862" y="587009"/>
                </a:lnTo>
                <a:lnTo>
                  <a:pt x="1266534" y="581927"/>
                </a:lnTo>
                <a:lnTo>
                  <a:pt x="1273522" y="577798"/>
                </a:lnTo>
                <a:lnTo>
                  <a:pt x="1280829" y="574304"/>
                </a:lnTo>
                <a:lnTo>
                  <a:pt x="1288453" y="570809"/>
                </a:lnTo>
                <a:lnTo>
                  <a:pt x="1296395" y="568268"/>
                </a:lnTo>
                <a:lnTo>
                  <a:pt x="1304654" y="566045"/>
                </a:lnTo>
                <a:lnTo>
                  <a:pt x="1305607" y="551115"/>
                </a:lnTo>
                <a:lnTo>
                  <a:pt x="1306560" y="536504"/>
                </a:lnTo>
                <a:lnTo>
                  <a:pt x="1308149" y="521892"/>
                </a:lnTo>
                <a:lnTo>
                  <a:pt x="1310055" y="507598"/>
                </a:lnTo>
                <a:lnTo>
                  <a:pt x="1311961" y="493304"/>
                </a:lnTo>
                <a:lnTo>
                  <a:pt x="1314502" y="479010"/>
                </a:lnTo>
                <a:lnTo>
                  <a:pt x="1316726" y="465033"/>
                </a:lnTo>
                <a:lnTo>
                  <a:pt x="1319267" y="450739"/>
                </a:lnTo>
                <a:lnTo>
                  <a:pt x="1322444" y="437081"/>
                </a:lnTo>
                <a:lnTo>
                  <a:pt x="1325303" y="423104"/>
                </a:lnTo>
                <a:lnTo>
                  <a:pt x="1328797" y="409763"/>
                </a:lnTo>
                <a:lnTo>
                  <a:pt x="1332610" y="396422"/>
                </a:lnTo>
                <a:lnTo>
                  <a:pt x="1336422" y="383081"/>
                </a:lnTo>
                <a:lnTo>
                  <a:pt x="1340869" y="370057"/>
                </a:lnTo>
                <a:lnTo>
                  <a:pt x="1344999" y="357034"/>
                </a:lnTo>
                <a:lnTo>
                  <a:pt x="1349446" y="344010"/>
                </a:lnTo>
                <a:lnTo>
                  <a:pt x="1354529" y="331305"/>
                </a:lnTo>
                <a:lnTo>
                  <a:pt x="1359612" y="319234"/>
                </a:lnTo>
                <a:lnTo>
                  <a:pt x="1365012" y="306528"/>
                </a:lnTo>
                <a:lnTo>
                  <a:pt x="1370095" y="294775"/>
                </a:lnTo>
                <a:lnTo>
                  <a:pt x="1376131" y="282705"/>
                </a:lnTo>
                <a:lnTo>
                  <a:pt x="1382167" y="270952"/>
                </a:lnTo>
                <a:lnTo>
                  <a:pt x="1388202" y="259517"/>
                </a:lnTo>
                <a:lnTo>
                  <a:pt x="1394873" y="248081"/>
                </a:lnTo>
                <a:lnTo>
                  <a:pt x="1401227" y="236964"/>
                </a:lnTo>
                <a:lnTo>
                  <a:pt x="1408216" y="225846"/>
                </a:lnTo>
                <a:lnTo>
                  <a:pt x="1414887" y="215046"/>
                </a:lnTo>
                <a:lnTo>
                  <a:pt x="1422193" y="204246"/>
                </a:lnTo>
                <a:lnTo>
                  <a:pt x="1429817" y="194082"/>
                </a:lnTo>
                <a:lnTo>
                  <a:pt x="1437759" y="183917"/>
                </a:lnTo>
                <a:lnTo>
                  <a:pt x="1445701" y="174070"/>
                </a:lnTo>
                <a:lnTo>
                  <a:pt x="1453643" y="164541"/>
                </a:lnTo>
                <a:lnTo>
                  <a:pt x="1461585" y="155011"/>
                </a:lnTo>
                <a:lnTo>
                  <a:pt x="1470480" y="145799"/>
                </a:lnTo>
                <a:lnTo>
                  <a:pt x="1479057" y="136588"/>
                </a:lnTo>
                <a:lnTo>
                  <a:pt x="1488269" y="128329"/>
                </a:lnTo>
                <a:lnTo>
                  <a:pt x="1496846" y="119753"/>
                </a:lnTo>
                <a:lnTo>
                  <a:pt x="1506377" y="111494"/>
                </a:lnTo>
                <a:lnTo>
                  <a:pt x="1515589" y="103235"/>
                </a:lnTo>
                <a:lnTo>
                  <a:pt x="1525755" y="95611"/>
                </a:lnTo>
                <a:lnTo>
                  <a:pt x="1535285" y="88306"/>
                </a:lnTo>
                <a:lnTo>
                  <a:pt x="1545133" y="81000"/>
                </a:lnTo>
                <a:lnTo>
                  <a:pt x="1555616" y="74329"/>
                </a:lnTo>
                <a:lnTo>
                  <a:pt x="1565781" y="67659"/>
                </a:lnTo>
                <a:lnTo>
                  <a:pt x="1576582" y="61306"/>
                </a:lnTo>
                <a:lnTo>
                  <a:pt x="1587383" y="54953"/>
                </a:lnTo>
                <a:lnTo>
                  <a:pt x="1597866" y="49235"/>
                </a:lnTo>
                <a:lnTo>
                  <a:pt x="1608985" y="44153"/>
                </a:lnTo>
                <a:lnTo>
                  <a:pt x="1620421" y="38753"/>
                </a:lnTo>
                <a:lnTo>
                  <a:pt x="1632175" y="33988"/>
                </a:lnTo>
                <a:lnTo>
                  <a:pt x="1643611" y="29541"/>
                </a:lnTo>
                <a:lnTo>
                  <a:pt x="1655365" y="25412"/>
                </a:lnTo>
                <a:lnTo>
                  <a:pt x="1667119" y="20965"/>
                </a:lnTo>
                <a:lnTo>
                  <a:pt x="1679508" y="17471"/>
                </a:lnTo>
                <a:lnTo>
                  <a:pt x="1691898" y="14294"/>
                </a:lnTo>
                <a:lnTo>
                  <a:pt x="1703969" y="11435"/>
                </a:lnTo>
                <a:lnTo>
                  <a:pt x="1716676" y="8894"/>
                </a:lnTo>
                <a:lnTo>
                  <a:pt x="1729383" y="6353"/>
                </a:lnTo>
                <a:lnTo>
                  <a:pt x="1742408" y="4447"/>
                </a:lnTo>
                <a:lnTo>
                  <a:pt x="1755432" y="3177"/>
                </a:lnTo>
                <a:lnTo>
                  <a:pt x="1768457" y="1588"/>
                </a:lnTo>
                <a:lnTo>
                  <a:pt x="1781799" y="635"/>
                </a:lnTo>
                <a:lnTo>
                  <a:pt x="1795459" y="318"/>
                </a:lnTo>
                <a:lnTo>
                  <a:pt x="1808801" y="0"/>
                </a:lnTo>
                <a:close/>
              </a:path>
            </a:pathLst>
          </a:custGeom>
          <a:solidFill>
            <a:srgbClr val="203864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3979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4850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00" r:id="rId2"/>
    <p:sldLayoutId id="2147483701" r:id="rId3"/>
    <p:sldLayoutId id="214748370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1" y="-7374"/>
            <a:ext cx="9906000" cy="6858000"/>
          </a:xfrm>
          <a:prstGeom prst="rect">
            <a:avLst/>
          </a:prstGeom>
        </p:spPr>
      </p:pic>
      <p:sp>
        <p:nvSpPr>
          <p:cNvPr id="80" name="矩形 79"/>
          <p:cNvSpPr/>
          <p:nvPr/>
        </p:nvSpPr>
        <p:spPr>
          <a:xfrm>
            <a:off x="3728863" y="3229754"/>
            <a:ext cx="61206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关注</a:t>
            </a:r>
            <a:r>
              <a:rPr lang="en-US" altLang="zh-CN" sz="28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2021</a:t>
            </a:r>
            <a:r>
              <a:rPr lang="zh-CN" altLang="en-US" sz="28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世界新能源汽车大会</a:t>
            </a:r>
          </a:p>
        </p:txBody>
      </p:sp>
    </p:spTree>
    <p:extLst>
      <p:ext uri="{BB962C8B-B14F-4D97-AF65-F5344CB8AC3E}">
        <p14:creationId xmlns:p14="http://schemas.microsoft.com/office/powerpoint/2010/main" val="3254199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b="1" dirty="0">
                <a:solidFill>
                  <a:srgbClr val="203864"/>
                </a:solidFill>
              </a:rPr>
              <a:t>CAM</a:t>
            </a:r>
            <a:r>
              <a:rPr lang="zh-CN" altLang="en-US" b="1" dirty="0">
                <a:solidFill>
                  <a:srgbClr val="203864"/>
                </a:solidFill>
              </a:rPr>
              <a:t>观点</a:t>
            </a:r>
          </a:p>
        </p:txBody>
      </p:sp>
      <p:sp>
        <p:nvSpPr>
          <p:cNvPr id="4" name="矩形 3"/>
          <p:cNvSpPr/>
          <p:nvPr/>
        </p:nvSpPr>
        <p:spPr>
          <a:xfrm>
            <a:off x="236476" y="961834"/>
            <a:ext cx="9433048" cy="5896166"/>
          </a:xfrm>
          <a:prstGeom prst="rect">
            <a:avLst/>
          </a:prstGeom>
        </p:spPr>
        <p:txBody>
          <a:bodyPr wrap="square" rIns="0">
            <a:spAutoFit/>
          </a:bodyPr>
          <a:lstStyle/>
          <a:p>
            <a:pPr marL="354013" indent="-354013">
              <a:lnSpc>
                <a:spcPct val="150000"/>
              </a:lnSpc>
              <a:spcAft>
                <a:spcPts val="1200"/>
              </a:spcAft>
              <a:buFont typeface="Wingdings" pitchFamily="2" charset="2"/>
              <a:buChar char="u"/>
            </a:pPr>
            <a:r>
              <a:rPr lang="zh-CN" altLang="en-US" sz="1600" b="1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作为国内外新能源汽车领域规格最高的全球性交流与合作平台，世界新能源汽车大会不仅是车企展示未来发展方向的平台，也是全球汽车行业发展的风向标。大会议题涵盖新能源汽车全面市场化、动力电池、车规级芯片、充换电技术、汽车智能化、智慧城市、可再生能源等，广度和深度再度扩宽。大会普遍认为当前新能源汽车已进入加速发展新阶段，既面临重大机遇，也面临技术、市场等诸多挑战，这为车企重塑竞争优势提供了可能，也为自主品牌崛起提供了重要机遇。</a:t>
            </a:r>
            <a:endParaRPr lang="en-US" altLang="zh-CN" sz="1600" b="1" dirty="0">
              <a:solidFill>
                <a:srgbClr val="203864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354013" indent="-354013">
              <a:lnSpc>
                <a:spcPct val="150000"/>
              </a:lnSpc>
              <a:spcAft>
                <a:spcPts val="1200"/>
              </a:spcAft>
              <a:buFont typeface="Wingdings" pitchFamily="2" charset="2"/>
              <a:buChar char="u"/>
            </a:pPr>
            <a:r>
              <a:rPr lang="zh-CN" altLang="en-US" sz="1600" b="1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大会为下一步推进新能源汽车产业高质量发展、加速绿色低碳转型、加强全球合作明晰了方向路径：</a:t>
            </a:r>
            <a:r>
              <a:rPr lang="zh-CN" altLang="en-US" sz="1600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大会发布五点共识，主要内容为①面向碳中和加快汽车产业绿色低碳转型；</a:t>
            </a:r>
            <a:r>
              <a:rPr lang="en-US" altLang="zh-CN" sz="1600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②</a:t>
            </a:r>
            <a:r>
              <a:rPr lang="zh-CN" altLang="en-US" sz="1600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以用户为中心全面提升新能源汽车产品竞争力；</a:t>
            </a:r>
            <a:r>
              <a:rPr lang="en-US" altLang="zh-CN" sz="1600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③</a:t>
            </a:r>
            <a:r>
              <a:rPr lang="zh-CN" altLang="en-US" sz="1600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高度重视和大力推进商用车低碳发展；</a:t>
            </a:r>
            <a:r>
              <a:rPr lang="en-US" altLang="zh-CN" sz="1600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④</a:t>
            </a:r>
            <a:r>
              <a:rPr lang="zh-CN" altLang="en-US" sz="1600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以更开放的态度推动跨界协同合作；</a:t>
            </a:r>
            <a:r>
              <a:rPr lang="en-US" altLang="zh-CN" sz="1600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⑤</a:t>
            </a:r>
            <a:r>
              <a:rPr lang="zh-CN" altLang="en-US" sz="1600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携手共促全球汽车产业链安全稳定。</a:t>
            </a:r>
            <a:endParaRPr lang="en-US" altLang="zh-CN" sz="1600" dirty="0">
              <a:solidFill>
                <a:srgbClr val="203864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354013" indent="-354013">
              <a:lnSpc>
                <a:spcPct val="150000"/>
              </a:lnSpc>
              <a:spcAft>
                <a:spcPts val="1200"/>
              </a:spcAft>
              <a:buFont typeface="Wingdings" pitchFamily="2" charset="2"/>
              <a:buChar char="u"/>
            </a:pPr>
            <a:r>
              <a:rPr lang="zh-CN" altLang="en-US" sz="1600" b="1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“全面竞争时代”，新能源汽车行业迎来诸多变革：</a:t>
            </a:r>
            <a:r>
              <a:rPr lang="zh-CN" altLang="en-US" sz="1600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政策和市场双轮驱动下，中国新能源汽车市场化明显提速，积累了一定的先发优势和规模优势，但也面临着更为深刻的产业变革，而疫情、缺芯、双碳战略等一系列因素加剧了变革。从竞争格局来看，新能源市场“哑铃状”趋势加深，车企洗牌加速，头部效应明显，自主车企实现弯道超车，一二线城市渗透率进一步加深；从商业模式来看，数字营销转型加速，直销模式兴起，车企运营形式呈现多样化发展；从技术趋势来看，多合一动力总成</a:t>
            </a:r>
            <a:r>
              <a:rPr lang="en-US" altLang="zh-CN" sz="1600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/</a:t>
            </a:r>
            <a:r>
              <a:rPr lang="zh-CN" altLang="en-US" sz="1600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电驱动系统以及电池整车一体化成为主流趋势，车企自研芯片或通过联合实现技术攻关也成为趋势。</a:t>
            </a:r>
          </a:p>
        </p:txBody>
      </p:sp>
    </p:spTree>
    <p:extLst>
      <p:ext uri="{BB962C8B-B14F-4D97-AF65-F5344CB8AC3E}">
        <p14:creationId xmlns:p14="http://schemas.microsoft.com/office/powerpoint/2010/main" val="41081608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54616" y="1777956"/>
            <a:ext cx="6699769" cy="2992860"/>
            <a:chOff x="2054616" y="1777956"/>
            <a:chExt cx="6699769" cy="2992860"/>
          </a:xfrm>
        </p:grpSpPr>
        <p:sp>
          <p:nvSpPr>
            <p:cNvPr id="10" name="矩形 9"/>
            <p:cNvSpPr/>
            <p:nvPr/>
          </p:nvSpPr>
          <p:spPr>
            <a:xfrm>
              <a:off x="4793945" y="1970153"/>
              <a:ext cx="3960440" cy="21416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488"/>
                </a:spcAft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联系我们</a:t>
              </a: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邮件：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camservice@chinaautomarket.com</a:t>
              </a: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电话：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+8621-6481 1040-8093</a:t>
              </a: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传真：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+8621-6481 0943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地址：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上海市中山西路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2025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号永升大厦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1116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室 </a:t>
              </a: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054616" y="2308017"/>
              <a:ext cx="1643399" cy="1696716"/>
              <a:chOff x="2032703" y="2708920"/>
              <a:chExt cx="1643399" cy="1696716"/>
            </a:xfrm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39767" y="2708920"/>
                <a:ext cx="1429270" cy="1429270"/>
              </a:xfrm>
              <a:prstGeom prst="rect">
                <a:avLst/>
              </a:prstGeom>
            </p:spPr>
          </p:pic>
          <p:sp>
            <p:nvSpPr>
              <p:cNvPr id="14" name="矩形 13"/>
              <p:cNvSpPr/>
              <p:nvPr/>
            </p:nvSpPr>
            <p:spPr>
              <a:xfrm>
                <a:off x="2032703" y="4138190"/>
                <a:ext cx="1643399" cy="26744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138" dirty="0">
                    <a:latin typeface="Arial" panose="020B0604020202020204" pitchFamily="34" charset="0"/>
                    <a:ea typeface="微软雅黑" panose="020B0503020204020204" pitchFamily="34" charset="-122"/>
                  </a:rPr>
                  <a:t>扫码关注微信公众平台</a:t>
                </a:r>
              </a:p>
            </p:txBody>
          </p:sp>
        </p:grpSp>
        <p:cxnSp>
          <p:nvCxnSpPr>
            <p:cNvPr id="3" name="直接连接符 2"/>
            <p:cNvCxnSpPr/>
            <p:nvPr/>
          </p:nvCxnSpPr>
          <p:spPr>
            <a:xfrm>
              <a:off x="4686881" y="1777956"/>
              <a:ext cx="0" cy="299286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12688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DE9E63C-30B0-4A0F-AC3D-00C4432670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409532" y="0"/>
            <a:ext cx="122398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367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5222371-6149-4FC6-BB01-C9881B6502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409532" y="0"/>
            <a:ext cx="122398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559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1450F77-C301-4366-8405-E973654B0F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409532" y="0"/>
            <a:ext cx="122398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861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393EE46-B1C0-444C-A022-81074A1C05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409532" y="0"/>
            <a:ext cx="122398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7238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49BEBB8-B01C-411F-AF59-8C0DA71660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409532" y="0"/>
            <a:ext cx="122398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858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5EFB7F7-4F06-411C-93E1-9728EB75E1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09532" y="0"/>
            <a:ext cx="122398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8918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56DBE71-3518-47C4-830A-3245C5FF74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09532" y="0"/>
            <a:ext cx="122398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13581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BB8B4F9-2F93-404E-A295-7FEA1D6CD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ED122C4A-62E4-45F4-AD21-9FC9D245C3DB}"/>
              </a:ext>
            </a:extLst>
          </p:cNvPr>
          <p:cNvSpPr/>
          <p:nvPr/>
        </p:nvSpPr>
        <p:spPr>
          <a:xfrm>
            <a:off x="8409532" y="0"/>
            <a:ext cx="122398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314987"/>
      </p:ext>
    </p:extLst>
  </p:cSld>
  <p:clrMapOvr>
    <a:masterClrMapping/>
  </p:clrMapOvr>
</p:sld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54399</TotalTime>
  <Words>412</Words>
  <Application>Microsoft Office PowerPoint</Application>
  <PresentationFormat>A4 纸张(210x297 毫米)</PresentationFormat>
  <Paragraphs>11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6" baseType="lpstr">
      <vt:lpstr>Microsoft YaHei</vt:lpstr>
      <vt:lpstr>Arial</vt:lpstr>
      <vt:lpstr>Calibri</vt:lpstr>
      <vt:lpstr>Wingdings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CAM观点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CAM</dc:creator>
  <cp:lastModifiedBy>CAM CAM</cp:lastModifiedBy>
  <cp:revision>8166</cp:revision>
  <cp:lastPrinted>2016-08-18T05:59:21Z</cp:lastPrinted>
  <dcterms:created xsi:type="dcterms:W3CDTF">2013-12-03T00:55:47Z</dcterms:created>
  <dcterms:modified xsi:type="dcterms:W3CDTF">2021-10-08T09:03:39Z</dcterms:modified>
</cp:coreProperties>
</file>