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110" d="100"/>
          <a:sy n="110" d="100"/>
        </p:scale>
        <p:origin x="86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55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22881394"/>
              </p:ext>
            </p:ext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50378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12.93%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99714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-16.61%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145369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-9.77%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187669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173.62%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109.73%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-26.60%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13936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82.70%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-51.69%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-24.30%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37351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514281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21.19%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23898"/>
            <a:ext cx="7410400" cy="4274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8" y="1938996"/>
            <a:ext cx="7205947" cy="4295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42392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上海上牌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进口车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48997697"/>
              </p:ext>
            </p:extLst>
          </p:nvPr>
        </p:nvGraphicFramePr>
        <p:xfrm>
          <a:off x="827584" y="1965240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28168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16.98%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11.53%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-60.91%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50378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12.93%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90872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上海国产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轿车（不含新能源）分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33416136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-53.12%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37596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-65.20%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26432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17856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-8.99%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99714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3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3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3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上海国产</a:t>
            </a:r>
            <a:r>
              <a:rPr lang="zh-CN" altLang="en-US" sz="2300" dirty="0" smtClean="0">
                <a:latin typeface="黑体" pitchFamily="49" charset="-122"/>
                <a:ea typeface="黑体" pitchFamily="49" charset="-122"/>
              </a:rPr>
              <a:t>小客车（不含新能源）分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72411733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24262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114255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20.06%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145369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1805127"/>
              </p:ext>
            </p:extLst>
          </p:nvPr>
        </p:nvGraphicFramePr>
        <p:xfrm>
          <a:off x="827584" y="1999432"/>
          <a:ext cx="7632850" cy="43569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-8.02%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90017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-55.25%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92.79%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-48.72%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43223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121.45%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156.75%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23163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108.19%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12154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247.79%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251.67%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94580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292.97%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131.58%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255.59%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91025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303.80%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832.39%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15200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187669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173.62%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18644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10403</TotalTime>
  <Words>671</Words>
  <Application>Microsoft Office PowerPoint</Application>
  <PresentationFormat>全屏显示(4:3)</PresentationFormat>
  <Paragraphs>323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2021年10月上海各车型上牌量同比情况</vt:lpstr>
      <vt:lpstr>近几年上海车辆月度上牌数累计情况</vt:lpstr>
      <vt:lpstr>近几年上海车辆月度上牌数量情况</vt:lpstr>
      <vt:lpstr>2021年10月上海上牌进口车（不含新能源）来源国情况 </vt:lpstr>
      <vt:lpstr>2021年10月上海国产轿车（不含新能源）分类型上牌情况 </vt:lpstr>
      <vt:lpstr>2021年10月上海国产小客车（不含新能源）分类型上牌情况</vt:lpstr>
      <vt:lpstr>2021年10月上海上牌新能源小客车情况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675</cp:revision>
  <dcterms:created xsi:type="dcterms:W3CDTF">2002-12-18T04:51:24Z</dcterms:created>
  <dcterms:modified xsi:type="dcterms:W3CDTF">2021-11-08T03:41:15Z</dcterms:modified>
</cp:coreProperties>
</file>