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406" r:id="rId2"/>
    <p:sldId id="455" r:id="rId3"/>
    <p:sldId id="456" r:id="rId4"/>
    <p:sldId id="457" r:id="rId5"/>
    <p:sldId id="458" r:id="rId6"/>
    <p:sldId id="459" r:id="rId7"/>
    <p:sldId id="460" r:id="rId8"/>
    <p:sldId id="461" r:id="rId9"/>
    <p:sldId id="462" r:id="rId10"/>
    <p:sldId id="463" r:id="rId11"/>
    <p:sldId id="464" r:id="rId12"/>
    <p:sldId id="465" r:id="rId13"/>
    <p:sldId id="466" r:id="rId14"/>
    <p:sldId id="467" r:id="rId15"/>
    <p:sldId id="468" r:id="rId16"/>
    <p:sldId id="469" r:id="rId17"/>
    <p:sldId id="470" r:id="rId18"/>
    <p:sldId id="471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2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5" pos="735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9BD5"/>
    <a:srgbClr val="ED7D31"/>
    <a:srgbClr val="A5A5A5"/>
    <a:srgbClr val="FFC000"/>
    <a:srgbClr val="4472C4"/>
    <a:srgbClr val="70AD47"/>
    <a:srgbClr val="D6DCE5"/>
    <a:srgbClr val="FFE699"/>
    <a:srgbClr val="8FAADC"/>
    <a:srgbClr val="C5E0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117" autoAdjust="0"/>
    <p:restoredTop sz="96387" autoAdjust="0"/>
  </p:normalViewPr>
  <p:slideViewPr>
    <p:cSldViewPr snapToGrid="0">
      <p:cViewPr varScale="1">
        <p:scale>
          <a:sx n="39" d="100"/>
          <a:sy n="39" d="100"/>
        </p:scale>
        <p:origin x="60" y="1638"/>
      </p:cViewPr>
      <p:guideLst>
        <p:guide orient="horz" pos="482"/>
        <p:guide pos="325"/>
        <p:guide pos="73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2772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01B41814-A2AB-4F79-B113-C9AD9C1D13D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7088534-8228-44EE-9BDA-6064824F78E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645288-ACB3-4CF3-91C0-9A2283BEC1A7}" type="datetimeFigureOut">
              <a:rPr lang="zh-CN" altLang="en-US" smtClean="0"/>
              <a:t>2021/11/5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B776A3D-5A4F-433C-B826-329405C9DF0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9EF39D1-0292-4D3A-A14F-841CC9AB819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81A3B6-8B17-4C5F-B3A8-05C5750314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14439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292F0D-9365-49F6-A55F-C1F584421BAC}" type="datetimeFigureOut">
              <a:rPr lang="zh-CN" altLang="en-US" smtClean="0"/>
              <a:t>2021/11/5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632745-58A1-4D55-9422-6F11033914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53EDCFD-6684-428D-BF3B-5F71FC1D5F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715" y="164888"/>
            <a:ext cx="2607818" cy="427510"/>
          </a:xfrm>
          <a:prstGeom prst="rect">
            <a:avLst/>
          </a:prstGeom>
        </p:spPr>
      </p:pic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209715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4408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959972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3750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749697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7521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927446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2348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317063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9262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947034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203886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4003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765212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502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444390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9110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879508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65574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234824;"/>
  <p:tag name="ISLIDE.ICON" val="#391943;#391976;#379691;#402227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234824;"/>
  <p:tag name="ISLIDE.ICON" val="#391943;#391976;#379691;#402227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234824;"/>
  <p:tag name="ISLIDE.ICON" val="#391943;#391976;#379691;#402227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234824;"/>
  <p:tag name="ISLIDE.ICON" val="#391943;#391976;#379691;#402227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234824;"/>
  <p:tag name="ISLIDE.ICON" val="#391943;#391976;#379691;#402227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234824;"/>
  <p:tag name="ISLIDE.ICON" val="#391943;#391976;#379691;#402227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234824;"/>
  <p:tag name="ISLIDE.ICON" val="#391943;#391976;#379691;#402227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234824;"/>
  <p:tag name="ISLIDE.ICON" val="#391943;#391976;#379691;#402227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234824;"/>
  <p:tag name="ISLIDE.ICON" val="#391943;#391976;#379691;#402227;"/>
</p:tagLst>
</file>

<file path=ppt/theme/theme1.xml><?xml version="1.0" encoding="utf-8"?>
<a:theme xmlns:a="http://schemas.openxmlformats.org/drawingml/2006/main" name="Office 主题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7121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4" baseType="lpstr">
      <vt:lpstr>等线</vt:lpstr>
      <vt:lpstr>宋体</vt:lpstr>
      <vt:lpstr>微软雅黑 Semibold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ylmfeng.com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0.0</dc:creator>
  <cp:lastModifiedBy>微软用户</cp:lastModifiedBy>
  <cp:revision>1979</cp:revision>
  <dcterms:created xsi:type="dcterms:W3CDTF">2019-09-03T09:53:00Z</dcterms:created>
  <dcterms:modified xsi:type="dcterms:W3CDTF">2021-11-05T07:13:11Z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