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07C"/>
    <a:srgbClr val="9DC3E6"/>
    <a:srgbClr val="2E75B6"/>
    <a:srgbClr val="BFBFBF"/>
    <a:srgbClr val="DAE3F3"/>
    <a:srgbClr val="FFD966"/>
    <a:srgbClr val="5B9BD5"/>
    <a:srgbClr val="ED7D31"/>
    <a:srgbClr val="A5A5A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17" autoAdjust="0"/>
    <p:restoredTop sz="96387" autoAdjust="0"/>
  </p:normalViewPr>
  <p:slideViewPr>
    <p:cSldViewPr snapToGrid="0">
      <p:cViewPr varScale="1">
        <p:scale>
          <a:sx n="53" d="100"/>
          <a:sy n="53" d="100"/>
        </p:scale>
        <p:origin x="90" y="1440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57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439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02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55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30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95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28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44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6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75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28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5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10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81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85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34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32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14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34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7107</TotalTime>
  <Words>19</Words>
  <Application>Microsoft Office PowerPoint</Application>
  <PresentationFormat>宽屏</PresentationFormat>
  <Paragraphs>19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1985</cp:revision>
  <dcterms:created xsi:type="dcterms:W3CDTF">2019-09-03T09:53:00Z</dcterms:created>
  <dcterms:modified xsi:type="dcterms:W3CDTF">2021-12-06T02:42:34Z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