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42"/>
            <a:ext cx="9144000" cy="696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80255347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-29.56%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54133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8.40%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8547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108261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-19.18%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12989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-35.13%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158358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-12.57%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24417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85.34%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212086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159.39%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-76.10%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-38.51%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32.96%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15578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73.73%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15801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-26.78%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52952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41.77%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-8.52%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567233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17.63%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09" y="1916832"/>
            <a:ext cx="7275675" cy="428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5950"/>
            <a:ext cx="7632848" cy="435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42392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上海上牌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进口车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22709748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30321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903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-50.38%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15182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7.29%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-17.76%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4959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11.01%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24.74%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1430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56.97%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-8.59%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1202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-55.91%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909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-60.63%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2066.67%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-29.56%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54133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8.40%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上海国产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轿车（不含新能源）分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60693103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-22.83%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19185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-1.60%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48.55%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-40.28%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40558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39.42%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-52.00%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28625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19665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-12.39%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8547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40.32%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-40.57%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108261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-19.18%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上海国产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小客车（不含新能源）分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54141714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2306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-19.23%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26568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10155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-38.33%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124410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-18.44%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41.94%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-24.68%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7380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12989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27.91%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-35.13%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158358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-12.57%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95549510"/>
              </p:ext>
            </p:extLst>
          </p:nvPr>
        </p:nvGraphicFramePr>
        <p:xfrm>
          <a:off x="827584" y="1999432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43.97%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40.93%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9619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47.51%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14.28%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99636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100.89%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78.40%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3659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80.87%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45698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89.36%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116.37%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26640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109.22%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120.02%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14946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99.17%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77.04%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-32.88%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8693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171.32%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14464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71.23%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220.00%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109044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281.43%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181.82%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103.56%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14166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220.93%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105191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290.23%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614.29%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177.78%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700.00%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24417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60.64%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85.34%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212086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159.39%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10411</TotalTime>
  <Words>642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2021年11月上海各车型上牌量同比情况</vt:lpstr>
      <vt:lpstr>近几年上海车辆月度上牌数累计情况</vt:lpstr>
      <vt:lpstr>近几年上海车辆月度上牌数量情况</vt:lpstr>
      <vt:lpstr>2021年11月上海上牌进口车（不含新能源）来源国情况 </vt:lpstr>
      <vt:lpstr>2021年11月上海国产轿车（不含新能源）分类型上牌情况 </vt:lpstr>
      <vt:lpstr>2021年11月上海国产小客车（不含新能源）分类型上牌情况</vt:lpstr>
      <vt:lpstr>2021年11月上海上牌新能源小客车情况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676</cp:revision>
  <dcterms:created xsi:type="dcterms:W3CDTF">2002-12-18T04:51:24Z</dcterms:created>
  <dcterms:modified xsi:type="dcterms:W3CDTF">2021-12-13T09:47:07Z</dcterms:modified>
</cp:coreProperties>
</file>