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9" r:id="rId1"/>
  </p:sldMasterIdLst>
  <p:notesMasterIdLst>
    <p:notesMasterId r:id="rId11"/>
  </p:notesMasterIdLst>
  <p:handoutMasterIdLst>
    <p:handoutMasterId r:id="rId12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335" r:id="rId9"/>
    <p:sldId id="267" r:id="rId10"/>
  </p:sldIdLst>
  <p:sldSz cx="9144000" cy="6858000" type="screen4x3"/>
  <p:notesSz cx="6797675" cy="98726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9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87" autoAdjust="0"/>
    <p:restoredTop sz="94595" autoAdjust="0"/>
  </p:normalViewPr>
  <p:slideViewPr>
    <p:cSldViewPr>
      <p:cViewPr varScale="1">
        <p:scale>
          <a:sx n="63" d="100"/>
          <a:sy n="63" d="100"/>
        </p:scale>
        <p:origin x="135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09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9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E66DBB69-B731-49A1-986D-328AED60B40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47852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07886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9C3EC6-B657-44E5-98A7-29E321C074C9}" type="slidenum">
              <a:rPr lang="en-US" altLang="zh-CN" smtClean="0"/>
              <a:pPr/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515502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56E3-6AF0-48FC-BC27-75612B22C13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09A1E-48E3-4996-B840-E251923392E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875AF-9F7A-4F1C-934C-D119044FE02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1FA3B-F71C-4996-930F-95046E10E1B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08D1F-62C3-4E60-8C37-D399D1BCB38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BC4C1-D66A-478E-B873-D6CC1EF78A3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BAAB-C4D4-4398-9368-7F08F393430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3FE0-D4BC-489E-8591-FFB0EFAA0EF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418C4-7AB9-4DA8-A3EA-B7093B94318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3965-FB08-45B8-B971-F2B8353E77A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DDB06-0AB5-43E5-92D4-91C04630E7D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53A82-4581-4DF8-A66D-C48856731B5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0" r:id="rId1"/>
    <p:sldLayoutId id="2147484041" r:id="rId2"/>
    <p:sldLayoutId id="2147484042" r:id="rId3"/>
    <p:sldLayoutId id="2147484043" r:id="rId4"/>
    <p:sldLayoutId id="2147484044" r:id="rId5"/>
    <p:sldLayoutId id="2147484045" r:id="rId6"/>
    <p:sldLayoutId id="2147484046" r:id="rId7"/>
    <p:sldLayoutId id="2147484047" r:id="rId8"/>
    <p:sldLayoutId id="2147484048" r:id="rId9"/>
    <p:sldLayoutId id="2147484049" r:id="rId10"/>
    <p:sldLayoutId id="2147484050" r:id="rId11"/>
    <p:sldLayoutId id="2147484051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47"/>
            <a:ext cx="9144000" cy="6863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857232"/>
            <a:ext cx="6834310" cy="97633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2021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12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月上海各车型上牌量同比情况</a:t>
            </a:r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979827125"/>
              </p:ext>
            </p:extLst>
          </p:nvPr>
        </p:nvGraphicFramePr>
        <p:xfrm>
          <a:off x="827584" y="1988840"/>
          <a:ext cx="7281345" cy="4286825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656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36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222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1-12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1-12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59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进口小客车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（含轿车）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2865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-23.70%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-36.40%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56998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4.69%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国产轿车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6759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-20.92%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-45.71%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115020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-21.44%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5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小型客车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（除轿车）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10876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-16.27%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-42.16%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169234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-15.35%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00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新能源小客车</a:t>
                      </a: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31055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27.19%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-12.85%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243141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107.12%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00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大型客车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662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134.75%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68.88%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3678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-30.56%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小型货车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2077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26.49%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59.77%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17655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71.96%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00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大型货车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1314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-0.45%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-27.84%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17115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-26.86%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59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55608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5.02%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-25.76%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622841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11.79%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14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4BF272-735A-4879-82F5-F45F4EFB2653}" type="slidenum">
              <a:rPr lang="en-US" altLang="zh-CN"/>
              <a:pPr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370660"/>
            <a:ext cx="2895600" cy="44289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-32" y="1006464"/>
            <a:ext cx="8001000" cy="77946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近几年上海车辆月度上牌数累计情况</a:t>
            </a:r>
          </a:p>
        </p:txBody>
      </p:sp>
      <p:sp>
        <p:nvSpPr>
          <p:cNvPr id="7170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4841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93C078-7EA0-40C3-A6B3-D4408DA7A2E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75" y="1958576"/>
            <a:ext cx="7777756" cy="4260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>
          <a:xfrm>
            <a:off x="57176" y="85724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近几年上海车辆月度上牌数量情况</a:t>
            </a:r>
          </a:p>
        </p:txBody>
      </p:sp>
      <p:sp>
        <p:nvSpPr>
          <p:cNvPr id="8194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42AEA4-219D-4603-A3F0-EC76EAB6320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023" y="1909823"/>
            <a:ext cx="7860433" cy="4337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442392" y="836712"/>
            <a:ext cx="8001000" cy="1143000"/>
          </a:xfrm>
        </p:spPr>
        <p:txBody>
          <a:bodyPr>
            <a:normAutofit/>
          </a:bodyPr>
          <a:lstStyle/>
          <a:p>
            <a:r>
              <a:rPr lang="en-US" altLang="zh-CN" sz="2400" dirty="0">
                <a:latin typeface="黑体" pitchFamily="49" charset="-122"/>
                <a:ea typeface="黑体" pitchFamily="49" charset="-122"/>
              </a:rPr>
              <a:t>2021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400" dirty="0">
                <a:latin typeface="黑体" pitchFamily="49" charset="-122"/>
                <a:ea typeface="黑体" pitchFamily="49" charset="-122"/>
              </a:rPr>
              <a:t>12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月上海上牌进口车（不含新能源）来源国情况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169904257"/>
              </p:ext>
            </p:extLst>
          </p:nvPr>
        </p:nvGraphicFramePr>
        <p:xfrm>
          <a:off x="827584" y="1965240"/>
          <a:ext cx="8001002" cy="428814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4356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81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8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81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81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28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699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国别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1-12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1-12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121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德国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1541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-28.43%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-31.11%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31862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9.82%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88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日本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784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-13.18%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-48.15%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15966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1.94%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88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英国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263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-29.87%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-33.75%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5222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5.22%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088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意大利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97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-19.83%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21.25%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1527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54.09%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724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瑞典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91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-22.22%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-30.53%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1293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-4.36%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896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美国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45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50.00%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400.00%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175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1066.67%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088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韩国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44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-21.43%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-68.35%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953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-61.07%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727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2865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-23.70%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-36.40%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56998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4.69%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43722" y="6380911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90872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400" dirty="0">
                <a:latin typeface="黑体" pitchFamily="49" charset="-122"/>
                <a:ea typeface="黑体" pitchFamily="49" charset="-122"/>
              </a:rPr>
              <a:t>2021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400" dirty="0">
                <a:latin typeface="黑体" pitchFamily="49" charset="-122"/>
                <a:ea typeface="黑体" pitchFamily="49" charset="-122"/>
              </a:rPr>
              <a:t>12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月上海国产轿车（不含新能源）分类型上牌情况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905345900"/>
              </p:ext>
            </p:extLst>
          </p:nvPr>
        </p:nvGraphicFramePr>
        <p:xfrm>
          <a:off x="827582" y="2000237"/>
          <a:ext cx="7560843" cy="4093056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5267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5046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1-12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1-12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豪华型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1066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-31.75%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-42.50%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20251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-5.15%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中高级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2152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-27.35%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-44.88%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42710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-15.79%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中级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2027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-7.57%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-49.21%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30652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-37.50%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普及型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1501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-17.03%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-44.43%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21166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-15.83%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微型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-38.10%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</a:t>
                      </a:r>
                      <a:endParaRPr lang="en-US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241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68.53%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6759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-20.92%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-45.71%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115020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-21.44%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242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198A21-6D86-4513-B10A-8468C373FDF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83671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300" dirty="0">
                <a:latin typeface="黑体" pitchFamily="49" charset="-122"/>
                <a:ea typeface="黑体" pitchFamily="49" charset="-122"/>
              </a:rPr>
              <a:t>2021</a:t>
            </a:r>
            <a:r>
              <a:rPr lang="zh-CN" altLang="en-US" sz="2300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300" dirty="0">
                <a:latin typeface="黑体" pitchFamily="49" charset="-122"/>
                <a:ea typeface="黑体" pitchFamily="49" charset="-122"/>
              </a:rPr>
              <a:t>12</a:t>
            </a:r>
            <a:r>
              <a:rPr lang="zh-CN" altLang="en-US" sz="2300" dirty="0">
                <a:latin typeface="黑体" pitchFamily="49" charset="-122"/>
                <a:ea typeface="黑体" pitchFamily="49" charset="-122"/>
              </a:rPr>
              <a:t>月上海国产小客车（不含新能源）分类型上牌情况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567382558"/>
              </p:ext>
            </p:extLst>
          </p:nvPr>
        </p:nvGraphicFramePr>
        <p:xfrm>
          <a:off x="785842" y="1952414"/>
          <a:ext cx="7602583" cy="3877033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714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81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1-12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1-12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76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MPV</a:t>
                      </a:r>
                      <a:endParaRPr kumimoji="1" lang="en-US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2136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-7.37%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-30.60%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28704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13.66%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58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SUV</a:t>
                      </a:r>
                      <a:endParaRPr kumimoji="1" lang="en-US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8227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-18.99%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-45.33%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132637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-20.86%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858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一般小客车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513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-2.84%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-24.34%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7893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11.39%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858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10876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-16.27%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-42.16%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169234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-15.35%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26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0B80A3-BBD6-4BFA-A667-16D013B5EF30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072206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142900" y="85723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>
                <a:latin typeface="黑体" pitchFamily="49" charset="-122"/>
                <a:ea typeface="黑体" pitchFamily="49" charset="-122"/>
              </a:rPr>
              <a:t>2021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>
                <a:latin typeface="黑体" pitchFamily="49" charset="-122"/>
                <a:ea typeface="黑体" pitchFamily="49" charset="-122"/>
              </a:rPr>
              <a:t>12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月上海上牌新能源小客车情况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549271878"/>
              </p:ext>
            </p:extLst>
          </p:nvPr>
        </p:nvGraphicFramePr>
        <p:xfrm>
          <a:off x="755576" y="1988840"/>
          <a:ext cx="7632850" cy="4356918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825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00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500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8380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车型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1-12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1-12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491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进口小客车（含轿车）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275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-17.66%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-27.63%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3681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-6.97%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682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国产轿车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14905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54.95%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-35.00%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114541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57.92%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其中：豪华型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287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-0.69%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-67.68%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3946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35.55%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中高级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5521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123.07%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-57.35%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51219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38.14%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974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中级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3761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8.17%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-8.34%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30401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80.57%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普及型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446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-84.03%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-79.73%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15392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58.62%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0961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微型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876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49.49%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-68.67%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9569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59.48%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2884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国产小客车</a:t>
                      </a:r>
                      <a:r>
                        <a:rPr lang="en-US" altLang="zh-CN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除轿车）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15875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9.76%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28.86%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124919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205.37%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其中：</a:t>
                      </a:r>
                      <a:r>
                        <a:rPr 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MPV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311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25.40%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-18.59%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3452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79.32%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SUV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15531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9.64%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31.98%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120722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211.75%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4622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一般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-34.00%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-80.59%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745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187.64%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合计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31055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27.19%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-12.85%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243141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107.12%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203848" y="6459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  <p:extLst>
      <p:ext uri="{BB962C8B-B14F-4D97-AF65-F5344CB8AC3E}">
        <p14:creationId xmlns:p14="http://schemas.microsoft.com/office/powerpoint/2010/main" val="41864496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57414" y="2571744"/>
            <a:ext cx="6400800" cy="1752600"/>
          </a:xfrm>
        </p:spPr>
        <p:txBody>
          <a:bodyPr/>
          <a:lstStyle/>
          <a:p>
            <a:pPr eaLnBrk="1" hangingPunct="1"/>
            <a:r>
              <a:rPr lang="zh-CN" altLang="en-US" sz="8000" b="1" dirty="0"/>
              <a:t>谢谢！</a:t>
            </a:r>
          </a:p>
        </p:txBody>
      </p:sp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6BD66C-F5DE-46B3-B1A5-543C148B923F}" type="slidenum">
              <a:rPr lang="en-US" altLang="zh-CN"/>
              <a:pPr/>
              <a:t>9</a:t>
            </a:fld>
            <a:endParaRPr lang="en-US" altLang="zh-CN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10608</TotalTime>
  <Words>784</Words>
  <Application>Microsoft Office PowerPoint</Application>
  <PresentationFormat>全屏显示(4:3)</PresentationFormat>
  <Paragraphs>323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黑体</vt:lpstr>
      <vt:lpstr>宋体</vt:lpstr>
      <vt:lpstr>Arial</vt:lpstr>
      <vt:lpstr>Calibri</vt:lpstr>
      <vt:lpstr>Times New Roman</vt:lpstr>
      <vt:lpstr>Wingdings</vt:lpstr>
      <vt:lpstr>Office 主题</vt:lpstr>
      <vt:lpstr>PowerPoint 演示文稿</vt:lpstr>
      <vt:lpstr>2021年12月上海各车型上牌量同比情况</vt:lpstr>
      <vt:lpstr>近几年上海车辆月度上牌数累计情况</vt:lpstr>
      <vt:lpstr>近几年上海车辆月度上牌数量情况</vt:lpstr>
      <vt:lpstr>2021年12月上海上牌进口车（不含新能源）来源国情况 </vt:lpstr>
      <vt:lpstr>2021年12月上海国产轿车（不含新能源）分类型上牌情况 </vt:lpstr>
      <vt:lpstr>2021年12月上海国产小客车（不含新能源）分类型上牌情况</vt:lpstr>
      <vt:lpstr>2021年12月上海上牌新能源小客车情况 </vt:lpstr>
      <vt:lpstr>PowerPoint 演示文稿</vt:lpstr>
    </vt:vector>
  </TitlesOfParts>
  <Company>SHIC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承桉 李</cp:lastModifiedBy>
  <cp:revision>680</cp:revision>
  <dcterms:created xsi:type="dcterms:W3CDTF">2002-12-18T04:51:24Z</dcterms:created>
  <dcterms:modified xsi:type="dcterms:W3CDTF">2022-01-11T03:25:26Z</dcterms:modified>
</cp:coreProperties>
</file>