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3"/>
  </p:notesMasterIdLst>
  <p:handoutMasterIdLst>
    <p:handoutMasterId r:id="rId14"/>
  </p:handoutMasterIdLst>
  <p:sldIdLst>
    <p:sldId id="703" r:id="rId2"/>
    <p:sldId id="695" r:id="rId3"/>
    <p:sldId id="697" r:id="rId4"/>
    <p:sldId id="696" r:id="rId5"/>
    <p:sldId id="692" r:id="rId6"/>
    <p:sldId id="693" r:id="rId7"/>
    <p:sldId id="707" r:id="rId8"/>
    <p:sldId id="708" r:id="rId9"/>
    <p:sldId id="709" r:id="rId10"/>
    <p:sldId id="781" r:id="rId11"/>
    <p:sldId id="636" r:id="rId12"/>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97" d="100"/>
          <a:sy n="97" d="100"/>
        </p:scale>
        <p:origin x="1008" y="67"/>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2022/1/7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2022/1/7</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A9E7C05-A6E1-4D8D-A2C1-452CA84F84F7}" type="slidenum">
              <a:rPr lang="zh-CN" altLang="en-US" smtClean="0"/>
              <a:pPr/>
              <a:t>10</a:t>
            </a:fld>
            <a:endParaRPr lang="zh-CN" altLang="en-US"/>
          </a:p>
        </p:txBody>
      </p:sp>
    </p:spTree>
    <p:extLst>
      <p:ext uri="{BB962C8B-B14F-4D97-AF65-F5344CB8AC3E}">
        <p14:creationId xmlns:p14="http://schemas.microsoft.com/office/powerpoint/2010/main" val="202994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3" y="3229754"/>
            <a:ext cx="6120681"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关注阿维塔品牌全球首发</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latin typeface="Arial" panose="020B0604020202020204" pitchFamily="34" charset="0"/>
                <a:ea typeface="微软雅黑" panose="020B0503020204020204" pitchFamily="34" charset="-122"/>
              </a:rPr>
              <a:t>CAM</a:t>
            </a:r>
            <a:r>
              <a:rPr lang="zh-CN" altLang="en-US" b="1" dirty="0">
                <a:solidFill>
                  <a:srgbClr val="203864"/>
                </a:solidFill>
                <a:latin typeface="Arial" panose="020B0604020202020204" pitchFamily="34" charset="0"/>
                <a:ea typeface="微软雅黑" panose="020B0503020204020204" pitchFamily="34" charset="-122"/>
              </a:rPr>
              <a:t>观点</a:t>
            </a:r>
          </a:p>
        </p:txBody>
      </p:sp>
      <p:sp>
        <p:nvSpPr>
          <p:cNvPr id="4" name="矩形 3"/>
          <p:cNvSpPr/>
          <p:nvPr/>
        </p:nvSpPr>
        <p:spPr>
          <a:xfrm>
            <a:off x="272480" y="980728"/>
            <a:ext cx="9361040" cy="5206425"/>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500" b="1" dirty="0">
                <a:solidFill>
                  <a:srgbClr val="203864"/>
                </a:solidFill>
                <a:latin typeface="Arial" panose="020B0604020202020204" pitchFamily="34" charset="0"/>
                <a:ea typeface="微软雅黑" panose="020B0503020204020204" pitchFamily="34" charset="-122"/>
              </a:rPr>
              <a:t>阿维塔科技的前身是长安汽车与蔚来汽车共同出资打造的合资公司长安蔚来，后长安汽车通过现金等方式大幅增资接盘该合资公司，改名为阿维塔科技。阿维塔科技聚合了长安、华为、宁德时代三方资源优势，同时以情感智能为理论基础，打造高端智能电动汽车全球品牌，致力于探索面向未来的人性化出行科技。阿维塔科技旗下首款车型阿维塔</a:t>
            </a:r>
            <a:r>
              <a:rPr lang="en-US" altLang="zh-CN" sz="1500" b="1" dirty="0">
                <a:solidFill>
                  <a:srgbClr val="203864"/>
                </a:solidFill>
                <a:latin typeface="Arial" panose="020B0604020202020204" pitchFamily="34" charset="0"/>
                <a:ea typeface="微软雅黑" panose="020B0503020204020204" pitchFamily="34" charset="-122"/>
              </a:rPr>
              <a:t>11</a:t>
            </a:r>
            <a:r>
              <a:rPr lang="zh-CN" altLang="en-US" sz="1500" b="1" dirty="0">
                <a:solidFill>
                  <a:srgbClr val="203864"/>
                </a:solidFill>
                <a:latin typeface="Arial" panose="020B0604020202020204" pitchFamily="34" charset="0"/>
                <a:ea typeface="微软雅黑" panose="020B0503020204020204" pitchFamily="34" charset="-122"/>
              </a:rPr>
              <a:t>将在</a:t>
            </a:r>
            <a:r>
              <a:rPr lang="en-US" altLang="zh-CN" sz="1500" b="1" dirty="0">
                <a:solidFill>
                  <a:srgbClr val="203864"/>
                </a:solidFill>
                <a:latin typeface="Arial" panose="020B0604020202020204" pitchFamily="34" charset="0"/>
                <a:ea typeface="微软雅黑" panose="020B0503020204020204" pitchFamily="34" charset="-122"/>
              </a:rPr>
              <a:t>2022</a:t>
            </a:r>
            <a:r>
              <a:rPr lang="zh-CN" altLang="en-US" sz="1500" b="1" dirty="0">
                <a:solidFill>
                  <a:srgbClr val="203864"/>
                </a:solidFill>
                <a:latin typeface="Arial" panose="020B0604020202020204" pitchFamily="34" charset="0"/>
                <a:ea typeface="微软雅黑" panose="020B0503020204020204" pitchFamily="34" charset="-122"/>
              </a:rPr>
              <a:t>年三季度实现首批量产及用户交付。</a:t>
            </a:r>
            <a:endParaRPr lang="en-US" altLang="zh-CN" sz="15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500" b="1" dirty="0">
                <a:solidFill>
                  <a:srgbClr val="203864"/>
                </a:solidFill>
                <a:latin typeface="Arial" panose="020B0604020202020204" pitchFamily="34" charset="0"/>
                <a:ea typeface="微软雅黑" panose="020B0503020204020204" pitchFamily="34" charset="-122"/>
              </a:rPr>
              <a:t>阿维塔品牌成立的意义：</a:t>
            </a:r>
            <a:r>
              <a:rPr lang="zh-CN" altLang="en-US" sz="1500" dirty="0">
                <a:solidFill>
                  <a:srgbClr val="203864"/>
                </a:solidFill>
                <a:latin typeface="Arial" panose="020B0604020202020204" pitchFamily="34" charset="0"/>
                <a:ea typeface="微软雅黑" panose="020B0503020204020204" pitchFamily="34" charset="-122"/>
              </a:rPr>
              <a:t>对于长安汽车而言，阿维塔品牌的成立，有助于补齐长安在新能源高端市场的空白，提升其在国内新能源汽车市场的品牌影响力。但华为并未如大众预期成为阿维塔的战略投资方，其产品也将搭载于其他车型上，阿维塔车型搭载华为车机的差异化存疑。且相较其他自主品牌，阿维塔品牌发布较晚，首款车型交付时间也晚于主要竞争对手，未来竞争环境更为激烈；对于宁德时代而言，基于阿维塔品牌正式加入合资造车阵营，充分发挥其在智慧能源生态上的技术优势和业务经验，助力其寻求新的利润增长点，从而缓解因主流车企纷纷自研自产电池所产生的业务增长压力。</a:t>
            </a:r>
            <a:endParaRPr lang="en-US" altLang="zh-CN" sz="15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500" b="1" dirty="0">
                <a:solidFill>
                  <a:srgbClr val="203864"/>
                </a:solidFill>
                <a:latin typeface="Arial" panose="020B0604020202020204" pitchFamily="34" charset="0"/>
                <a:ea typeface="微软雅黑" panose="020B0503020204020204" pitchFamily="34" charset="-122"/>
              </a:rPr>
              <a:t>主流自主品牌高端化对比：</a:t>
            </a:r>
            <a:r>
              <a:rPr lang="zh-CN" altLang="en-US" sz="1500" dirty="0">
                <a:solidFill>
                  <a:srgbClr val="203864"/>
                </a:solidFill>
                <a:latin typeface="Arial" panose="020B0604020202020204" pitchFamily="34" charset="0"/>
                <a:ea typeface="微软雅黑" panose="020B0503020204020204" pitchFamily="34" charset="-122"/>
              </a:rPr>
              <a:t>目前来看，国内主流自主车企均已发布了自己的高端新能源汽车品牌，开始了全面上攻战略。具体来看，各大自主车企均选择纯电动为主要战略路径，品牌营销亮点各有不同，但各品牌产品均将搭载各自企业旗下最前沿的智能化技术，首款车型在</a:t>
            </a:r>
            <a:r>
              <a:rPr lang="en-US" altLang="zh-CN" sz="1500" dirty="0">
                <a:solidFill>
                  <a:srgbClr val="203864"/>
                </a:solidFill>
                <a:latin typeface="Arial" panose="020B0604020202020204" pitchFamily="34" charset="0"/>
                <a:ea typeface="微软雅黑" panose="020B0503020204020204" pitchFamily="34" charset="-122"/>
              </a:rPr>
              <a:t>2021-2022</a:t>
            </a:r>
            <a:r>
              <a:rPr lang="zh-CN" altLang="en-US" sz="1500" dirty="0">
                <a:solidFill>
                  <a:srgbClr val="203864"/>
                </a:solidFill>
                <a:latin typeface="Arial" panose="020B0604020202020204" pitchFamily="34" charset="0"/>
                <a:ea typeface="微软雅黑" panose="020B0503020204020204" pitchFamily="34" charset="-122"/>
              </a:rPr>
              <a:t>年集中首发，且均将采用直营的销售模式。</a:t>
            </a:r>
          </a:p>
        </p:txBody>
      </p:sp>
    </p:spTree>
    <p:extLst>
      <p:ext uri="{BB962C8B-B14F-4D97-AF65-F5344CB8AC3E}">
        <p14:creationId xmlns:p14="http://schemas.microsoft.com/office/powerpoint/2010/main" val="390184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518</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7150259-DC30-4BD9-A1A6-BB6B3B328B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D8EE476-1BB8-444B-A5FD-51FDD3438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D08E3E6-A3D0-42D2-9162-61EC853CAC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96F04C53-A62D-47F7-BB56-E042FE97F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5B6F8DE-FF9E-4CF5-8D53-2A4680C2E7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CCA2DAA-8D1D-471A-BC08-E3077CCA3E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B496914-51DB-4BD4-8E99-AE0E8F377F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BC8C947-EE13-476D-86DE-6D7092A4CB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5" name="矩形 4">
            <a:extLst>
              <a:ext uri="{FF2B5EF4-FFF2-40B4-BE49-F238E27FC236}">
                <a16:creationId xmlns:a16="http://schemas.microsoft.com/office/drawing/2014/main" id="{ED122C4A-62E4-45F4-AD21-9FC9D245C3DB}"/>
              </a:ext>
            </a:extLst>
          </p:cNvPr>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565314987"/>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54407</TotalTime>
  <Words>398</Words>
  <Application>Microsoft Office PowerPoint</Application>
  <PresentationFormat>A4 纸张(210x297 毫米)</PresentationFormat>
  <Paragraphs>12</Paragraphs>
  <Slides>11</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8169</cp:revision>
  <cp:lastPrinted>2016-08-18T05:59:21Z</cp:lastPrinted>
  <dcterms:created xsi:type="dcterms:W3CDTF">2013-12-03T00:55:47Z</dcterms:created>
  <dcterms:modified xsi:type="dcterms:W3CDTF">2022-01-07T00:58:41Z</dcterms:modified>
</cp:coreProperties>
</file>