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5" pos="73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407C"/>
    <a:srgbClr val="DAE3F3"/>
    <a:srgbClr val="9DC3E6"/>
    <a:srgbClr val="2E75B6"/>
    <a:srgbClr val="BFBFBF"/>
    <a:srgbClr val="A9D18E"/>
    <a:srgbClr val="FFD966"/>
    <a:srgbClr val="5B9BD5"/>
    <a:srgbClr val="ED7D31"/>
    <a:srgbClr val="A5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20" autoAdjust="0"/>
    <p:restoredTop sz="96387" autoAdjust="0"/>
  </p:normalViewPr>
  <p:slideViewPr>
    <p:cSldViewPr snapToGrid="0">
      <p:cViewPr varScale="1">
        <p:scale>
          <a:sx n="88" d="100"/>
          <a:sy n="88" d="100"/>
        </p:scale>
        <p:origin x="120" y="108"/>
      </p:cViewPr>
      <p:guideLst>
        <p:guide orient="horz" pos="482"/>
        <p:guide pos="325"/>
        <p:guide pos="73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77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1B41814-A2AB-4F79-B113-C9AD9C1D13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7088534-8228-44EE-9BDA-6064824F78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45288-ACB3-4CF3-91C0-9A2283BEC1A7}" type="datetimeFigureOut">
              <a:rPr lang="zh-CN" altLang="en-US" smtClean="0"/>
              <a:t>2022/1/5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776A3D-5A4F-433C-B826-329405C9DF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EF39D1-0292-4D3A-A14F-841CC9AB819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A3B6-8B17-4C5F-B3A8-05C5750314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443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92F0D-9365-49F6-A55F-C1F584421BAC}" type="datetimeFigureOut">
              <a:rPr lang="zh-CN" altLang="en-US" smtClean="0"/>
              <a:t>2022/1/5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32745-58A1-4D55-9422-6F11033914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7250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07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022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1387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2352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6008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254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067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6860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2508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1678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990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008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3618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3403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30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801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15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252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498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362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275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108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7174</TotalTime>
  <Words>22</Words>
  <Application>Microsoft Office PowerPoint</Application>
  <PresentationFormat>宽屏</PresentationFormat>
  <Paragraphs>22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等线</vt:lpstr>
      <vt:lpstr>宋体</vt:lpstr>
      <vt:lpstr>微软雅黑 Semibold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ylmfeng.com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0.0</dc:creator>
  <cp:lastModifiedBy>微软用户</cp:lastModifiedBy>
  <cp:revision>2019</cp:revision>
  <dcterms:created xsi:type="dcterms:W3CDTF">2019-09-03T09:53:00Z</dcterms:created>
  <dcterms:modified xsi:type="dcterms:W3CDTF">2022-01-05T06:13:42Z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