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9"/>
  </p:notesMasterIdLst>
  <p:sldIdLst>
    <p:sldId id="257" r:id="rId3"/>
    <p:sldId id="293" r:id="rId4"/>
    <p:sldId id="331" r:id="rId5"/>
    <p:sldId id="388" r:id="rId6"/>
    <p:sldId id="387" r:id="rId7"/>
    <p:sldId id="386" r:id="rId8"/>
    <p:sldId id="396" r:id="rId9"/>
    <p:sldId id="395" r:id="rId10"/>
    <p:sldId id="389" r:id="rId11"/>
    <p:sldId id="390" r:id="rId12"/>
    <p:sldId id="385" r:id="rId13"/>
    <p:sldId id="391" r:id="rId14"/>
    <p:sldId id="392" r:id="rId15"/>
    <p:sldId id="394" r:id="rId16"/>
    <p:sldId id="393" r:id="rId17"/>
    <p:sldId id="311" r:id="rId18"/>
  </p:sldIdLst>
  <p:sldSz cx="9144000" cy="5143500" type="screen16x9"/>
  <p:notesSz cx="6858000" cy="9144000"/>
  <p:custDataLst>
    <p:tags r:id="rId20"/>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2021/12/14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16</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2021/12/14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2021/12/14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2021/12/14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2021/12/14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2021/12/14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2021/12/14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2021/12/14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2021/12/14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2021/12/14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2021/12/14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2021/12/14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2021/12/14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2021/12/14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2021/12/14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2021/12/14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2021/12/14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2021/12/14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2021/12/14</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2021/12/14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2021</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12</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关于进一步加强新能源汽车安全体系</a:t>
            </a:r>
            <a:endPar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建设的指导意见及相关政策分析</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近年来涉及新能源汽车安全要求的相关政策分析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关于加强智能网联汽车生产企业及产品准入管理的意见</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关于加强智能网联汽车生产企业及产品准入管理的意见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。制定实施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既是推动产业发展的需要，也是坚守安全底线的要求。汽车智能化、网联化发展在带来便利的同时，也会产生诸如未经授权的个人信息和重要数据采集、利用等数据安全问题，网络攻击、网络侵入等网络安全问题，驾驶自动化系统随机故障、功能不足等引发的道路交通安全问题，以及在线升级改变车辆功能、性能可能引入的安全风险。因此，迫切需要制定加强智能网联汽车生产企业及产品准入管理，明确汽车数据安全、网络安全、在线升级等管理要求，指导企业加强能力建设，严把产品质量安全关，切实维护公民生命、财产安全和公共安全。</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五个方面、十一项具体要求。一是明确管理范围、强化企业主体责任；二是加强数据和网络安全管理能力；三是规范软件在线升级；四是加强产品管理；五是完善保障措施。总体要求是，压实企业主体责任，加强汽车数据安全、网络安全、软件升级、功能安全和预期功能安全管理，保证产品质量和生产一致性，推动智能网联汽车产业高质量发展。</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关于进一步加强新能源汽车安全体系建设的指导意见分析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健全安全管理机制</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近年来，新能源汽车发展暴露出一些安全问题，引起了全行业和政府主管部门的高度重视。随着对安全事故成因、机理分析研究的不断深入，相应的对策和管理措施也越来越有针对性，指导性也越来越强。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关于进一步加强新能源汽车安全体系建设的指导意见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的制定实施，将加快构建系统、科学、规范的新能源汽车安全体系，全面加强产品安全管理，推动新能源汽车产业高质量发展。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从五个方面督促企业建立健全新能源汽车安全体系。首先是健全安全管理机制，包括以下两点：</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一是强化组织保障。</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企业应明确新能源车安全管理的负责部门，由该部门统筹推进本企业新能源车安全体系建设。</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二是完善安全管理制度。</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企业应健全涵盖产品研发设计、生产制造、运行监测、售后服务、应急响应和事故处理等各环节的安全管理制度。</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落实</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关键在于压实新能源汽车生产企业的主体责任，首要问题就是企业要明确责任部门，并健全涵盖产品各环节的安全管理制度。新能源汽车生产企业是安全第一责任人，对整车产品负总责。因此，企业职能部门要牢固树立质量安全责任意识，完善管理制度，实行严格管控。</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关于进一步加强新能源汽车安全体系建设的指导意见分析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保障产品质量安全</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对保障产品质量安全提出四点要求：</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一是规范产品安全性设计。</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企业应制定产品安全性规范，并根据安全问题持续完善。安全规范应细分为整车级、系统级、零部件级，包含但不限于整车功能安全、动力电池安全、使用操控安全、充换电安全、消防安全以及故障预警功能等。</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二是强化供应商管理。</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企业应对动力电池、驱动电机及整车控制系统供应商提出明确的产品安全指标要求，制定供应商能力审核及质量体系评价制度。对因质量引起召回的供应商应重新评估。鼓励关键零部件供应商开放与产品安全、质量分析等相关的必要数据协议。</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三是严格生产质量管控。</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企业应建立完备的生产信息化管理系统，合理设置安全质量监控节点，积极提高在线检测能力。产品下线要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进行整车绝缘测试、充放电测试、淋雨测试等项目，按照标准要求开展涉水抽检、路试抽检，并出具检测合格证明，检测数据存档期限不低于产品预期生命周期。</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四是提高动力电池安全水平。</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企业应与动力电池供应商积极开展设计协同，持续优化整车与动力电池的安全性匹配及热管理策略，明确动力电池使用安全边界，提高动力电池在碰撞、振动、挤压、充放电异常等状态下的安全防护能力。</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关于进一步加强新能源汽车安全体系建设的指导意见分析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发挥企业监测平台效能</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对发挥企业监测平台效能提出三点要求：</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一是开展安全运行状态监测。</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企业应落实安全监测主体责任，自建或委托第三方建立企业监测平台，对已销售新能源汽车的运行状态进行监测。应按照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电动汽车远程服务与管理系统技术规范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32960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）要求上传监测数据，确保上传数据的及时性、真实性和有效性。监测数据应当按照有关法律法规规定在境内存储，如需向境外提供，应当通过数据出境安全评估。</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二是建立隐患车辆排查机制。</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企业应当及时跟踪和确认长时间离线车辆的安全状态，并记录离线原因；对于大面积聚集停放的车辆应开展专项排查，并进行妥善处理；对于</a:t>
            </a: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存在批次性安全问题的车型，应主动召回。</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三是强化运行数据分析挖掘。</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企业应当加强对车辆运行数据的分析挖掘，持续优化产品在不同场景下的安全性能，并积极应用先进安全预警方法，不断提升新能源汽车安全隐患筛查和预警能力。</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另外，</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附件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新能源汽车安全监测平台规范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规定，新能源汽车安全运行监测平台应满足性能规范、功能规范，并制定完善运行管理规范。</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关于进一步加强新能源汽车安全体系建设的指导意见分析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提高售后服务能力</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对提高售后服务能力提出三点要求：</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一是加强售后服务网点建设。</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企业应合理布局售后服务和动力电池回收网点。完善售后服务网点专用检测工具与设备，提升服务人员对新能源车检测、维修、保养、召回实施和应急处理等技能，确保各网点售后服务能力、安全防护和应急处理能力。</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二是优化维护保养服务。</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企业应细化产品保养项目，提供保养手册并及时通知用户保养。在保养时加强关键零部件的质量检测，结合车辆使用年限、行驶里程、故障报警信息等开展安全隐患抽样检测，及时发现安全隐患并妥善处理，对存在质量缺陷的产品要主动召回。</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三是引导消费者合理使用车辆。</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企业应提供驾乘操作规范手册，引导消费者的用车养车习惯，指导消费者对安全隐患或事故进行妥善处理。企业应当建立完善客户档案制度，确保及时精准确定缺陷汽车产品范围。</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目前，国家层面尚未出台专门的新能源汽车售后服务规范。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日，海南省在全国率先实施地方标准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新能源汽车售后服务规范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关于提高售后服务能力的要求，有利于促进新能源汽车售后服务标准化建设，为消费者使用新能源汽车提供售后服务安全保障。</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关于进一步加强新能源汽车安全体系建设的指导意见分析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做好事故响应处置</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对做好事故响应处置提出三点要求：</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一是提供应急响应服务。</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企业应建立安全事故应急处置方法和预案，建立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小时事故应急响应通道，并告知消费者应急报警方式，确保可及时、准确接收用户报警信息，并进行记录和妥善处理，积极降低事故损失。</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二是深化事故调查分析。</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企业应健全事故调查分析制度，车辆发生起火、失控等事故时，应积极配合管理部门开展调查，深入研判原因，并提交车辆事故数据、事故分析报告。</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三是开展问题分析改进。</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对重复出现的事故，企业应重点管控并开展深度调查。因设计或系统性原因导致的应消除安全隐患；因操作不当导致的车辆事故，应制定专项培训计划，并在销售、售后等环节予以培训。</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建议新能源汽车生产企业在落实</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上述三点要求的基础上，与所在地方有关部门建立联系，以便更好地做好事故响应处置工作。例如，去年年底，昆明市消防救援支队与新能源汽车企业代表签订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新能源汽车事故处置应急联动协议书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。消防救援机构与新能源汽车生产、销售、服务企业之间建立“消企”联勤联动机制，有利于新能源车辆事故处置实现专业精准的救援目标。</a:t>
            </a: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795655"/>
            <a:ext cx="8555878"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日，工业和信息化部装备工业一司公开征求对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关于进一步加强新能源汽车安全体系建设的指导意见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（征求意见稿）的意见，旨在加快构建系统、科学、规范的新能源汽车安全体系。</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征求意见稿的主要内容包括总体要求、健全安全管理机制、保障产品质量安全、发挥企业监测平台效能、提高售后服务能力、做好事故响应处置、保障措施等共七章十八条。</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年以来，国务院及有关部委对个别地区出现的新能源汽车起火、自燃、热失控等安全事故高度重视。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年，工业和信息化部连续多年印发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关于开展新能源汽车安全隐患排查工作的通知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，并建立安全标准的规范体系，结合技术和产业化发展，加快推进相关标准制定。另外，</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日，国家市场监管总局质量发展局印发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关于进一步规范新能源汽车事故报告的补充通知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日，工业和信息化部装备中心</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关于实施电动汽车强制性国家标准的通知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日，国务院办公厅印发的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2021—2035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中也明确提出了安全要求。因此，有必要对近年来涉及新能源汽车安全要求的相关政策，以及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关于进一步加强新能源汽车安全体系建设的指导意见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（征求意见稿）的主要内容进行认真分析。</a:t>
            </a:r>
            <a:endPar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近年来涉及新能源汽车安全要求的相关政策分析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关于进一步规范新能源汽车事故报告的补充通知</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日，国家市场监管总局质量发展局印发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关于进一步规范新能源汽车事故报告的补充通知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的主要事项包括：一、生产者获知其生产、销售或进口的新能源汽车在中国市场发生冒烟、起火事故的，应在事故发生后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小时内（如造成人员伤亡或重大社会影响的，应在事故发生后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小时内）向市场监管总局质量发展局报告事故基本信息，包括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新能源汽车火灾事故信息表（试行）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中第一项至第五项。生产者应在事故发生后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小时内向市场监管总局质量发展局报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新能源汽车火灾事故信息表（试行）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。二、生产者在新能源汽车火灾事故发生后，应主动排查同型号、同批次或使用同样零部件的车辆是否存在火灾安全隐患。经排查，发现存在火灾安全隐患的，生产者应根据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缺陷汽车产品召回管理条例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相关规定尽快实施召回。三、市场监管总局缺陷产品管理中心将根据生产者事故信息报告情况，组织新能源汽车事故调查协作网的专家开展车辆火灾事故深度调查与分析、缺陷风险评估与判定等工作。四、新能源汽车因车辆失控或意外加速等导致交通事故的，生产者应参照上述时限要求及时向市场监管总局质量发展局报告。</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近年来涉及新能源汽车安全要求的相关政策分析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关于开展新能源汽车安全隐患排查工作的通知</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日，工业和信息化部装备中心印发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关于开展新能源汽车安全隐患排查工作的通知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事项如下：一、工作要求。一是车辆安全排查。重点对已售车辆、库存车辆的防水保护、高压线束、车辆碰撞、车载动力电池、车载充电装置、电池箱、机械部件和易损件开展安全隐患排查工作，并根据车辆实际情况，采取有效技术手段，降低车辆起火风险。车辆生产企业应联合动力电池供应商共同开展动力电池的检查，检查内容应包括动力电池的常规性检查和延伸性检查。二是企业监测平台自查。企业应当检查安全监测系统功能是否符合国家标准要求，是否及时反馈车辆安全信息，通过平台实时监测关键系统运行参数。二、排查情况上报。各新能源汽车生产企业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底前完成新能源汽车安全隐患排查工作，形成书面报告。三、新能源汽车起火燃烧事故调查。企业应承担新能源汽车安全第一责任，应建立并长期保持由研发、生产、售后、质量、监测等部门组成的安全分析和事故调查小组，由企业主管新能源和产品安全的领导担任调查小组负责人。对发生火灾事故的，企业应及时上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年，装备中心每年均印发上述通知，内容基本相同。</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近年来涉及新能源汽车安全要求的相关政策分析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2021—2035</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年）中涉及的安全要求</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2021—2035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发展愿景中提出，到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年，动力电池、驱动电机、车用操作系统等关键技术取得重大突破，安全水平全面提升。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中涉及的安全要求为强化质量安全保障，主要包括以下两个方面。</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是推进质量品牌建设。开展新能源汽车产品质量提升行动，引导企业加强设计、制造、测试验证等全过程可靠性技术开发应用，充分利用互联网、大数据、区块链等先进技术，健全产品全生命周期质量控制和追溯机制。引导企业强化品牌发展战略，以提升质量和服务水平为重点加强品牌建设。</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是健全安全保障体系。落实企业负责、政府监管、行业自律、社会监督相结合的安全生产机制。强化企业对产品安全的主体责任，落实生产者责任延伸制度，加强对整车及动力电池、电控等关键系统的质量安全管理、安全状态监测和维修保养检测。健全新能源汽车整车、零部件以及维修保养检测、充换电等安全标准和法规制度，加强安全生产监督管理和新能源汽车安全召回管理。鼓励行业组织加强技术交流，梳理总结经验，指导企业不断提升安全水平。</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近年来涉及新能源汽车安全要求的相关政策分析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关于三项电动汽车强制性国家标准（</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日，由国家市场监督管理总局、国家标准化管理委员会批准发布的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18384-2020《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38032-2020《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电动客车安全要求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38031-2020《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三项强制性国家标准正式发布，自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日起开始实施。</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主要规定了电动汽车的电气安全和功能安全要求，增加了电池系统热事件报警信号要求，能够第一时间给驾乘人员安全提醒；强化了整车防水、绝缘电阻及监控要求，以降低车辆在正常使用、涉水等情况下的安全风险；优化了绝缘电阻、电容耦合等试验方法，以提高试验检测精度，保障整车高压电安全。</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电动客车安全要求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针对电动客车载客人数多、电池容量大、驱动功率高等特点，在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基础上，对电动客车电池仓部位碰撞、充电系统、整车防水试验条件及要求等提出了更为严格的安全要求，增加了高压部件阻燃要求和电池系统最小管理单元热失控考核要求，进一步提升电动客车火灾事故风险防范能力。</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近年来涉及新能源汽车安全要求的相关政策分析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关于三项电动汽车强制性国家标准（</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优化电池单体、模组安全要求的同时，重点强化了电池系统热安全、机械安全、电气安全以及功能安全要求，试验项目涵盖系统热扩散、外部火烧、机械冲击、模拟碰撞、湿热循环、振动泡水、外部短路、过温过充等。特别是标准增加了电池系统热扩散试验，要求电池单体发生热失控后，电池系统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分钟内不起火不爆炸，为乘员预留安全逃生时间。</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上述三项强制性国家标准，以我国原有推荐性国家标准为基础，与我国牵头制定的联合国电动汽车安全全球技术法规（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UN GTR 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全面接轨，进一步提高和优化了对电动汽车整车和动力电池产品的安全技术要求。该系列强制性国家标准分别从整车、电池、电动客车三个方面进行了明确规定，将成为电动汽车产业健康可持续发展的技术保障。电动汽车安全是消费者关注的焦点，也是新能源汽车产业持续健康发展的根本保障。该系列强制性国家标准是我国电动汽车领域首批强制性国家标准，综合我国电动汽车产业的技术创新成果与经验总结，与国际标准法规进行了充分协调，对提升新能源汽车安全水平、保障产业健康持续发展具有重要意义。</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近年来涉及新能源汽车安全要求的相关政策分析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关于实施电动汽车强制性国家标准的通知</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日，工业和信息化部装备中心印发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关于实施电动汽车强制性国家标准的通知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。为促进新能源汽车行业整体安全水平提升，在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产品准入管理中提前实施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电动客车安全要求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三项强制性国家标准。即在标准实施日期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日之前，允许企业根据自身情况提前执行以上强制性国家标准。具体要求：</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管理中上述三项强制性标准与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新能源汽车生产企业及产品准入管理规定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号部令）中相关新能源汽车产品专项检验项目依据标准并行。企业申请产品准入时，可依据以上三项电动汽车强制性标准进行检验检测，相关检验检测报告做为产品准入的依据。</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二、在并行期间，实施以上三项电动汽车强制性标准时，应分别按照标准规定的替代关系执行。</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 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日起，以上三项电动汽车强制性国家标准正式实施，并替代相关新能源汽车产品专项检验项目依据标准，以及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关于实施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电动汽车用动力蓄电池系统热扩散乘员保护测试规范（试行）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有关事项的通知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（装备中心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[2019]869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号）的文件要求。</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近年来涉及新能源汽车安全要求的相关政策分析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日，工业和信息化部装备工业一司公开征求对推荐性国家标准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纯电动乘用车 技术条件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（征求意见稿）的主要内容包括范围、规范性引用文件、术语和定义、要求共四章，以及附录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（规范性）微型低速纯电动乘用车制动系统试验条件及性能要求；附录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B</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（规范性）微型低速纯电动乘用车标识。本文件是对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28382—2012《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纯电动乘用车 技术条件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的修订并替代。本文件规定了座位数在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座及以下纯电动乘用车的术语和定义、要求和试验方法，适用于使用动力蓄电池驱动的座位数在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座及以下的纯电动乘用车。</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本标准修订主要涉及两方面内容，一是对原纯电动乘用车技术条件进行修订更新。更新原标准中引用的电安全、电池、续驶里程等老标准，结合最新的电动汽车技术发展，更新对纯电动乘用车的技术要求。二是增加针对微型低速纯电动乘用车的技术要求。近年来，我国微型低速纯电动乘用车市场快速增长，但产品质量良莠不齐，引发多起交通安全事故。此次修订将微型低速纯电动乘用车一并纳入考虑，明确基本的安全技术指标要求，有力支撑行业监管，促进产业规范有序发展。</a:t>
            </a: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798</TotalTime>
  <Words>4139</Words>
  <Application>WPS 演示</Application>
  <PresentationFormat>全屏显示(16:9)</PresentationFormat>
  <Paragraphs>107</Paragraphs>
  <Slides>16</Slides>
  <Notes>16</Notes>
  <HiddenSlides>0</HiddenSlides>
  <MMClips>0</MMClips>
  <ScaleCrop>false</ScaleCrop>
  <HeadingPairs>
    <vt:vector size="4" baseType="variant">
      <vt:variant>
        <vt:lpstr>主题</vt:lpstr>
      </vt:variant>
      <vt:variant>
        <vt:i4>2</vt:i4>
      </vt:variant>
      <vt:variant>
        <vt:lpstr>幻灯片标题</vt:lpstr>
      </vt:variant>
      <vt:variant>
        <vt:i4>16</vt:i4>
      </vt:variant>
    </vt:vector>
  </HeadingPairs>
  <TitlesOfParts>
    <vt:vector size="18"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yrl</cp:lastModifiedBy>
  <cp:revision>259</cp:revision>
  <dcterms:created xsi:type="dcterms:W3CDTF">2017-08-15T01:04:00Z</dcterms:created>
  <dcterms:modified xsi:type="dcterms:W3CDTF">2021-12-14T09:53:59Z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