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63" d="100"/>
          <a:sy n="63" d="100"/>
        </p:scale>
        <p:origin x="135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155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6" y="-27236"/>
            <a:ext cx="9159026" cy="6912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7B6EFD7-C969-46D1-8319-A355CD55D6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924944"/>
            <a:ext cx="28098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944746481"/>
              </p:ext>
            </p:extLst>
          </p:nvPr>
        </p:nvGraphicFramePr>
        <p:xfrm>
          <a:off x="827584" y="1988840"/>
          <a:ext cx="7281345" cy="42868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196.89%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17.91%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17.91%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16048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137.43%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16048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-8.61%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23320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114.42%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-4.19%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23320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-4.19%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27900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21.30%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27900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21.30%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-67.52%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-31.31%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-31.31%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-58.16%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-3.98%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-26.56%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-21.22%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77823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39.95%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4.38%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77823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4.38%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54" y="1941332"/>
            <a:ext cx="6873290" cy="429580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74" y="1904184"/>
            <a:ext cx="7830874" cy="43074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442392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月上海上牌进口车（不含新能源）来源国情况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09280371"/>
              </p:ext>
            </p:extLst>
          </p:nvPr>
        </p:nvGraphicFramePr>
        <p:xfrm>
          <a:off x="755576" y="2023843"/>
          <a:ext cx="8001002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4842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214.21%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16.34%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4842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16.34%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2182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178.32%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17.37%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2182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17.37%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877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233.46%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29.54%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877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29.54%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257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164.95%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23.56%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257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23.56%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177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94.51%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31.11%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177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31.11%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9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106.82%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-44.51%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-44.51%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77.78%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788.89%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788.89%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8506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196.89%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17.91%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8506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17.91%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90872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月上海国产轿车（不含新能源）分类型上牌情况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1821779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3181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198.41%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6.17%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3181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6.17%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6481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201.16%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-1.77%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6481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-1.77%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3714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83.23%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-23.60%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3714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-23.60%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2653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76.75%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-13.89%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2653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-13.89%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46.15%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-17.39%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-17.39%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16048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137.43%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-8.61%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16048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-8.61%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671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月上海国产小客车（不含新能源）分类型上牌情况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0750660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3316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55.24%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-1.34%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3316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-1.34%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19515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137.21%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-3.10%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19515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-3.10%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489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-4.68%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-41.72%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489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-41.72%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23320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114.42%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-4.19%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23320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-4.19%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57861109"/>
              </p:ext>
            </p:extLst>
          </p:nvPr>
        </p:nvGraphicFramePr>
        <p:xfrm>
          <a:off x="835223" y="1957006"/>
          <a:ext cx="7632850" cy="433977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444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61.45%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-26.25%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444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-26.25%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11700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-21.50%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-13.34%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11700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-13.34%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594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106.97%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-19.18%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594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-19.18%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3923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-28.94%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-50.85%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3923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-50.85%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2329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-38.07%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18.77%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2329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18.77%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4259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-4.51%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198.25%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4259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198.25%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595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-32.08%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-57.38%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595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-57.38%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15756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-0.75%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77.09%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15756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77.09%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-54.34%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-63.12%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-63.12%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15591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0.39%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86.61%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15591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86.61%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62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-30.30%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-85.35%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-85.35%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27900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-10.16%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21.30%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27900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21.30%</a:t>
                      </a:r>
                    </a:p>
                  </a:txBody>
                  <a:tcPr marL="7620" marR="7620" marT="762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18644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10603</TotalTime>
  <Words>773</Words>
  <Application>Microsoft Office PowerPoint</Application>
  <PresentationFormat>全屏显示(4:3)</PresentationFormat>
  <Paragraphs>323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2022年1月上海各车型上牌量同比情况</vt:lpstr>
      <vt:lpstr>近几年上海车辆月度上牌数累计情况</vt:lpstr>
      <vt:lpstr>近几年上海车辆月度上牌数量情况</vt:lpstr>
      <vt:lpstr>2022年1月上海上牌进口车（不含新能源）来源国情况 </vt:lpstr>
      <vt:lpstr>2022年1月上海国产轿车（不含新能源）分类型上牌情况 </vt:lpstr>
      <vt:lpstr>2022年1月上海国产小客车（不含新能源）分类型上牌情况</vt:lpstr>
      <vt:lpstr>2022年1月上海上牌新能源小客车情况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承桉 李</cp:lastModifiedBy>
  <cp:revision>684</cp:revision>
  <dcterms:created xsi:type="dcterms:W3CDTF">2002-12-18T04:51:24Z</dcterms:created>
  <dcterms:modified xsi:type="dcterms:W3CDTF">2022-02-23T07:46:36Z</dcterms:modified>
</cp:coreProperties>
</file>