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80" r:id="rId2"/>
    <p:sldId id="481" r:id="rId3"/>
    <p:sldId id="482" r:id="rId4"/>
    <p:sldId id="483" r:id="rId5"/>
    <p:sldId id="484" r:id="rId6"/>
    <p:sldId id="485" r:id="rId7"/>
    <p:sldId id="486" r:id="rId8"/>
    <p:sldId id="487" r:id="rId9"/>
    <p:sldId id="488" r:id="rId10"/>
    <p:sldId id="489" r:id="rId11"/>
    <p:sldId id="490" r:id="rId12"/>
    <p:sldId id="491" r:id="rId13"/>
    <p:sldId id="492" r:id="rId14"/>
    <p:sldId id="493" r:id="rId15"/>
    <p:sldId id="494" r:id="rId16"/>
    <p:sldId id="495" r:id="rId17"/>
    <p:sldId id="496" r:id="rId18"/>
    <p:sldId id="49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600"/>
    <a:srgbClr val="4D5783"/>
    <a:srgbClr val="28407C"/>
    <a:srgbClr val="DAE3F3"/>
    <a:srgbClr val="9DC3E6"/>
    <a:srgbClr val="2E75B6"/>
    <a:srgbClr val="BFBFBF"/>
    <a:srgbClr val="A9D18E"/>
    <a:srgbClr val="FFD966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897" autoAdjust="0"/>
    <p:restoredTop sz="96387" autoAdjust="0"/>
  </p:normalViewPr>
  <p:slideViewPr>
    <p:cSldViewPr snapToGrid="0">
      <p:cViewPr varScale="1">
        <p:scale>
          <a:sx n="73" d="100"/>
          <a:sy n="73" d="100"/>
        </p:scale>
        <p:origin x="84" y="1158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2022/3/4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2022/3/4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00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54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72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43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17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69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60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76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01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828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938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06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6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09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36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085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71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80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2052</cp:revision>
  <dcterms:created xsi:type="dcterms:W3CDTF">2019-09-03T09:53:00Z</dcterms:created>
  <dcterms:modified xsi:type="dcterms:W3CDTF">2022-03-04T09:24:23Z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