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lsb" ContentType="application/vnd.ms-excel.sheet.binary.macroEnabled.12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4.xml" ContentType="application/vnd.openxmlformats-officedocument.presentationml.notesSlide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notesSlides/notesSlide5.xml" ContentType="application/vnd.openxmlformats-officedocument.presentationml.notesSlide+xml"/>
  <Override PartName="/ppt/charts/chart9.xml" ContentType="application/vnd.openxmlformats-officedocument.drawingml.chart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notesSlides/notesSlide6.xml" ContentType="application/vnd.openxmlformats-officedocument.presentationml.notesSlide+xml"/>
  <Override PartName="/ppt/charts/chart10.xml" ContentType="application/vnd.openxmlformats-officedocument.drawingml.chart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notesSlides/notesSlide7.xml" ContentType="application/vnd.openxmlformats-officedocument.presentationml.notesSlide+xml"/>
  <Override PartName="/ppt/charts/chart11.xml" ContentType="application/vnd.openxmlformats-officedocument.drawingml.chart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notesSlides/notesSlide8.xml" ContentType="application/vnd.openxmlformats-officedocument.presentationml.notesSlide+xml"/>
  <Override PartName="/ppt/charts/chart12.xml" ContentType="application/vnd.openxmlformats-officedocument.drawingml.chart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notesSlides/notesSlide9.xml" ContentType="application/vnd.openxmlformats-officedocument.presentationml.notesSlide+xml"/>
  <Override PartName="/ppt/charts/chart13.xml" ContentType="application/vnd.openxmlformats-officedocument.drawingml.chart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notesSlides/notesSlide10.xml" ContentType="application/vnd.openxmlformats-officedocument.presentationml.notesSlide+xml"/>
  <Override PartName="/ppt/charts/chart14.xml" ContentType="application/vnd.openxmlformats-officedocument.drawingml.chart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notesSlides/notesSlide11.xml" ContentType="application/vnd.openxmlformats-officedocument.presentationml.notesSlide+xml"/>
  <Override PartName="/ppt/charts/chart15.xml" ContentType="application/vnd.openxmlformats-officedocument.drawingml.chart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notesSlides/notesSlide12.xml" ContentType="application/vnd.openxmlformats-officedocument.presentationml.notesSlide+xml"/>
  <Override PartName="/ppt/charts/chart16.xml" ContentType="application/vnd.openxmlformats-officedocument.drawingml.chart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notesSlides/notesSlide13.xml" ContentType="application/vnd.openxmlformats-officedocument.presentationml.notesSlide+xml"/>
  <Override PartName="/ppt/charts/chart17.xml" ContentType="application/vnd.openxmlformats-officedocument.drawingml.chart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notesSlides/notesSlide14.xml" ContentType="application/vnd.openxmlformats-officedocument.presentationml.notesSlide+xml"/>
  <Override PartName="/ppt/charts/chart18.xml" ContentType="application/vnd.openxmlformats-officedocument.drawingml.chart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notesSlides/notesSlide15.xml" ContentType="application/vnd.openxmlformats-officedocument.presentationml.notesSlide+xml"/>
  <Override PartName="/ppt/charts/chart19.xml" ContentType="application/vnd.openxmlformats-officedocument.drawingml.chart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0.xml" ContentType="application/vnd.openxmlformats-officedocument.presentationml.tags+xml"/>
  <Override PartName="/ppt/notesSlides/notesSlide16.xml" ContentType="application/vnd.openxmlformats-officedocument.presentationml.notesSlide+xml"/>
  <Override PartName="/ppt/charts/chart20.xml" ContentType="application/vnd.openxmlformats-officedocument.drawingml.chart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notesSlides/notesSlide17.xml" ContentType="application/vnd.openxmlformats-officedocument.presentationml.notesSlide+xml"/>
  <Override PartName="/ppt/charts/chart21.xml" ContentType="application/vnd.openxmlformats-officedocument.drawingml.chart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notesSlides/notesSlide18.xml" ContentType="application/vnd.openxmlformats-officedocument.presentationml.notesSlide+xml"/>
  <Override PartName="/ppt/charts/chart22.xml" ContentType="application/vnd.openxmlformats-officedocument.drawingml.chart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notesSlides/notesSlide19.xml" ContentType="application/vnd.openxmlformats-officedocument.presentationml.notesSlide+xml"/>
  <Override PartName="/ppt/charts/chart23.xml" ContentType="application/vnd.openxmlformats-officedocument.drawingml.chart+xml"/>
  <Override PartName="/ppt/tags/tag627.xml" ContentType="application/vnd.openxmlformats-officedocument.presentationml.tags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334" r:id="rId2"/>
    <p:sldId id="358" r:id="rId3"/>
    <p:sldId id="349" r:id="rId4"/>
    <p:sldId id="353" r:id="rId5"/>
    <p:sldId id="352" r:id="rId6"/>
    <p:sldId id="354" r:id="rId7"/>
    <p:sldId id="403" r:id="rId8"/>
    <p:sldId id="404" r:id="rId9"/>
    <p:sldId id="405" r:id="rId10"/>
    <p:sldId id="406" r:id="rId11"/>
    <p:sldId id="407" r:id="rId12"/>
    <p:sldId id="408" r:id="rId13"/>
    <p:sldId id="350" r:id="rId14"/>
    <p:sldId id="361" r:id="rId15"/>
    <p:sldId id="409" r:id="rId16"/>
    <p:sldId id="362" r:id="rId17"/>
    <p:sldId id="363" r:id="rId18"/>
    <p:sldId id="410" r:id="rId19"/>
    <p:sldId id="365" r:id="rId20"/>
    <p:sldId id="385" r:id="rId21"/>
    <p:sldId id="411" r:id="rId22"/>
    <p:sldId id="368" r:id="rId23"/>
    <p:sldId id="369" r:id="rId24"/>
    <p:sldId id="412" r:id="rId25"/>
    <p:sldId id="371" r:id="rId26"/>
    <p:sldId id="388" r:id="rId27"/>
    <p:sldId id="413" r:id="rId28"/>
    <p:sldId id="277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1">
          <p15:clr>
            <a:srgbClr val="A4A3A4"/>
          </p15:clr>
        </p15:guide>
        <p15:guide id="2" pos="392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B9CA"/>
    <a:srgbClr val="2DB4CF"/>
    <a:srgbClr val="A5DFEA"/>
    <a:srgbClr val="9D9D9D"/>
    <a:srgbClr val="000000"/>
    <a:srgbClr val="00A4C5"/>
    <a:srgbClr val="159EBE"/>
    <a:srgbClr val="565656"/>
    <a:srgbClr val="00B0F0"/>
    <a:srgbClr val="3F60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55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596" y="40"/>
      </p:cViewPr>
      <p:guideLst>
        <p:guide orient="horz" pos="2221"/>
        <p:guide pos="392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Binary_Worksheet.xlsb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Binary_Worksheet9.xlsb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Binary_Worksheet10.xlsb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Binary_Worksheet11.xlsb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Binary_Worksheet12.xlsb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Binary_Worksheet13.xlsb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Binary_Worksheet14.xlsb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Binary_Worksheet15.xlsb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Binary_Worksheet16.xlsb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Binary_Worksheet17.xlsb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Binary_Worksheet18.xlsb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Binary_Worksheet1.xlsb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Binary_Worksheet19.xlsb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Binary_Worksheet20.xlsb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Binary_Worksheet21.xlsb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Binary_Worksheet22.xlsb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Binary_Worksheet2.xlsb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Binary_Worksheet3.xlsb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Binary_Worksheet4.xlsb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Binary_Worksheet5.xlsb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Binary_Worksheet6.xlsb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Binary_Worksheet7.xlsb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Binary_Worksheet8.xlsb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6710021677505415E-3"/>
          <c:y val="0.11040339702760085"/>
          <c:w val="0.98265799566449896"/>
          <c:h val="0.77919320594479835"/>
        </c:manualLayout>
      </c:layout>
      <c:lineChart>
        <c:grouping val="standard"/>
        <c:varyColors val="0"/>
        <c:ser>
          <c:idx val="0"/>
          <c:order val="0"/>
          <c:spPr>
            <a:ln w="19050" algn="ctr">
              <a:solidFill>
                <a:srgbClr val="808080"/>
              </a:solidFill>
              <a:prstDash val="solid"/>
            </a:ln>
          </c:spPr>
          <c:marker>
            <c:symbol val="none"/>
          </c:marker>
          <c:val>
            <c:numRef>
              <c:f>Sheet1!$A$1:$L$1</c:f>
              <c:numCache>
                <c:formatCode>General</c:formatCode>
                <c:ptCount val="12"/>
                <c:pt idx="0">
                  <c:v>1865202</c:v>
                </c:pt>
                <c:pt idx="1">
                  <c:v>1135155</c:v>
                </c:pt>
                <c:pt idx="2">
                  <c:v>1827792</c:v>
                </c:pt>
                <c:pt idx="3">
                  <c:v>1645046</c:v>
                </c:pt>
                <c:pt idx="4">
                  <c:v>1568854</c:v>
                </c:pt>
                <c:pt idx="5">
                  <c:v>1511413</c:v>
                </c:pt>
                <c:pt idx="6">
                  <c:v>1523720</c:v>
                </c:pt>
                <c:pt idx="7">
                  <c:v>1491872</c:v>
                </c:pt>
                <c:pt idx="8">
                  <c:v>1720851</c:v>
                </c:pt>
                <c:pt idx="9">
                  <c:v>1956768</c:v>
                </c:pt>
                <c:pt idx="10">
                  <c:v>2229031</c:v>
                </c:pt>
                <c:pt idx="11">
                  <c:v>2466673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1C1-4271-B0FC-69086C77F9E1}"/>
            </c:ext>
          </c:extLst>
        </c:ser>
        <c:ser>
          <c:idx val="1"/>
          <c:order val="1"/>
          <c:spPr>
            <a:ln w="19050" algn="ctr">
              <a:solidFill>
                <a:srgbClr val="00A4C5"/>
              </a:solidFill>
              <a:prstDash val="solid"/>
            </a:ln>
          </c:spPr>
          <c:marker>
            <c:symbol val="none"/>
          </c:marker>
          <c:val>
            <c:numRef>
              <c:f>Sheet1!$A$2:$L$2</c:f>
              <c:numCache>
                <c:formatCode>General</c:formatCode>
                <c:ptCount val="12"/>
                <c:pt idx="0">
                  <c:v>2043357</c:v>
                </c:pt>
                <c:pt idx="1">
                  <c:v>1494104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1C1-4271-B0FC-69086C77F9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40471480"/>
        <c:axId val="1"/>
      </c:lineChart>
      <c:catAx>
        <c:axId val="640471480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ajorTickMark val="none"/>
        <c:minorTickMark val="none"/>
        <c:tickLblPos val="none"/>
        <c:spPr>
          <a:ln w="9525" algn="ctr">
            <a:solidFill>
              <a:schemeClr val="bg1"/>
            </a:solidFill>
            <a:prstDash val="solid"/>
          </a:ln>
        </c:spPr>
        <c:crossAx val="1"/>
        <c:crosses val="min"/>
        <c:auto val="0"/>
        <c:lblAlgn val="ctr"/>
        <c:lblOffset val="100"/>
        <c:noMultiLvlLbl val="0"/>
      </c:catAx>
      <c:valAx>
        <c:axId val="1"/>
        <c:scaling>
          <c:orientation val="minMax"/>
          <c:max val="4000000"/>
          <c:min val="0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one"/>
        <c:spPr>
          <a:ln w="9525" algn="ctr">
            <a:solidFill>
              <a:schemeClr val="tx1"/>
            </a:solidFill>
            <a:prstDash val="solid"/>
          </a:ln>
        </c:spPr>
        <c:txPr>
          <a:bodyPr wrap="none"/>
          <a:lstStyle/>
          <a:p>
            <a:pPr>
              <a:defRPr sz="1400" kern="1200">
                <a:latin typeface="+mn-lt"/>
                <a:ea typeface="等线"/>
                <a:cs typeface="+mn-cs"/>
                <a:sym typeface="+mn-lt"/>
              </a:defRPr>
            </a:pPr>
            <a:endParaRPr lang="zh-CN"/>
          </a:p>
        </c:txPr>
        <c:crossAx val="640471480"/>
        <c:crosses val="min"/>
        <c:crossBetween val="midCat"/>
        <c:majorUnit val="2000000"/>
      </c:valAx>
    </c:plotArea>
    <c:plotVisOnly val="0"/>
    <c:dispBlanksAs val="gap"/>
    <c:showDLblsOverMax val="1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6870342771982112E-3"/>
          <c:y val="3.1476997578692496E-2"/>
          <c:w val="0.98062593144560362"/>
          <c:h val="0.93704600484261502"/>
        </c:manualLayout>
      </c:layout>
      <c:barChart>
        <c:barDir val="col"/>
        <c:grouping val="stacked"/>
        <c:varyColors val="0"/>
        <c:ser>
          <c:idx val="0"/>
          <c:order val="0"/>
          <c:spPr>
            <a:solidFill>
              <a:srgbClr val="159EBE"/>
            </a:solidFill>
            <a:ln>
              <a:noFill/>
            </a:ln>
          </c:spPr>
          <c:invertIfNegative val="0"/>
          <c:dPt>
            <c:idx val="9"/>
            <c:invertIfNegative val="0"/>
            <c:bubble3D val="0"/>
            <c:spPr>
              <a:solidFill>
                <a:srgbClr val="D98365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0-1B56-4B87-9C0C-3806BA683865}"/>
              </c:ext>
            </c:extLst>
          </c:dPt>
          <c:dPt>
            <c:idx val="10"/>
            <c:invertIfNegative val="0"/>
            <c:bubble3D val="0"/>
            <c:spPr>
              <a:solidFill>
                <a:srgbClr val="D98365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1-1B56-4B87-9C0C-3806BA683865}"/>
              </c:ext>
            </c:extLst>
          </c:dPt>
          <c:dPt>
            <c:idx val="11"/>
            <c:invertIfNegative val="0"/>
            <c:bubble3D val="0"/>
            <c:spPr>
              <a:solidFill>
                <a:srgbClr val="D98365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2-1B56-4B87-9C0C-3806BA683865}"/>
              </c:ext>
            </c:extLst>
          </c:dPt>
          <c:val>
            <c:numRef>
              <c:f>Sheet1!$A$1:$L$1</c:f>
              <c:numCache>
                <c:formatCode>General</c:formatCode>
                <c:ptCount val="12"/>
                <c:pt idx="0">
                  <c:v>58.661604584527218</c:v>
                </c:pt>
                <c:pt idx="1">
                  <c:v>51.9</c:v>
                </c:pt>
                <c:pt idx="2">
                  <c:v>18.2</c:v>
                </c:pt>
                <c:pt idx="3">
                  <c:v>7.9</c:v>
                </c:pt>
                <c:pt idx="4">
                  <c:v>7.0000000000000009</c:v>
                </c:pt>
                <c:pt idx="5">
                  <c:v>5.0999999999999996</c:v>
                </c:pt>
                <c:pt idx="6">
                  <c:v>3.6999999999999997</c:v>
                </c:pt>
                <c:pt idx="7">
                  <c:v>1.7000000000000002</c:v>
                </c:pt>
                <c:pt idx="8">
                  <c:v>0.70000000000000007</c:v>
                </c:pt>
                <c:pt idx="9">
                  <c:v>-0.2</c:v>
                </c:pt>
                <c:pt idx="10">
                  <c:v>-6.7</c:v>
                </c:pt>
                <c:pt idx="11">
                  <c:v>-10.199999999999999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B56-4B87-9C0C-3806BA6838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640525272"/>
        <c:axId val="1"/>
      </c:barChart>
      <c:catAx>
        <c:axId val="640525272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ajorTickMark val="none"/>
        <c:minorTickMark val="none"/>
        <c:tickLblPos val="none"/>
        <c:spPr>
          <a:ln w="9525" algn="ctr">
            <a:solidFill>
              <a:schemeClr val="tx1"/>
            </a:solidFill>
            <a:prstDash val="solid"/>
          </a:ln>
        </c:spPr>
        <c:crossAx val="1"/>
        <c:crossesAt val="0"/>
        <c:auto val="0"/>
        <c:lblAlgn val="ctr"/>
        <c:lblOffset val="100"/>
        <c:noMultiLvlLbl val="0"/>
      </c:catAx>
      <c:valAx>
        <c:axId val="1"/>
        <c:scaling>
          <c:orientation val="minMax"/>
          <c:max val="58.661604584527218"/>
          <c:min val="-10.199999999999999"/>
        </c:scaling>
        <c:delete val="1"/>
        <c:axPos val="l"/>
        <c:numFmt formatCode="General" sourceLinked="1"/>
        <c:majorTickMark val="out"/>
        <c:minorTickMark val="none"/>
        <c:tickLblPos val="nextTo"/>
        <c:crossAx val="640525272"/>
        <c:crosses val="min"/>
        <c:crossBetween val="between"/>
      </c:valAx>
    </c:plotArea>
    <c:plotVisOnly val="0"/>
    <c:dispBlanksAs val="gap"/>
    <c:showDLblsOverMax val="1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0549807263136538E-2"/>
          <c:y val="3.1476997578692496E-2"/>
          <c:w val="0.97890038547372693"/>
          <c:h val="0.93704600484261502"/>
        </c:manualLayout>
      </c:layout>
      <c:barChart>
        <c:barDir val="col"/>
        <c:grouping val="stacked"/>
        <c:varyColors val="0"/>
        <c:ser>
          <c:idx val="0"/>
          <c:order val="0"/>
          <c:spPr>
            <a:solidFill>
              <a:srgbClr val="D98365"/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159EBE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0-3F7D-437E-B7D3-3E3A1CFFBD69}"/>
              </c:ext>
            </c:extLst>
          </c:dPt>
          <c:dPt>
            <c:idx val="1"/>
            <c:invertIfNegative val="0"/>
            <c:bubble3D val="0"/>
            <c:spPr>
              <a:solidFill>
                <a:srgbClr val="159EBE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1-3F7D-437E-B7D3-3E3A1CFFBD69}"/>
              </c:ext>
            </c:extLst>
          </c:dPt>
          <c:dPt>
            <c:idx val="2"/>
            <c:invertIfNegative val="0"/>
            <c:bubble3D val="0"/>
            <c:spPr>
              <a:solidFill>
                <a:srgbClr val="159EBE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2-3F7D-437E-B7D3-3E3A1CFFBD69}"/>
              </c:ext>
            </c:extLst>
          </c:dPt>
          <c:val>
            <c:numRef>
              <c:f>Sheet1!$A$1:$K$1</c:f>
              <c:numCache>
                <c:formatCode>General</c:formatCode>
                <c:ptCount val="11"/>
                <c:pt idx="0">
                  <c:v>46.305444126074498</c:v>
                </c:pt>
                <c:pt idx="1">
                  <c:v>40.6</c:v>
                </c:pt>
                <c:pt idx="2">
                  <c:v>1.7999999999999998</c:v>
                </c:pt>
                <c:pt idx="3">
                  <c:v>-0.6</c:v>
                </c:pt>
                <c:pt idx="4">
                  <c:v>-1.4000000000000001</c:v>
                </c:pt>
                <c:pt idx="5">
                  <c:v>-1.7000000000000002</c:v>
                </c:pt>
                <c:pt idx="6">
                  <c:v>-6</c:v>
                </c:pt>
                <c:pt idx="7">
                  <c:v>-6.2</c:v>
                </c:pt>
                <c:pt idx="8">
                  <c:v>-9</c:v>
                </c:pt>
                <c:pt idx="9">
                  <c:v>-11.700000000000001</c:v>
                </c:pt>
                <c:pt idx="10">
                  <c:v>-11.799999999999999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F7D-437E-B7D3-3E3A1CFFBD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650976008"/>
        <c:axId val="1"/>
      </c:barChart>
      <c:catAx>
        <c:axId val="650976008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ajorTickMark val="none"/>
        <c:minorTickMark val="none"/>
        <c:tickLblPos val="none"/>
        <c:spPr>
          <a:ln w="9525" algn="ctr">
            <a:solidFill>
              <a:schemeClr val="tx1"/>
            </a:solidFill>
            <a:prstDash val="solid"/>
          </a:ln>
        </c:spPr>
        <c:crossAx val="1"/>
        <c:crossesAt val="0"/>
        <c:auto val="0"/>
        <c:lblAlgn val="ctr"/>
        <c:lblOffset val="100"/>
        <c:noMultiLvlLbl val="0"/>
      </c:catAx>
      <c:valAx>
        <c:axId val="1"/>
        <c:scaling>
          <c:orientation val="minMax"/>
          <c:max val="46.305444126074498"/>
          <c:min val="-11.799999999999999"/>
        </c:scaling>
        <c:delete val="1"/>
        <c:axPos val="l"/>
        <c:numFmt formatCode="General" sourceLinked="1"/>
        <c:majorTickMark val="out"/>
        <c:minorTickMark val="none"/>
        <c:tickLblPos val="nextTo"/>
        <c:crossAx val="650976008"/>
        <c:crosses val="min"/>
        <c:crossBetween val="between"/>
      </c:valAx>
    </c:plotArea>
    <c:plotVisOnly val="0"/>
    <c:dispBlanksAs val="gap"/>
    <c:showDLblsOverMax val="1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1888431641518061E-2"/>
          <c:y val="1.9548872180451128E-2"/>
          <c:w val="0.97622313671696392"/>
          <c:h val="0.9609022556390977"/>
        </c:manualLayout>
      </c:layout>
      <c:barChart>
        <c:barDir val="col"/>
        <c:grouping val="stacked"/>
        <c:varyColors val="0"/>
        <c:ser>
          <c:idx val="0"/>
          <c:order val="0"/>
          <c:spPr>
            <a:solidFill>
              <a:srgbClr val="159EBE"/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0"/>
                  <c:y val="0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bg1"/>
                      </a:solidFill>
                      <a:latin typeface="微软雅黑"/>
                      <a:ea typeface="微软雅黑"/>
                      <a:cs typeface="+mn-cs"/>
                      <a:sym typeface="微软雅黑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6B20-4F00-B1CF-C96C6D9B400A}"/>
                </c:ext>
              </c:extLst>
            </c:dLbl>
            <c:dLbl>
              <c:idx val="1"/>
              <c:layout>
                <c:manualLayout>
                  <c:x val="0"/>
                  <c:y val="0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bg1"/>
                      </a:solidFill>
                      <a:latin typeface="微软雅黑"/>
                      <a:ea typeface="微软雅黑"/>
                      <a:cs typeface="+mn-cs"/>
                      <a:sym typeface="微软雅黑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6B20-4F00-B1CF-C96C6D9B400A}"/>
                </c:ext>
              </c:extLst>
            </c:dLbl>
            <c:dLbl>
              <c:idx val="2"/>
              <c:layout>
                <c:manualLayout>
                  <c:x val="0"/>
                  <c:y val="0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bg1"/>
                      </a:solidFill>
                      <a:latin typeface="微软雅黑"/>
                      <a:ea typeface="微软雅黑"/>
                      <a:cs typeface="+mn-cs"/>
                      <a:sym typeface="微软雅黑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2-6B20-4F00-B1CF-C96C6D9B400A}"/>
                </c:ext>
              </c:extLst>
            </c:dLbl>
            <c:dLbl>
              <c:idx val="3"/>
              <c:layout>
                <c:manualLayout>
                  <c:x val="0"/>
                  <c:y val="-7.5187969924812035E-4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bg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3-6B20-4F00-B1CF-C96C6D9B400A}"/>
                </c:ext>
              </c:extLst>
            </c:dLbl>
            <c:dLbl>
              <c:idx val="4"/>
              <c:layout>
                <c:manualLayout>
                  <c:x val="0"/>
                  <c:y val="-7.5187969924812035E-4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bg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4-6B20-4F00-B1CF-C96C6D9B400A}"/>
                </c:ext>
              </c:extLst>
            </c:dLbl>
            <c:dLbl>
              <c:idx val="5"/>
              <c:layout>
                <c:manualLayout>
                  <c:x val="0"/>
                  <c:y val="-7.5187969924812035E-4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bg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5-6B20-4F00-B1CF-C96C6D9B400A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Sheet1!$A$1:$F$1</c:f>
              <c:numCache>
                <c:formatCode>General</c:formatCode>
                <c:ptCount val="6"/>
                <c:pt idx="0">
                  <c:v>37.848306739944924</c:v>
                </c:pt>
                <c:pt idx="1">
                  <c:v>35.675048431698336</c:v>
                </c:pt>
                <c:pt idx="2">
                  <c:v>41.157544210269698</c:v>
                </c:pt>
                <c:pt idx="3">
                  <c:v>45.174730801125648</c:v>
                </c:pt>
                <c:pt idx="4">
                  <c:v>44.207933309691057</c:v>
                </c:pt>
                <c:pt idx="5">
                  <c:v>44.810190644344729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B20-4F00-B1CF-C96C6D9B400A}"/>
            </c:ext>
          </c:extLst>
        </c:ser>
        <c:ser>
          <c:idx val="1"/>
          <c:order val="1"/>
          <c:spPr>
            <a:solidFill>
              <a:srgbClr val="72C4A7"/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0"/>
                  <c:y val="0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bg1"/>
                      </a:solidFill>
                      <a:latin typeface="微软雅黑"/>
                      <a:ea typeface="微软雅黑"/>
                      <a:cs typeface="+mn-cs"/>
                      <a:sym typeface="微软雅黑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7-6B20-4F00-B1CF-C96C6D9B400A}"/>
                </c:ext>
              </c:extLst>
            </c:dLbl>
            <c:dLbl>
              <c:idx val="1"/>
              <c:layout>
                <c:manualLayout>
                  <c:x val="0"/>
                  <c:y val="0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bg1"/>
                      </a:solidFill>
                      <a:latin typeface="微软雅黑"/>
                      <a:ea typeface="微软雅黑"/>
                      <a:cs typeface="+mn-cs"/>
                      <a:sym typeface="微软雅黑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8-6B20-4F00-B1CF-C96C6D9B400A}"/>
                </c:ext>
              </c:extLst>
            </c:dLbl>
            <c:dLbl>
              <c:idx val="2"/>
              <c:layout>
                <c:manualLayout>
                  <c:x val="0"/>
                  <c:y val="0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bg1"/>
                      </a:solidFill>
                      <a:latin typeface="微软雅黑"/>
                      <a:ea typeface="微软雅黑"/>
                      <a:cs typeface="+mn-cs"/>
                      <a:sym typeface="微软雅黑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9-6B20-4F00-B1CF-C96C6D9B400A}"/>
                </c:ext>
              </c:extLst>
            </c:dLbl>
            <c:dLbl>
              <c:idx val="3"/>
              <c:layout>
                <c:manualLayout>
                  <c:x val="0"/>
                  <c:y val="-1.1278195488721805E-3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bg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A-6B20-4F00-B1CF-C96C6D9B400A}"/>
                </c:ext>
              </c:extLst>
            </c:dLbl>
            <c:dLbl>
              <c:idx val="4"/>
              <c:layout>
                <c:manualLayout>
                  <c:x val="0"/>
                  <c:y val="-1.1278195488721805E-3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bg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B-6B20-4F00-B1CF-C96C6D9B400A}"/>
                </c:ext>
              </c:extLst>
            </c:dLbl>
            <c:dLbl>
              <c:idx val="5"/>
              <c:layout>
                <c:manualLayout>
                  <c:x val="0"/>
                  <c:y val="-7.5187969924812035E-4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bg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C-6B20-4F00-B1CF-C96C6D9B400A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Sheet1!$A$2:$F$2</c:f>
              <c:numCache>
                <c:formatCode>General</c:formatCode>
                <c:ptCount val="6"/>
                <c:pt idx="0">
                  <c:v>21.927094819720551</c:v>
                </c:pt>
                <c:pt idx="1">
                  <c:v>24.069184304610076</c:v>
                </c:pt>
                <c:pt idx="2">
                  <c:v>22.627024744375852</c:v>
                </c:pt>
                <c:pt idx="3">
                  <c:v>19.305552814862697</c:v>
                </c:pt>
                <c:pt idx="4">
                  <c:v>22.959302945053967</c:v>
                </c:pt>
                <c:pt idx="5">
                  <c:v>20.683233929158749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6B20-4F00-B1CF-C96C6D9B400A}"/>
            </c:ext>
          </c:extLst>
        </c:ser>
        <c:ser>
          <c:idx val="2"/>
          <c:order val="2"/>
          <c:spPr>
            <a:solidFill>
              <a:srgbClr val="008A85"/>
            </a:solidFill>
            <a:ln>
              <a:noFill/>
            </a:ln>
          </c:spPr>
          <c:invertIfNegative val="0"/>
          <c:val>
            <c:numRef>
              <c:f>Sheet1!$A$3:$F$3</c:f>
              <c:numCache>
                <c:formatCode>General</c:formatCode>
                <c:ptCount val="6"/>
                <c:pt idx="0">
                  <c:v>1.2532801617038403</c:v>
                </c:pt>
                <c:pt idx="1">
                  <c:v>1.2481649397579786</c:v>
                </c:pt>
                <c:pt idx="2">
                  <c:v>1.1619090029529544</c:v>
                </c:pt>
                <c:pt idx="3">
                  <c:v>0.83922956636998114</c:v>
                </c:pt>
                <c:pt idx="4">
                  <c:v>0.94121183110507101</c:v>
                </c:pt>
                <c:pt idx="5">
                  <c:v>0.87768294580545803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6B20-4F00-B1CF-C96C6D9B400A}"/>
            </c:ext>
          </c:extLst>
        </c:ser>
        <c:ser>
          <c:idx val="3"/>
          <c:order val="3"/>
          <c:spPr>
            <a:solidFill>
              <a:srgbClr val="CAE0A9"/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0"/>
                  <c:y val="0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  <a:sym typeface="微软雅黑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F-6B20-4F00-B1CF-C96C6D9B400A}"/>
                </c:ext>
              </c:extLst>
            </c:dLbl>
            <c:dLbl>
              <c:idx val="1"/>
              <c:layout>
                <c:manualLayout>
                  <c:x val="0"/>
                  <c:y val="0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  <a:sym typeface="微软雅黑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0-6B20-4F00-B1CF-C96C6D9B400A}"/>
                </c:ext>
              </c:extLst>
            </c:dLbl>
            <c:dLbl>
              <c:idx val="2"/>
              <c:layout>
                <c:manualLayout>
                  <c:x val="0"/>
                  <c:y val="0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  <a:sym typeface="微软雅黑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1-6B20-4F00-B1CF-C96C6D9B400A}"/>
                </c:ext>
              </c:extLst>
            </c:dLbl>
            <c:dLbl>
              <c:idx val="3"/>
              <c:layout>
                <c:manualLayout>
                  <c:x val="0"/>
                  <c:y val="-7.5187969924812035E-4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2-6B20-4F00-B1CF-C96C6D9B400A}"/>
                </c:ext>
              </c:extLst>
            </c:dLbl>
            <c:dLbl>
              <c:idx val="4"/>
              <c:layout>
                <c:manualLayout>
                  <c:x val="0"/>
                  <c:y val="-7.5187969924812035E-4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3-6B20-4F00-B1CF-C96C6D9B400A}"/>
                </c:ext>
              </c:extLst>
            </c:dLbl>
            <c:dLbl>
              <c:idx val="5"/>
              <c:layout>
                <c:manualLayout>
                  <c:x val="0"/>
                  <c:y val="-7.5187969924812035E-4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  <a:sym typeface="+mn-lt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4-6B20-4F00-B1CF-C96C6D9B400A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Sheet1!$A$4:$F$4</c:f>
              <c:numCache>
                <c:formatCode>General</c:formatCode>
                <c:ptCount val="6"/>
                <c:pt idx="0">
                  <c:v>8.4538375704435342</c:v>
                </c:pt>
                <c:pt idx="1">
                  <c:v>9.4426792260528298</c:v>
                </c:pt>
                <c:pt idx="2">
                  <c:v>9.6304849265818842</c:v>
                </c:pt>
                <c:pt idx="3">
                  <c:v>8.1516975905058349</c:v>
                </c:pt>
                <c:pt idx="4">
                  <c:v>8.9945882506357151</c:v>
                </c:pt>
                <c:pt idx="5">
                  <c:v>8.4695175022403753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6B20-4F00-B1CF-C96C6D9B400A}"/>
            </c:ext>
          </c:extLst>
        </c:ser>
        <c:ser>
          <c:idx val="4"/>
          <c:order val="4"/>
          <c:spPr>
            <a:solidFill>
              <a:srgbClr val="DFE5EF"/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0"/>
                  <c:y val="0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  <a:sym typeface="微软雅黑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6-6B20-4F00-B1CF-C96C6D9B400A}"/>
                </c:ext>
              </c:extLst>
            </c:dLbl>
            <c:dLbl>
              <c:idx val="1"/>
              <c:layout>
                <c:manualLayout>
                  <c:x val="-2.2405121170553269E-2"/>
                  <c:y val="-3.7593984962406017E-4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  <a:sym typeface="微软雅黑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7-6B20-4F00-B1CF-C96C6D9B400A}"/>
                </c:ext>
              </c:extLst>
            </c:dLbl>
            <c:dLbl>
              <c:idx val="2"/>
              <c:layout>
                <c:manualLayout>
                  <c:x val="-2.2633744855967079E-2"/>
                  <c:y val="0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  <a:sym typeface="微软雅黑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8-6B20-4F00-B1CF-C96C6D9B400A}"/>
                </c:ext>
              </c:extLst>
            </c:dLbl>
            <c:dLbl>
              <c:idx val="3"/>
              <c:layout>
                <c:manualLayout>
                  <c:x val="-2.2633744855967079E-2"/>
                  <c:y val="-1.1278195488721805E-3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9-6B20-4F00-B1CF-C96C6D9B400A}"/>
                </c:ext>
              </c:extLst>
            </c:dLbl>
            <c:dLbl>
              <c:idx val="5"/>
              <c:layout>
                <c:manualLayout>
                  <c:x val="-2.2633744855967079E-2"/>
                  <c:y val="-7.5187969924812035E-4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A-6B20-4F00-B1CF-C96C6D9B400A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Sheet1!$A$5:$F$5</c:f>
              <c:numCache>
                <c:formatCode>General</c:formatCode>
                <c:ptCount val="6"/>
                <c:pt idx="0">
                  <c:v>4.8350847671809083</c:v>
                </c:pt>
                <c:pt idx="1">
                  <c:v>3.7615488730043722</c:v>
                </c:pt>
                <c:pt idx="2">
                  <c:v>2.6661352315766162</c:v>
                </c:pt>
                <c:pt idx="3">
                  <c:v>2.3728196852443872</c:v>
                </c:pt>
                <c:pt idx="4">
                  <c:v>1.929973267262175</c:v>
                </c:pt>
                <c:pt idx="5">
                  <c:v>2.2058402463532523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B-6B20-4F00-B1CF-C96C6D9B400A}"/>
            </c:ext>
          </c:extLst>
        </c:ser>
        <c:ser>
          <c:idx val="5"/>
          <c:order val="5"/>
          <c:spPr>
            <a:solidFill>
              <a:srgbClr val="6F8DB9"/>
            </a:solidFill>
            <a:ln>
              <a:noFill/>
            </a:ln>
          </c:spPr>
          <c:invertIfNegative val="0"/>
          <c:val>
            <c:numRef>
              <c:f>Sheet1!$A$6:$F$6</c:f>
              <c:numCache>
                <c:formatCode>General</c:formatCode>
                <c:ptCount val="6"/>
                <c:pt idx="0">
                  <c:v>0.7110558115507537</c:v>
                </c:pt>
                <c:pt idx="1">
                  <c:v>0.26773309275885948</c:v>
                </c:pt>
                <c:pt idx="2">
                  <c:v>0.48453266901962166</c:v>
                </c:pt>
                <c:pt idx="3">
                  <c:v>0.5430903496541184</c:v>
                </c:pt>
                <c:pt idx="4">
                  <c:v>0.55866810216644858</c:v>
                </c:pt>
                <c:pt idx="5">
                  <c:v>0.54896408887401549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C-6B20-4F00-B1CF-C96C6D9B400A}"/>
            </c:ext>
          </c:extLst>
        </c:ser>
        <c:ser>
          <c:idx val="6"/>
          <c:order val="6"/>
          <c:spPr>
            <a:solidFill>
              <a:srgbClr val="B0DCD5"/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0"/>
                  <c:y val="0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  <a:sym typeface="微软雅黑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D-6B20-4F00-B1CF-C96C6D9B400A}"/>
                </c:ext>
              </c:extLst>
            </c:dLbl>
            <c:dLbl>
              <c:idx val="1"/>
              <c:layout>
                <c:manualLayout>
                  <c:x val="0"/>
                  <c:y val="0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  <a:sym typeface="微软雅黑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E-6B20-4F00-B1CF-C96C6D9B400A}"/>
                </c:ext>
              </c:extLst>
            </c:dLbl>
            <c:dLbl>
              <c:idx val="2"/>
              <c:layout>
                <c:manualLayout>
                  <c:x val="0"/>
                  <c:y val="-3.7593984962406017E-4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  <a:sym typeface="微软雅黑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F-6B20-4F00-B1CF-C96C6D9B400A}"/>
                </c:ext>
              </c:extLst>
            </c:dLbl>
            <c:dLbl>
              <c:idx val="3"/>
              <c:layout>
                <c:manualLayout>
                  <c:x val="0"/>
                  <c:y val="-1.1278195488721805E-3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20-6B20-4F00-B1CF-C96C6D9B400A}"/>
                </c:ext>
              </c:extLst>
            </c:dLbl>
            <c:dLbl>
              <c:idx val="4"/>
              <c:layout>
                <c:manualLayout>
                  <c:x val="0"/>
                  <c:y val="-7.5187969924812035E-4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21-6B20-4F00-B1CF-C96C6D9B400A}"/>
                </c:ext>
              </c:extLst>
            </c:dLbl>
            <c:dLbl>
              <c:idx val="5"/>
              <c:layout>
                <c:manualLayout>
                  <c:x val="0"/>
                  <c:y val="-7.5187969924812035E-4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22-6B20-4F00-B1CF-C96C6D9B400A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Sheet1!$A$7:$F$7</c:f>
              <c:numCache>
                <c:formatCode>General</c:formatCode>
                <c:ptCount val="6"/>
                <c:pt idx="0">
                  <c:v>24.971340129455509</c:v>
                </c:pt>
                <c:pt idx="1">
                  <c:v>25.535641132117547</c:v>
                </c:pt>
                <c:pt idx="2">
                  <c:v>22.272369215223375</c:v>
                </c:pt>
                <c:pt idx="3">
                  <c:v>23.612879192237337</c:v>
                </c:pt>
                <c:pt idx="4">
                  <c:v>20.408322294085558</c:v>
                </c:pt>
                <c:pt idx="5">
                  <c:v>22.404570643223408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3-6B20-4F00-B1CF-C96C6D9B40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960724120"/>
        <c:axId val="1"/>
      </c:barChart>
      <c:catAx>
        <c:axId val="960724120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ajorTickMark val="none"/>
        <c:minorTickMark val="none"/>
        <c:tickLblPos val="none"/>
        <c:spPr>
          <a:ln w="9525" algn="ctr">
            <a:solidFill>
              <a:schemeClr val="tx1"/>
            </a:solidFill>
            <a:prstDash val="solid"/>
          </a:ln>
        </c:spPr>
        <c:crossAx val="1"/>
        <c:crosses val="min"/>
        <c:auto val="0"/>
        <c:lblAlgn val="ctr"/>
        <c:lblOffset val="100"/>
        <c:noMultiLvlLbl val="0"/>
      </c:catAx>
      <c:valAx>
        <c:axId val="1"/>
        <c:scaling>
          <c:orientation val="minMax"/>
          <c:max val="100.00000000000003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960724120"/>
        <c:crosses val="min"/>
        <c:crossBetween val="between"/>
      </c:valAx>
    </c:plotArea>
    <c:plotVisOnly val="0"/>
    <c:dispBlanksAs val="gap"/>
    <c:showDLblsOverMax val="1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5290452629649986E-3"/>
          <c:y val="4.4827586206896551E-2"/>
          <c:w val="0.98094190947407001"/>
          <c:h val="0.91034482758620694"/>
        </c:manualLayout>
      </c:layout>
      <c:barChart>
        <c:barDir val="col"/>
        <c:grouping val="stacked"/>
        <c:varyColors val="0"/>
        <c:ser>
          <c:idx val="0"/>
          <c:order val="0"/>
          <c:spPr>
            <a:solidFill>
              <a:srgbClr val="159EBE"/>
            </a:solidFill>
            <a:ln>
              <a:noFill/>
            </a:ln>
          </c:spPr>
          <c:invertIfNegative val="0"/>
          <c:dPt>
            <c:idx val="9"/>
            <c:invertIfNegative val="0"/>
            <c:bubble3D val="0"/>
            <c:spPr>
              <a:solidFill>
                <a:srgbClr val="D98365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0-B526-48EF-B4FF-410D00BA9D3B}"/>
              </c:ext>
            </c:extLst>
          </c:dPt>
          <c:dPt>
            <c:idx val="10"/>
            <c:invertIfNegative val="0"/>
            <c:bubble3D val="0"/>
            <c:spPr>
              <a:solidFill>
                <a:srgbClr val="D98365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1-B526-48EF-B4FF-410D00BA9D3B}"/>
              </c:ext>
            </c:extLst>
          </c:dPt>
          <c:dPt>
            <c:idx val="11"/>
            <c:invertIfNegative val="0"/>
            <c:bubble3D val="0"/>
            <c:spPr>
              <a:solidFill>
                <a:srgbClr val="D98365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2-B526-48EF-B4FF-410D00BA9D3B}"/>
              </c:ext>
            </c:extLst>
          </c:dPt>
          <c:dPt>
            <c:idx val="12"/>
            <c:invertIfNegative val="0"/>
            <c:bubble3D val="0"/>
            <c:spPr>
              <a:solidFill>
                <a:srgbClr val="D98365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3-B526-48EF-B4FF-410D00BA9D3B}"/>
              </c:ext>
            </c:extLst>
          </c:dPt>
          <c:val>
            <c:numRef>
              <c:f>Sheet1!$A$1:$M$1</c:f>
              <c:numCache>
                <c:formatCode>General</c:formatCode>
                <c:ptCount val="13"/>
                <c:pt idx="0">
                  <c:v>54.7</c:v>
                </c:pt>
                <c:pt idx="1">
                  <c:v>29.4</c:v>
                </c:pt>
                <c:pt idx="2">
                  <c:v>14.399999999999999</c:v>
                </c:pt>
                <c:pt idx="3">
                  <c:v>7.9</c:v>
                </c:pt>
                <c:pt idx="4">
                  <c:v>7.0000000000000009</c:v>
                </c:pt>
                <c:pt idx="5">
                  <c:v>5.0999999999999996</c:v>
                </c:pt>
                <c:pt idx="6">
                  <c:v>4.2</c:v>
                </c:pt>
                <c:pt idx="7">
                  <c:v>3.6999999999999997</c:v>
                </c:pt>
                <c:pt idx="8">
                  <c:v>1.7000000000000002</c:v>
                </c:pt>
                <c:pt idx="9">
                  <c:v>-7.1</c:v>
                </c:pt>
                <c:pt idx="10">
                  <c:v>-12.1</c:v>
                </c:pt>
                <c:pt idx="11">
                  <c:v>-15.6</c:v>
                </c:pt>
                <c:pt idx="12">
                  <c:v>-16.400000000000002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526-48EF-B4FF-410D00BA9D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960844824"/>
        <c:axId val="1"/>
      </c:barChart>
      <c:catAx>
        <c:axId val="960844824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ajorTickMark val="none"/>
        <c:minorTickMark val="none"/>
        <c:tickLblPos val="none"/>
        <c:spPr>
          <a:ln w="9525" algn="ctr">
            <a:solidFill>
              <a:schemeClr val="tx1"/>
            </a:solidFill>
            <a:prstDash val="solid"/>
          </a:ln>
        </c:spPr>
        <c:crossAx val="1"/>
        <c:crossesAt val="0"/>
        <c:auto val="0"/>
        <c:lblAlgn val="ctr"/>
        <c:lblOffset val="100"/>
        <c:noMultiLvlLbl val="0"/>
      </c:catAx>
      <c:valAx>
        <c:axId val="1"/>
        <c:scaling>
          <c:orientation val="minMax"/>
          <c:max val="54.7"/>
          <c:min val="-16.400000000000002"/>
        </c:scaling>
        <c:delete val="1"/>
        <c:axPos val="l"/>
        <c:numFmt formatCode="General" sourceLinked="1"/>
        <c:majorTickMark val="out"/>
        <c:minorTickMark val="none"/>
        <c:tickLblPos val="nextTo"/>
        <c:crossAx val="960844824"/>
        <c:crosses val="min"/>
        <c:crossBetween val="between"/>
      </c:valAx>
    </c:plotArea>
    <c:plotVisOnly val="0"/>
    <c:dispBlanksAs val="gap"/>
    <c:showDLblsOverMax val="1"/>
  </c:chart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5290452629649986E-3"/>
          <c:y val="4.4827586206896551E-2"/>
          <c:w val="0.98094190947407001"/>
          <c:h val="0.91034482758620694"/>
        </c:manualLayout>
      </c:layout>
      <c:barChart>
        <c:barDir val="col"/>
        <c:grouping val="stacked"/>
        <c:varyColors val="0"/>
        <c:ser>
          <c:idx val="0"/>
          <c:order val="0"/>
          <c:spPr>
            <a:solidFill>
              <a:srgbClr val="D98365"/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159EBE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0-F79A-4A8D-AB2F-FFF6D426A8C8}"/>
              </c:ext>
            </c:extLst>
          </c:dPt>
          <c:dPt>
            <c:idx val="1"/>
            <c:invertIfNegative val="0"/>
            <c:bubble3D val="0"/>
            <c:spPr>
              <a:solidFill>
                <a:srgbClr val="159EBE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1-F79A-4A8D-AB2F-FFF6D426A8C8}"/>
              </c:ext>
            </c:extLst>
          </c:dPt>
          <c:dPt>
            <c:idx val="2"/>
            <c:invertIfNegative val="0"/>
            <c:bubble3D val="0"/>
            <c:spPr>
              <a:solidFill>
                <a:srgbClr val="159EBE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2-F79A-4A8D-AB2F-FFF6D426A8C8}"/>
              </c:ext>
            </c:extLst>
          </c:dPt>
          <c:val>
            <c:numRef>
              <c:f>Sheet1!$A$1:$M$1</c:f>
              <c:numCache>
                <c:formatCode>General</c:formatCode>
                <c:ptCount val="13"/>
                <c:pt idx="0">
                  <c:v>40.799999999999997</c:v>
                </c:pt>
                <c:pt idx="1">
                  <c:v>16.3</c:v>
                </c:pt>
                <c:pt idx="2">
                  <c:v>2.9000000000000004</c:v>
                </c:pt>
                <c:pt idx="3">
                  <c:v>-0.6</c:v>
                </c:pt>
                <c:pt idx="4">
                  <c:v>-1.4000000000000001</c:v>
                </c:pt>
                <c:pt idx="5">
                  <c:v>-1.7000000000000002</c:v>
                </c:pt>
                <c:pt idx="6">
                  <c:v>-2.5</c:v>
                </c:pt>
                <c:pt idx="7">
                  <c:v>-5.4</c:v>
                </c:pt>
                <c:pt idx="8">
                  <c:v>-6</c:v>
                </c:pt>
                <c:pt idx="9">
                  <c:v>-6.2</c:v>
                </c:pt>
                <c:pt idx="10">
                  <c:v>-16.600000000000001</c:v>
                </c:pt>
                <c:pt idx="11">
                  <c:v>-18.099999999999998</c:v>
                </c:pt>
                <c:pt idx="12">
                  <c:v>-23.9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79A-4A8D-AB2F-FFF6D426A8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1157095880"/>
        <c:axId val="1"/>
      </c:barChart>
      <c:catAx>
        <c:axId val="1157095880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ajorTickMark val="none"/>
        <c:minorTickMark val="none"/>
        <c:tickLblPos val="none"/>
        <c:spPr>
          <a:ln w="9525" algn="ctr">
            <a:solidFill>
              <a:schemeClr val="tx1"/>
            </a:solidFill>
            <a:prstDash val="solid"/>
          </a:ln>
        </c:spPr>
        <c:crossAx val="1"/>
        <c:crossesAt val="0"/>
        <c:auto val="0"/>
        <c:lblAlgn val="ctr"/>
        <c:lblOffset val="100"/>
        <c:noMultiLvlLbl val="0"/>
      </c:catAx>
      <c:valAx>
        <c:axId val="1"/>
        <c:scaling>
          <c:orientation val="minMax"/>
          <c:max val="40.799999999999997"/>
          <c:min val="-23.9"/>
        </c:scaling>
        <c:delete val="1"/>
        <c:axPos val="l"/>
        <c:numFmt formatCode="General" sourceLinked="1"/>
        <c:majorTickMark val="out"/>
        <c:minorTickMark val="none"/>
        <c:tickLblPos val="nextTo"/>
        <c:crossAx val="1157095880"/>
        <c:crosses val="min"/>
        <c:crossBetween val="between"/>
      </c:valAx>
    </c:plotArea>
    <c:plotVisOnly val="0"/>
    <c:dispBlanksAs val="gap"/>
    <c:showDLblsOverMax val="1"/>
  </c:chart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2141022647676861E-2"/>
          <c:y val="2.0312500000000001E-2"/>
          <c:w val="0.97571795470464628"/>
          <c:h val="0.95937499999999998"/>
        </c:manualLayout>
      </c:layout>
      <c:barChart>
        <c:barDir val="col"/>
        <c:grouping val="stacked"/>
        <c:varyColors val="0"/>
        <c:ser>
          <c:idx val="0"/>
          <c:order val="0"/>
          <c:spPr>
            <a:solidFill>
              <a:srgbClr val="159EBE"/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0"/>
                  <c:y val="0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bg1"/>
                      </a:solidFill>
                      <a:latin typeface="微软雅黑"/>
                      <a:ea typeface="微软雅黑"/>
                      <a:cs typeface="+mn-cs"/>
                      <a:sym typeface="微软雅黑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72B8-438F-A023-3A4DE68CBF9A}"/>
                </c:ext>
              </c:extLst>
            </c:dLbl>
            <c:dLbl>
              <c:idx val="1"/>
              <c:layout>
                <c:manualLayout>
                  <c:x val="0"/>
                  <c:y val="0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bg1"/>
                      </a:solidFill>
                      <a:latin typeface="微软雅黑"/>
                      <a:ea typeface="微软雅黑"/>
                      <a:cs typeface="+mn-cs"/>
                      <a:sym typeface="微软雅黑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72B8-438F-A023-3A4DE68CBF9A}"/>
                </c:ext>
              </c:extLst>
            </c:dLbl>
            <c:dLbl>
              <c:idx val="2"/>
              <c:layout>
                <c:manualLayout>
                  <c:x val="0"/>
                  <c:y val="0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bg1"/>
                      </a:solidFill>
                      <a:latin typeface="微软雅黑"/>
                      <a:ea typeface="微软雅黑"/>
                      <a:cs typeface="+mn-cs"/>
                      <a:sym typeface="微软雅黑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2-72B8-438F-A023-3A4DE68CBF9A}"/>
                </c:ext>
              </c:extLst>
            </c:dLbl>
            <c:dLbl>
              <c:idx val="3"/>
              <c:layout>
                <c:manualLayout>
                  <c:x val="0"/>
                  <c:y val="-1.171875E-3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bg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3-72B8-438F-A023-3A4DE68CBF9A}"/>
                </c:ext>
              </c:extLst>
            </c:dLbl>
            <c:dLbl>
              <c:idx val="4"/>
              <c:layout>
                <c:manualLayout>
                  <c:x val="0"/>
                  <c:y val="-7.8125000000000004E-4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bg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4-72B8-438F-A023-3A4DE68CBF9A}"/>
                </c:ext>
              </c:extLst>
            </c:dLbl>
            <c:dLbl>
              <c:idx val="5"/>
              <c:layout>
                <c:manualLayout>
                  <c:x val="0"/>
                  <c:y val="-7.8125000000000004E-4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bg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5-72B8-438F-A023-3A4DE68CBF9A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Sheet1!$A$1:$F$1</c:f>
              <c:numCache>
                <c:formatCode>General</c:formatCode>
                <c:ptCount val="6"/>
                <c:pt idx="0">
                  <c:v>37.94015755218166</c:v>
                </c:pt>
                <c:pt idx="1">
                  <c:v>35.755129913789943</c:v>
                </c:pt>
                <c:pt idx="2">
                  <c:v>41.214165463843315</c:v>
                </c:pt>
                <c:pt idx="3">
                  <c:v>45.22661412237052</c:v>
                </c:pt>
                <c:pt idx="4">
                  <c:v>44.261207950802856</c:v>
                </c:pt>
                <c:pt idx="5">
                  <c:v>44.862598575931386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2B8-438F-A023-3A4DE68CBF9A}"/>
            </c:ext>
          </c:extLst>
        </c:ser>
        <c:ser>
          <c:idx val="1"/>
          <c:order val="1"/>
          <c:spPr>
            <a:solidFill>
              <a:srgbClr val="72C4A7"/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0"/>
                  <c:y val="0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bg1"/>
                      </a:solidFill>
                      <a:latin typeface="微软雅黑"/>
                      <a:ea typeface="微软雅黑"/>
                      <a:cs typeface="+mn-cs"/>
                      <a:sym typeface="微软雅黑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7-72B8-438F-A023-3A4DE68CBF9A}"/>
                </c:ext>
              </c:extLst>
            </c:dLbl>
            <c:dLbl>
              <c:idx val="1"/>
              <c:layout>
                <c:manualLayout>
                  <c:x val="0"/>
                  <c:y val="0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bg1"/>
                      </a:solidFill>
                      <a:latin typeface="微软雅黑"/>
                      <a:ea typeface="微软雅黑"/>
                      <a:cs typeface="+mn-cs"/>
                      <a:sym typeface="微软雅黑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8-72B8-438F-A023-3A4DE68CBF9A}"/>
                </c:ext>
              </c:extLst>
            </c:dLbl>
            <c:dLbl>
              <c:idx val="2"/>
              <c:layout>
                <c:manualLayout>
                  <c:x val="0"/>
                  <c:y val="0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bg1"/>
                      </a:solidFill>
                      <a:latin typeface="微软雅黑"/>
                      <a:ea typeface="微软雅黑"/>
                      <a:cs typeface="+mn-cs"/>
                      <a:sym typeface="微软雅黑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9-72B8-438F-A023-3A4DE68CBF9A}"/>
                </c:ext>
              </c:extLst>
            </c:dLbl>
            <c:dLbl>
              <c:idx val="3"/>
              <c:layout>
                <c:manualLayout>
                  <c:x val="0"/>
                  <c:y val="-1.171875E-3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bg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A-72B8-438F-A023-3A4DE68CBF9A}"/>
                </c:ext>
              </c:extLst>
            </c:dLbl>
            <c:dLbl>
              <c:idx val="4"/>
              <c:layout>
                <c:manualLayout>
                  <c:x val="0"/>
                  <c:y val="-7.8125000000000004E-4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bg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B-72B8-438F-A023-3A4DE68CBF9A}"/>
                </c:ext>
              </c:extLst>
            </c:dLbl>
            <c:dLbl>
              <c:idx val="5"/>
              <c:layout>
                <c:manualLayout>
                  <c:x val="0"/>
                  <c:y val="-1.171875E-3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bg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C-72B8-438F-A023-3A4DE68CBF9A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Sheet1!$A$2:$F$2</c:f>
              <c:numCache>
                <c:formatCode>General</c:formatCode>
                <c:ptCount val="6"/>
                <c:pt idx="0">
                  <c:v>51.400106102190904</c:v>
                </c:pt>
                <c:pt idx="1">
                  <c:v>51.133791332300518</c:v>
                </c:pt>
                <c:pt idx="2">
                  <c:v>45.6282518276019</c:v>
                </c:pt>
                <c:pt idx="3">
                  <c:v>41.097317805556905</c:v>
                </c:pt>
                <c:pt idx="4">
                  <c:v>43.000189244247537</c:v>
                </c:pt>
                <c:pt idx="5">
                  <c:v>41.814813515609792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72B8-438F-A023-3A4DE68CBF9A}"/>
            </c:ext>
          </c:extLst>
        </c:ser>
        <c:ser>
          <c:idx val="2"/>
          <c:order val="2"/>
          <c:spPr>
            <a:solidFill>
              <a:srgbClr val="CAE0A9"/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0"/>
                  <c:y val="0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  <a:sym typeface="微软雅黑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E-72B8-438F-A023-3A4DE68CBF9A}"/>
                </c:ext>
              </c:extLst>
            </c:dLbl>
            <c:dLbl>
              <c:idx val="1"/>
              <c:layout>
                <c:manualLayout>
                  <c:x val="0"/>
                  <c:y val="0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  <a:sym typeface="微软雅黑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F-72B8-438F-A023-3A4DE68CBF9A}"/>
                </c:ext>
              </c:extLst>
            </c:dLbl>
            <c:dLbl>
              <c:idx val="2"/>
              <c:layout>
                <c:manualLayout>
                  <c:x val="0"/>
                  <c:y val="-3.9062500000000002E-4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  <a:sym typeface="微软雅黑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0-72B8-438F-A023-3A4DE68CBF9A}"/>
                </c:ext>
              </c:extLst>
            </c:dLbl>
            <c:dLbl>
              <c:idx val="3"/>
              <c:layout>
                <c:manualLayout>
                  <c:x val="0"/>
                  <c:y val="-7.8125000000000004E-4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1-72B8-438F-A023-3A4DE68CBF9A}"/>
                </c:ext>
              </c:extLst>
            </c:dLbl>
            <c:dLbl>
              <c:idx val="4"/>
              <c:layout>
                <c:manualLayout>
                  <c:x val="0"/>
                  <c:y val="-7.8125000000000004E-4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2-72B8-438F-A023-3A4DE68CBF9A}"/>
                </c:ext>
              </c:extLst>
            </c:dLbl>
            <c:dLbl>
              <c:idx val="5"/>
              <c:layout>
                <c:manualLayout>
                  <c:x val="0"/>
                  <c:y val="-1.171875E-3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3-72B8-438F-A023-3A4DE68CBF9A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Sheet1!$A$3:$F$3</c:f>
              <c:numCache>
                <c:formatCode>General</c:formatCode>
                <c:ptCount val="6"/>
                <c:pt idx="0">
                  <c:v>10.659736345627447</c:v>
                </c:pt>
                <c:pt idx="1">
                  <c:v>13.111078753909533</c:v>
                </c:pt>
                <c:pt idx="2">
                  <c:v>13.157582708554783</c:v>
                </c:pt>
                <c:pt idx="3">
                  <c:v>13.676068072072578</c:v>
                </c:pt>
                <c:pt idx="4">
                  <c:v>12.738602804949606</c:v>
                </c:pt>
                <c:pt idx="5">
                  <c:v>13.322587908458816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72B8-438F-A023-3A4DE68CBF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1325375096"/>
        <c:axId val="1"/>
      </c:barChart>
      <c:catAx>
        <c:axId val="1325375096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ajorTickMark val="none"/>
        <c:minorTickMark val="none"/>
        <c:tickLblPos val="none"/>
        <c:spPr>
          <a:ln w="9525" algn="ctr">
            <a:solidFill>
              <a:schemeClr val="tx1"/>
            </a:solidFill>
            <a:prstDash val="solid"/>
          </a:ln>
        </c:spPr>
        <c:crossAx val="1"/>
        <c:crosses val="min"/>
        <c:auto val="0"/>
        <c:lblAlgn val="ctr"/>
        <c:lblOffset val="100"/>
        <c:noMultiLvlLbl val="0"/>
      </c:catAx>
      <c:valAx>
        <c:axId val="1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325375096"/>
        <c:crosses val="min"/>
        <c:crossBetween val="between"/>
      </c:valAx>
    </c:plotArea>
    <c:plotVisOnly val="0"/>
    <c:dispBlanksAs val="gap"/>
    <c:showDLblsOverMax val="1"/>
  </c:chart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6123554384423947E-3"/>
          <c:y val="4.4827586206896551E-2"/>
          <c:w val="0.98477528912311518"/>
          <c:h val="0.91034482758620694"/>
        </c:manualLayout>
      </c:layout>
      <c:barChart>
        <c:barDir val="col"/>
        <c:grouping val="stacked"/>
        <c:varyColors val="0"/>
        <c:ser>
          <c:idx val="0"/>
          <c:order val="0"/>
          <c:spPr>
            <a:solidFill>
              <a:srgbClr val="159EBE"/>
            </a:solidFill>
            <a:ln>
              <a:noFill/>
            </a:ln>
          </c:spPr>
          <c:invertIfNegative val="0"/>
          <c:dPt>
            <c:idx val="8"/>
            <c:invertIfNegative val="0"/>
            <c:bubble3D val="0"/>
            <c:spPr>
              <a:solidFill>
                <a:srgbClr val="D98365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0-4BEE-4721-A382-02C6CA114EF5}"/>
              </c:ext>
            </c:extLst>
          </c:dPt>
          <c:dPt>
            <c:idx val="9"/>
            <c:invertIfNegative val="0"/>
            <c:bubble3D val="0"/>
            <c:spPr>
              <a:solidFill>
                <a:srgbClr val="D98365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1-4BEE-4721-A382-02C6CA114EF5}"/>
              </c:ext>
            </c:extLst>
          </c:dPt>
          <c:dPt>
            <c:idx val="10"/>
            <c:invertIfNegative val="0"/>
            <c:bubble3D val="0"/>
            <c:spPr>
              <a:solidFill>
                <a:srgbClr val="D98365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2-4BEE-4721-A382-02C6CA114EF5}"/>
              </c:ext>
            </c:extLst>
          </c:dPt>
          <c:val>
            <c:numRef>
              <c:f>Sheet1!$A$1:$K$1</c:f>
              <c:numCache>
                <c:formatCode>General</c:formatCode>
                <c:ptCount val="11"/>
                <c:pt idx="0">
                  <c:v>54.800000000000004</c:v>
                </c:pt>
                <c:pt idx="1">
                  <c:v>11.3</c:v>
                </c:pt>
                <c:pt idx="2">
                  <c:v>7.0000000000000009</c:v>
                </c:pt>
                <c:pt idx="3">
                  <c:v>5.0999999999999996</c:v>
                </c:pt>
                <c:pt idx="4">
                  <c:v>4.2</c:v>
                </c:pt>
                <c:pt idx="5">
                  <c:v>3.6999999999999997</c:v>
                </c:pt>
                <c:pt idx="6">
                  <c:v>1.7000000000000002</c:v>
                </c:pt>
                <c:pt idx="7">
                  <c:v>0.4</c:v>
                </c:pt>
                <c:pt idx="8">
                  <c:v>-6.3</c:v>
                </c:pt>
                <c:pt idx="9">
                  <c:v>-12.1</c:v>
                </c:pt>
                <c:pt idx="10">
                  <c:v>-16.3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BEE-4721-A382-02C6CA114E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963112384"/>
        <c:axId val="1"/>
      </c:barChart>
      <c:catAx>
        <c:axId val="963112384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ajorTickMark val="none"/>
        <c:minorTickMark val="none"/>
        <c:tickLblPos val="none"/>
        <c:spPr>
          <a:ln w="9525" algn="ctr">
            <a:solidFill>
              <a:schemeClr val="tx1"/>
            </a:solidFill>
            <a:prstDash val="solid"/>
          </a:ln>
        </c:spPr>
        <c:crossAx val="1"/>
        <c:crossesAt val="0"/>
        <c:auto val="0"/>
        <c:lblAlgn val="ctr"/>
        <c:lblOffset val="100"/>
        <c:noMultiLvlLbl val="0"/>
      </c:catAx>
      <c:valAx>
        <c:axId val="1"/>
        <c:scaling>
          <c:orientation val="minMax"/>
          <c:max val="54.800000000000004"/>
          <c:min val="-16.3"/>
        </c:scaling>
        <c:delete val="1"/>
        <c:axPos val="l"/>
        <c:numFmt formatCode="General" sourceLinked="1"/>
        <c:majorTickMark val="out"/>
        <c:minorTickMark val="none"/>
        <c:tickLblPos val="nextTo"/>
        <c:crossAx val="963112384"/>
        <c:crosses val="min"/>
        <c:crossBetween val="between"/>
      </c:valAx>
    </c:plotArea>
    <c:plotVisOnly val="0"/>
    <c:dispBlanksAs val="gap"/>
    <c:showDLblsOverMax val="1"/>
  </c:chart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6123554384423947E-3"/>
          <c:y val="4.4827586206896551E-2"/>
          <c:w val="0.98477528912311518"/>
          <c:h val="0.91034482758620694"/>
        </c:manualLayout>
      </c:layout>
      <c:barChart>
        <c:barDir val="col"/>
        <c:grouping val="stacked"/>
        <c:varyColors val="0"/>
        <c:ser>
          <c:idx val="0"/>
          <c:order val="0"/>
          <c:spPr>
            <a:solidFill>
              <a:srgbClr val="D98365"/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159EBE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0-04B1-42C4-9F3E-10C1473C5C4E}"/>
              </c:ext>
            </c:extLst>
          </c:dPt>
          <c:dPt>
            <c:idx val="1"/>
            <c:invertIfNegative val="0"/>
            <c:bubble3D val="0"/>
            <c:spPr>
              <a:solidFill>
                <a:srgbClr val="159EBE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1-04B1-42C4-9F3E-10C1473C5C4E}"/>
              </c:ext>
            </c:extLst>
          </c:dPt>
          <c:dPt>
            <c:idx val="2"/>
            <c:invertIfNegative val="0"/>
            <c:bubble3D val="0"/>
            <c:spPr>
              <a:solidFill>
                <a:srgbClr val="159EBE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2-04B1-42C4-9F3E-10C1473C5C4E}"/>
              </c:ext>
            </c:extLst>
          </c:dPt>
          <c:val>
            <c:numRef>
              <c:f>Sheet1!$A$1:$K$1</c:f>
              <c:numCache>
                <c:formatCode>General</c:formatCode>
                <c:ptCount val="11"/>
                <c:pt idx="0">
                  <c:v>40.799999999999997</c:v>
                </c:pt>
                <c:pt idx="1">
                  <c:v>8.6</c:v>
                </c:pt>
                <c:pt idx="2">
                  <c:v>2.9000000000000004</c:v>
                </c:pt>
                <c:pt idx="3">
                  <c:v>-0.6</c:v>
                </c:pt>
                <c:pt idx="4">
                  <c:v>-1.4000000000000001</c:v>
                </c:pt>
                <c:pt idx="5">
                  <c:v>-1.7000000000000002</c:v>
                </c:pt>
                <c:pt idx="6">
                  <c:v>-6</c:v>
                </c:pt>
                <c:pt idx="7">
                  <c:v>-8.6999999999999993</c:v>
                </c:pt>
                <c:pt idx="8">
                  <c:v>-15.299999999999999</c:v>
                </c:pt>
                <c:pt idx="9">
                  <c:v>-15.5</c:v>
                </c:pt>
                <c:pt idx="10">
                  <c:v>-16.600000000000001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4B1-42C4-9F3E-10C1473C5C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641241400"/>
        <c:axId val="1"/>
      </c:barChart>
      <c:catAx>
        <c:axId val="641241400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ajorTickMark val="none"/>
        <c:minorTickMark val="none"/>
        <c:tickLblPos val="none"/>
        <c:spPr>
          <a:ln w="9525" algn="ctr">
            <a:solidFill>
              <a:schemeClr val="tx1"/>
            </a:solidFill>
            <a:prstDash val="solid"/>
          </a:ln>
        </c:spPr>
        <c:crossAx val="1"/>
        <c:crossesAt val="0"/>
        <c:auto val="0"/>
        <c:lblAlgn val="ctr"/>
        <c:lblOffset val="100"/>
        <c:noMultiLvlLbl val="0"/>
      </c:catAx>
      <c:valAx>
        <c:axId val="1"/>
        <c:scaling>
          <c:orientation val="minMax"/>
          <c:max val="40.799999999999997"/>
          <c:min val="-16.600000000000001"/>
        </c:scaling>
        <c:delete val="1"/>
        <c:axPos val="l"/>
        <c:numFmt formatCode="General" sourceLinked="1"/>
        <c:majorTickMark val="out"/>
        <c:minorTickMark val="none"/>
        <c:tickLblPos val="nextTo"/>
        <c:crossAx val="641241400"/>
        <c:crosses val="min"/>
        <c:crossBetween val="between"/>
      </c:valAx>
    </c:plotArea>
    <c:plotVisOnly val="0"/>
    <c:dispBlanksAs val="gap"/>
    <c:showDLblsOverMax val="1"/>
  </c:chart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2249705535924617E-2"/>
          <c:y val="2.0545239035954167E-2"/>
          <c:w val="0.97550058892815072"/>
          <c:h val="0.95890952192809165"/>
        </c:manualLayout>
      </c:layout>
      <c:barChart>
        <c:barDir val="col"/>
        <c:grouping val="stacked"/>
        <c:varyColors val="0"/>
        <c:ser>
          <c:idx val="0"/>
          <c:order val="0"/>
          <c:spPr>
            <a:solidFill>
              <a:srgbClr val="159EBE"/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0"/>
                  <c:y val="0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bg1"/>
                      </a:solidFill>
                      <a:latin typeface="微软雅黑"/>
                      <a:ea typeface="微软雅黑"/>
                      <a:cs typeface="+mn-cs"/>
                      <a:sym typeface="微软雅黑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3930-4137-8A4F-1D74399D8263}"/>
                </c:ext>
              </c:extLst>
            </c:dLbl>
            <c:dLbl>
              <c:idx val="1"/>
              <c:layout>
                <c:manualLayout>
                  <c:x val="0"/>
                  <c:y val="0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bg1"/>
                      </a:solidFill>
                      <a:latin typeface="微软雅黑"/>
                      <a:ea typeface="微软雅黑"/>
                      <a:cs typeface="+mn-cs"/>
                      <a:sym typeface="微软雅黑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3930-4137-8A4F-1D74399D8263}"/>
                </c:ext>
              </c:extLst>
            </c:dLbl>
            <c:dLbl>
              <c:idx val="2"/>
              <c:layout>
                <c:manualLayout>
                  <c:x val="0"/>
                  <c:y val="0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bg1"/>
                      </a:solidFill>
                      <a:latin typeface="微软雅黑"/>
                      <a:ea typeface="微软雅黑"/>
                      <a:cs typeface="+mn-cs"/>
                      <a:sym typeface="微软雅黑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2-3930-4137-8A4F-1D74399D8263}"/>
                </c:ext>
              </c:extLst>
            </c:dLbl>
            <c:dLbl>
              <c:idx val="3"/>
              <c:layout>
                <c:manualLayout>
                  <c:x val="0"/>
                  <c:y val="-7.9020150138285259E-4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bg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3-3930-4137-8A4F-1D74399D8263}"/>
                </c:ext>
              </c:extLst>
            </c:dLbl>
            <c:dLbl>
              <c:idx val="4"/>
              <c:layout>
                <c:manualLayout>
                  <c:x val="0"/>
                  <c:y val="-7.9020150138285259E-4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bg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4-3930-4137-8A4F-1D74399D8263}"/>
                </c:ext>
              </c:extLst>
            </c:dLbl>
            <c:dLbl>
              <c:idx val="5"/>
              <c:layout>
                <c:manualLayout>
                  <c:x val="0"/>
                  <c:y val="-7.9020150138285259E-4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bg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5-3930-4137-8A4F-1D74399D8263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Sheet1!$A$1:$F$1</c:f>
              <c:numCache>
                <c:formatCode>General</c:formatCode>
                <c:ptCount val="6"/>
                <c:pt idx="0">
                  <c:v>92.224412998378881</c:v>
                </c:pt>
                <c:pt idx="1">
                  <c:v>90.466669925425052</c:v>
                </c:pt>
                <c:pt idx="2">
                  <c:v>89.512754590994916</c:v>
                </c:pt>
                <c:pt idx="3">
                  <c:v>88.301754936495868</c:v>
                </c:pt>
                <c:pt idx="4">
                  <c:v>88.749508998643478</c:v>
                </c:pt>
                <c:pt idx="5">
                  <c:v>88.470584849130816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930-4137-8A4F-1D74399D8263}"/>
            </c:ext>
          </c:extLst>
        </c:ser>
        <c:ser>
          <c:idx val="1"/>
          <c:order val="1"/>
          <c:spPr>
            <a:solidFill>
              <a:srgbClr val="72C4A7"/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0"/>
                  <c:y val="0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bg1"/>
                      </a:solidFill>
                      <a:latin typeface="微软雅黑"/>
                      <a:ea typeface="微软雅黑"/>
                      <a:cs typeface="+mn-cs"/>
                      <a:sym typeface="微软雅黑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7-3930-4137-8A4F-1D74399D8263}"/>
                </c:ext>
              </c:extLst>
            </c:dLbl>
            <c:dLbl>
              <c:idx val="1"/>
              <c:layout>
                <c:manualLayout>
                  <c:x val="0"/>
                  <c:y val="-3.9510075069142629E-4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bg1"/>
                      </a:solidFill>
                      <a:latin typeface="微软雅黑"/>
                      <a:ea typeface="微软雅黑"/>
                      <a:cs typeface="+mn-cs"/>
                      <a:sym typeface="微软雅黑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8-3930-4137-8A4F-1D74399D8263}"/>
                </c:ext>
              </c:extLst>
            </c:dLbl>
            <c:dLbl>
              <c:idx val="2"/>
              <c:layout>
                <c:manualLayout>
                  <c:x val="0"/>
                  <c:y val="0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bg1"/>
                      </a:solidFill>
                      <a:latin typeface="微软雅黑"/>
                      <a:ea typeface="微软雅黑"/>
                      <a:cs typeface="+mn-cs"/>
                      <a:sym typeface="微软雅黑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9-3930-4137-8A4F-1D74399D8263}"/>
                </c:ext>
              </c:extLst>
            </c:dLbl>
            <c:dLbl>
              <c:idx val="3"/>
              <c:layout>
                <c:manualLayout>
                  <c:x val="0"/>
                  <c:y val="-7.9020150138285259E-4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bg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A-3930-4137-8A4F-1D74399D8263}"/>
                </c:ext>
              </c:extLst>
            </c:dLbl>
            <c:dLbl>
              <c:idx val="4"/>
              <c:layout>
                <c:manualLayout>
                  <c:x val="0"/>
                  <c:y val="-1.185302252074279E-3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bg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B-3930-4137-8A4F-1D74399D8263}"/>
                </c:ext>
              </c:extLst>
            </c:dLbl>
            <c:dLbl>
              <c:idx val="5"/>
              <c:layout>
                <c:manualLayout>
                  <c:x val="0"/>
                  <c:y val="-7.9020150138285259E-4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bg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C-3930-4137-8A4F-1D74399D8263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Sheet1!$A$2:$F$2</c:f>
              <c:numCache>
                <c:formatCode>General</c:formatCode>
                <c:ptCount val="6"/>
                <c:pt idx="0">
                  <c:v>7.7755870016211208</c:v>
                </c:pt>
                <c:pt idx="1">
                  <c:v>9.5333300745749412</c:v>
                </c:pt>
                <c:pt idx="2">
                  <c:v>10.487245409005086</c:v>
                </c:pt>
                <c:pt idx="3">
                  <c:v>11.698245063504132</c:v>
                </c:pt>
                <c:pt idx="4">
                  <c:v>11.250491001356512</c:v>
                </c:pt>
                <c:pt idx="5">
                  <c:v>11.529415150869182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3930-4137-8A4F-1D74399D82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960826456"/>
        <c:axId val="1"/>
      </c:barChart>
      <c:catAx>
        <c:axId val="960826456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ajorTickMark val="none"/>
        <c:minorTickMark val="none"/>
        <c:tickLblPos val="none"/>
        <c:spPr>
          <a:ln w="9525" algn="ctr">
            <a:solidFill>
              <a:schemeClr val="tx1"/>
            </a:solidFill>
            <a:prstDash val="solid"/>
          </a:ln>
        </c:spPr>
        <c:crossAx val="1"/>
        <c:crosses val="min"/>
        <c:auto val="0"/>
        <c:lblAlgn val="ctr"/>
        <c:lblOffset val="100"/>
        <c:noMultiLvlLbl val="0"/>
      </c:catAx>
      <c:valAx>
        <c:axId val="1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960826456"/>
        <c:crosses val="min"/>
        <c:crossBetween val="between"/>
      </c:valAx>
    </c:plotArea>
    <c:plotVisOnly val="0"/>
    <c:dispBlanksAs val="gap"/>
    <c:showDLblsOverMax val="1"/>
  </c:chart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2802547770700636E-3"/>
          <c:y val="4.4827586206896551E-2"/>
          <c:w val="0.98343949044585988"/>
          <c:h val="0.91034482758620694"/>
        </c:manualLayout>
      </c:layout>
      <c:barChart>
        <c:barDir val="col"/>
        <c:grouping val="stacked"/>
        <c:varyColors val="0"/>
        <c:ser>
          <c:idx val="0"/>
          <c:order val="0"/>
          <c:spPr>
            <a:solidFill>
              <a:srgbClr val="159EBE"/>
            </a:solidFill>
            <a:ln>
              <a:noFill/>
            </a:ln>
          </c:spPr>
          <c:invertIfNegative val="0"/>
          <c:dPt>
            <c:idx val="5"/>
            <c:invertIfNegative val="0"/>
            <c:bubble3D val="0"/>
            <c:spPr>
              <a:solidFill>
                <a:srgbClr val="D98365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0-6AFC-4009-9BF5-8CE3F47E08ED}"/>
              </c:ext>
            </c:extLst>
          </c:dPt>
          <c:dPt>
            <c:idx val="6"/>
            <c:invertIfNegative val="0"/>
            <c:bubble3D val="0"/>
            <c:spPr>
              <a:solidFill>
                <a:srgbClr val="D98365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1-6AFC-4009-9BF5-8CE3F47E08ED}"/>
              </c:ext>
            </c:extLst>
          </c:dPt>
          <c:dPt>
            <c:idx val="7"/>
            <c:invertIfNegative val="0"/>
            <c:bubble3D val="0"/>
            <c:spPr>
              <a:solidFill>
                <a:srgbClr val="D98365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2-6AFC-4009-9BF5-8CE3F47E08ED}"/>
              </c:ext>
            </c:extLst>
          </c:dPt>
          <c:val>
            <c:numRef>
              <c:f>Sheet1!$A$1:$H$1</c:f>
              <c:numCache>
                <c:formatCode>General</c:formatCode>
                <c:ptCount val="8"/>
                <c:pt idx="0">
                  <c:v>35.4</c:v>
                </c:pt>
                <c:pt idx="1">
                  <c:v>18.7</c:v>
                </c:pt>
                <c:pt idx="2">
                  <c:v>8.5</c:v>
                </c:pt>
                <c:pt idx="3">
                  <c:v>5.0999999999999996</c:v>
                </c:pt>
                <c:pt idx="4">
                  <c:v>3.5999999999999996</c:v>
                </c:pt>
                <c:pt idx="5">
                  <c:v>-0.3</c:v>
                </c:pt>
                <c:pt idx="6">
                  <c:v>-4.1000000000000005</c:v>
                </c:pt>
                <c:pt idx="7">
                  <c:v>-7.1999999999999993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AFC-4009-9BF5-8CE3F47E08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489588632"/>
        <c:axId val="1"/>
      </c:barChart>
      <c:catAx>
        <c:axId val="1489588632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ajorTickMark val="none"/>
        <c:minorTickMark val="none"/>
        <c:tickLblPos val="none"/>
        <c:spPr>
          <a:ln w="9525" algn="ctr">
            <a:solidFill>
              <a:schemeClr val="tx1"/>
            </a:solidFill>
            <a:prstDash val="solid"/>
          </a:ln>
        </c:spPr>
        <c:crossAx val="1"/>
        <c:crossesAt val="0"/>
        <c:auto val="0"/>
        <c:lblAlgn val="ctr"/>
        <c:lblOffset val="100"/>
        <c:noMultiLvlLbl val="0"/>
      </c:catAx>
      <c:valAx>
        <c:axId val="1"/>
        <c:scaling>
          <c:orientation val="minMax"/>
          <c:max val="35.4"/>
          <c:min val="-7.1999999999999993"/>
        </c:scaling>
        <c:delete val="1"/>
        <c:axPos val="l"/>
        <c:numFmt formatCode="General" sourceLinked="1"/>
        <c:majorTickMark val="out"/>
        <c:minorTickMark val="none"/>
        <c:tickLblPos val="nextTo"/>
        <c:crossAx val="1489588632"/>
        <c:crosses val="min"/>
        <c:crossBetween val="between"/>
      </c:valAx>
    </c:plotArea>
    <c:plotVisOnly val="0"/>
    <c:dispBlanksAs val="gap"/>
    <c:showDLblsOverMax val="1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6710021677505415E-3"/>
          <c:y val="0.11899313501144165"/>
          <c:w val="0.98265799566449896"/>
          <c:h val="0.76201372997711669"/>
        </c:manualLayout>
      </c:layout>
      <c:lineChart>
        <c:grouping val="standard"/>
        <c:varyColors val="0"/>
        <c:ser>
          <c:idx val="0"/>
          <c:order val="0"/>
          <c:spPr>
            <a:ln w="19050" algn="ctr">
              <a:solidFill>
                <a:srgbClr val="808080"/>
              </a:solidFill>
              <a:prstDash val="solid"/>
            </a:ln>
          </c:spPr>
          <c:marker>
            <c:symbol val="none"/>
          </c:marker>
          <c:val>
            <c:numRef>
              <c:f>Sheet1!$A$1:$L$1</c:f>
              <c:numCache>
                <c:formatCode>General</c:formatCode>
                <c:ptCount val="12"/>
                <c:pt idx="0">
                  <c:v>2033527</c:v>
                </c:pt>
                <c:pt idx="1">
                  <c:v>1146554</c:v>
                </c:pt>
                <c:pt idx="2">
                  <c:v>1842911</c:v>
                </c:pt>
                <c:pt idx="3">
                  <c:v>1660580</c:v>
                </c:pt>
                <c:pt idx="4">
                  <c:v>1611313</c:v>
                </c:pt>
                <c:pt idx="5">
                  <c:v>1538661</c:v>
                </c:pt>
                <c:pt idx="6">
                  <c:v>1515654</c:v>
                </c:pt>
                <c:pt idx="7">
                  <c:v>1516714</c:v>
                </c:pt>
                <c:pt idx="8">
                  <c:v>1736972</c:v>
                </c:pt>
                <c:pt idx="9">
                  <c:v>1974414</c:v>
                </c:pt>
                <c:pt idx="10">
                  <c:v>2152401</c:v>
                </c:pt>
                <c:pt idx="11">
                  <c:v>2366811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E11-4B4A-94CB-98C32471DDE4}"/>
            </c:ext>
          </c:extLst>
        </c:ser>
        <c:ser>
          <c:idx val="1"/>
          <c:order val="1"/>
          <c:spPr>
            <a:ln w="19050" algn="ctr">
              <a:solidFill>
                <a:srgbClr val="00A4C5"/>
              </a:solidFill>
              <a:prstDash val="solid"/>
            </a:ln>
          </c:spPr>
          <c:marker>
            <c:symbol val="none"/>
          </c:marker>
          <c:val>
            <c:numRef>
              <c:f>Sheet1!$A$2:$L$2</c:f>
              <c:numCache>
                <c:formatCode>General</c:formatCode>
                <c:ptCount val="12"/>
                <c:pt idx="0">
                  <c:v>2157236</c:v>
                </c:pt>
                <c:pt idx="1">
                  <c:v>1467221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E11-4B4A-94CB-98C32471DD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50892040"/>
        <c:axId val="1"/>
      </c:lineChart>
      <c:catAx>
        <c:axId val="650892040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ajorTickMark val="none"/>
        <c:minorTickMark val="none"/>
        <c:tickLblPos val="none"/>
        <c:spPr>
          <a:ln w="9525" algn="ctr">
            <a:solidFill>
              <a:schemeClr val="bg1"/>
            </a:solidFill>
            <a:prstDash val="solid"/>
          </a:ln>
        </c:spPr>
        <c:crossAx val="1"/>
        <c:crosses val="min"/>
        <c:auto val="0"/>
        <c:lblAlgn val="ctr"/>
        <c:lblOffset val="100"/>
        <c:noMultiLvlLbl val="0"/>
      </c:catAx>
      <c:valAx>
        <c:axId val="1"/>
        <c:scaling>
          <c:orientation val="minMax"/>
          <c:max val="4000000"/>
          <c:min val="0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one"/>
        <c:spPr>
          <a:ln w="9525" algn="ctr">
            <a:solidFill>
              <a:schemeClr val="tx1"/>
            </a:solidFill>
            <a:prstDash val="solid"/>
          </a:ln>
        </c:spPr>
        <c:txPr>
          <a:bodyPr wrap="none"/>
          <a:lstStyle/>
          <a:p>
            <a:pPr>
              <a:defRPr sz="1400" kern="1200">
                <a:latin typeface="+mn-lt"/>
                <a:ea typeface="等线"/>
                <a:cs typeface="+mn-cs"/>
                <a:sym typeface="+mn-lt"/>
              </a:defRPr>
            </a:pPr>
            <a:endParaRPr lang="zh-CN"/>
          </a:p>
        </c:txPr>
        <c:crossAx val="650892040"/>
        <c:crosses val="min"/>
        <c:crossBetween val="midCat"/>
        <c:majorUnit val="2000000"/>
      </c:valAx>
    </c:plotArea>
    <c:plotVisOnly val="0"/>
    <c:dispBlanksAs val="gap"/>
    <c:showDLblsOverMax val="1"/>
  </c:chart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2802547770700636E-3"/>
          <c:y val="4.4827586206896551E-2"/>
          <c:w val="0.98343949044585988"/>
          <c:h val="0.91034482758620694"/>
        </c:manualLayout>
      </c:layout>
      <c:barChart>
        <c:barDir val="col"/>
        <c:grouping val="stacked"/>
        <c:varyColors val="0"/>
        <c:ser>
          <c:idx val="0"/>
          <c:order val="0"/>
          <c:spPr>
            <a:solidFill>
              <a:srgbClr val="D98365"/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159EBE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0-1593-4FF2-8ABC-A94E16958464}"/>
              </c:ext>
            </c:extLst>
          </c:dPt>
          <c:dPt>
            <c:idx val="1"/>
            <c:invertIfNegative val="0"/>
            <c:bubble3D val="0"/>
            <c:spPr>
              <a:solidFill>
                <a:srgbClr val="159EBE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1-1593-4FF2-8ABC-A94E16958464}"/>
              </c:ext>
            </c:extLst>
          </c:dPt>
          <c:val>
            <c:numRef>
              <c:f>Sheet1!$A$1:$H$1</c:f>
              <c:numCache>
                <c:formatCode>General</c:formatCode>
                <c:ptCount val="8"/>
                <c:pt idx="0">
                  <c:v>29.5</c:v>
                </c:pt>
                <c:pt idx="1">
                  <c:v>12.3</c:v>
                </c:pt>
                <c:pt idx="2">
                  <c:v>-0.8</c:v>
                </c:pt>
                <c:pt idx="3">
                  <c:v>-1.4000000000000001</c:v>
                </c:pt>
                <c:pt idx="4">
                  <c:v>-3</c:v>
                </c:pt>
                <c:pt idx="5">
                  <c:v>-4.3</c:v>
                </c:pt>
                <c:pt idx="6">
                  <c:v>-9.5</c:v>
                </c:pt>
                <c:pt idx="7">
                  <c:v>-10.199999999999999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593-4FF2-8ABC-A94E169584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157085384"/>
        <c:axId val="1"/>
      </c:barChart>
      <c:catAx>
        <c:axId val="1157085384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ajorTickMark val="none"/>
        <c:minorTickMark val="none"/>
        <c:tickLblPos val="none"/>
        <c:spPr>
          <a:ln w="9525" algn="ctr">
            <a:solidFill>
              <a:schemeClr val="tx1"/>
            </a:solidFill>
            <a:prstDash val="solid"/>
          </a:ln>
        </c:spPr>
        <c:crossAx val="1"/>
        <c:crossesAt val="0"/>
        <c:auto val="0"/>
        <c:lblAlgn val="ctr"/>
        <c:lblOffset val="100"/>
        <c:noMultiLvlLbl val="0"/>
      </c:catAx>
      <c:valAx>
        <c:axId val="1"/>
        <c:scaling>
          <c:orientation val="minMax"/>
          <c:max val="29.5"/>
          <c:min val="-10.199999999999999"/>
        </c:scaling>
        <c:delete val="1"/>
        <c:axPos val="l"/>
        <c:numFmt formatCode="General" sourceLinked="1"/>
        <c:majorTickMark val="out"/>
        <c:minorTickMark val="none"/>
        <c:tickLblPos val="nextTo"/>
        <c:crossAx val="1157085384"/>
        <c:crosses val="min"/>
        <c:crossBetween val="between"/>
      </c:valAx>
    </c:plotArea>
    <c:plotVisOnly val="0"/>
    <c:dispBlanksAs val="gap"/>
    <c:showDLblsOverMax val="1"/>
  </c:chart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2948207171314742E-2"/>
          <c:y val="2.6901189860320744E-2"/>
          <c:w val="0.97410358565737054"/>
          <c:h val="0.9461976202793585"/>
        </c:manualLayout>
      </c:layout>
      <c:barChart>
        <c:barDir val="col"/>
        <c:grouping val="stacked"/>
        <c:varyColors val="0"/>
        <c:ser>
          <c:idx val="0"/>
          <c:order val="0"/>
          <c:spPr>
            <a:solidFill>
              <a:srgbClr val="159EBE"/>
            </a:solidFill>
            <a:ln>
              <a:noFill/>
            </a:ln>
          </c:spPr>
          <c:invertIfNegative val="0"/>
          <c:val>
            <c:numRef>
              <c:f>Sheet1!$A$1:$F$1</c:f>
              <c:numCache>
                <c:formatCode>General</c:formatCode>
                <c:ptCount val="6"/>
                <c:pt idx="0">
                  <c:v>0.9900000000000001</c:v>
                </c:pt>
                <c:pt idx="1">
                  <c:v>1.04</c:v>
                </c:pt>
                <c:pt idx="2">
                  <c:v>2.7</c:v>
                </c:pt>
                <c:pt idx="3">
                  <c:v>3.73</c:v>
                </c:pt>
                <c:pt idx="4">
                  <c:v>5.3</c:v>
                </c:pt>
                <c:pt idx="5">
                  <c:v>4.32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F17-4B90-A402-6DD080774502}"/>
            </c:ext>
          </c:extLst>
        </c:ser>
        <c:ser>
          <c:idx val="1"/>
          <c:order val="1"/>
          <c:spPr>
            <a:solidFill>
              <a:srgbClr val="72C4A7"/>
            </a:solidFill>
            <a:ln>
              <a:noFill/>
            </a:ln>
          </c:spPr>
          <c:invertIfNegative val="0"/>
          <c:val>
            <c:numRef>
              <c:f>Sheet1!$A$2:$F$2</c:f>
              <c:numCache>
                <c:formatCode>General</c:formatCode>
                <c:ptCount val="6"/>
                <c:pt idx="0">
                  <c:v>3.8899999999999997</c:v>
                </c:pt>
                <c:pt idx="1">
                  <c:v>4.71</c:v>
                </c:pt>
                <c:pt idx="2">
                  <c:v>12.11</c:v>
                </c:pt>
                <c:pt idx="3">
                  <c:v>13.2</c:v>
                </c:pt>
                <c:pt idx="4">
                  <c:v>16.38</c:v>
                </c:pt>
                <c:pt idx="5">
                  <c:v>14.399999999999999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F17-4B90-A402-6DD0807745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963074664"/>
        <c:axId val="1"/>
      </c:barChart>
      <c:catAx>
        <c:axId val="963074664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ajorTickMark val="none"/>
        <c:minorTickMark val="none"/>
        <c:tickLblPos val="none"/>
        <c:spPr>
          <a:ln w="9525" algn="ctr">
            <a:solidFill>
              <a:schemeClr val="tx1"/>
            </a:solidFill>
            <a:prstDash val="solid"/>
          </a:ln>
        </c:spPr>
        <c:crossAx val="1"/>
        <c:crosses val="min"/>
        <c:auto val="0"/>
        <c:lblAlgn val="ctr"/>
        <c:lblOffset val="100"/>
        <c:noMultiLvlLbl val="0"/>
      </c:catAx>
      <c:valAx>
        <c:axId val="1"/>
        <c:scaling>
          <c:orientation val="minMax"/>
          <c:max val="21.68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963074664"/>
        <c:crosses val="min"/>
        <c:crossBetween val="between"/>
      </c:valAx>
    </c:plotArea>
    <c:plotVisOnly val="0"/>
    <c:dispBlanksAs val="gap"/>
    <c:showDLblsOverMax val="1"/>
  </c:chart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2539682539682548E-3"/>
          <c:y val="2.7956989247311829E-2"/>
          <c:w val="0.98349206349206353"/>
          <c:h val="0.90860215053763438"/>
        </c:manualLayout>
      </c:layout>
      <c:barChart>
        <c:barDir val="col"/>
        <c:grouping val="stacked"/>
        <c:varyColors val="0"/>
        <c:ser>
          <c:idx val="0"/>
          <c:order val="0"/>
          <c:spPr>
            <a:solidFill>
              <a:srgbClr val="159EBE"/>
            </a:solidFill>
            <a:ln>
              <a:noFill/>
            </a:ln>
          </c:spPr>
          <c:invertIfNegative val="0"/>
          <c:dPt>
            <c:idx val="15"/>
            <c:invertIfNegative val="0"/>
            <c:bubble3D val="0"/>
            <c:spPr>
              <a:solidFill>
                <a:srgbClr val="D98365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0-51D7-4B32-B205-5FB3AE6D9BBE}"/>
              </c:ext>
            </c:extLst>
          </c:dPt>
          <c:dLbls>
            <c:dLbl>
              <c:idx val="1"/>
              <c:layout>
                <c:manualLayout>
                  <c:x val="0"/>
                  <c:y val="-0.43817204301075269"/>
                </c:manualLayout>
              </c:layout>
              <c:numFmt formatCode="0.0&quot;%&quot;;&quot;-&quot;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0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51D7-4B32-B205-5FB3AE6D9BBE}"/>
                </c:ext>
              </c:extLst>
            </c:dLbl>
            <c:dLbl>
              <c:idx val="2"/>
              <c:layout>
                <c:manualLayout>
                  <c:x val="0"/>
                  <c:y val="-0.37419354838709679"/>
                </c:manualLayout>
              </c:layout>
              <c:numFmt formatCode="0.0&quot;%&quot;;&quot;-&quot;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0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2-51D7-4B32-B205-5FB3AE6D9BBE}"/>
                </c:ext>
              </c:extLst>
            </c:dLbl>
            <c:dLbl>
              <c:idx val="3"/>
              <c:layout>
                <c:manualLayout>
                  <c:x val="0"/>
                  <c:y val="-0.25376344086021507"/>
                </c:manualLayout>
              </c:layout>
              <c:numFmt formatCode="0.0&quot;%&quot;;&quot;-&quot;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0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3-51D7-4B32-B205-5FB3AE6D9BBE}"/>
                </c:ext>
              </c:extLst>
            </c:dLbl>
            <c:dLbl>
              <c:idx val="4"/>
              <c:layout>
                <c:manualLayout>
                  <c:x val="0"/>
                  <c:y val="-0.22580645161290322"/>
                </c:manualLayout>
              </c:layout>
              <c:numFmt formatCode="0.0&quot;%&quot;;&quot;-&quot;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0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4-51D7-4B32-B205-5FB3AE6D9BBE}"/>
                </c:ext>
              </c:extLst>
            </c:dLbl>
            <c:dLbl>
              <c:idx val="5"/>
              <c:layout>
                <c:manualLayout>
                  <c:x val="0"/>
                  <c:y val="-0.1913978494623656"/>
                </c:manualLayout>
              </c:layout>
              <c:numFmt formatCode="0.0&quot;%&quot;;&quot;-&quot;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0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5-51D7-4B32-B205-5FB3AE6D9BBE}"/>
                </c:ext>
              </c:extLst>
            </c:dLbl>
            <c:dLbl>
              <c:idx val="6"/>
              <c:layout>
                <c:manualLayout>
                  <c:x val="0"/>
                  <c:y val="-0.18387096774193548"/>
                </c:manualLayout>
              </c:layout>
              <c:numFmt formatCode="0.0&quot;%&quot;;&quot;-&quot;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0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6-51D7-4B32-B205-5FB3AE6D9BBE}"/>
                </c:ext>
              </c:extLst>
            </c:dLbl>
            <c:dLbl>
              <c:idx val="7"/>
              <c:layout>
                <c:manualLayout>
                  <c:x val="0"/>
                  <c:y val="-0.17096774193548386"/>
                </c:manualLayout>
              </c:layout>
              <c:numFmt formatCode="0.0&quot;%&quot;;&quot;-&quot;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0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7-51D7-4B32-B205-5FB3AE6D9BBE}"/>
                </c:ext>
              </c:extLst>
            </c:dLbl>
            <c:dLbl>
              <c:idx val="8"/>
              <c:layout>
                <c:manualLayout>
                  <c:x val="0"/>
                  <c:y val="-0.1650537634408602"/>
                </c:manualLayout>
              </c:layout>
              <c:numFmt formatCode="0.0&quot;%&quot;;&quot;-&quot;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0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8-51D7-4B32-B205-5FB3AE6D9BBE}"/>
                </c:ext>
              </c:extLst>
            </c:dLbl>
            <c:dLbl>
              <c:idx val="9"/>
              <c:layout>
                <c:manualLayout>
                  <c:x val="0"/>
                  <c:y val="-0.10698924731182796"/>
                </c:manualLayout>
              </c:layout>
              <c:numFmt formatCode="0.0&quot;%&quot;;&quot;-&quot;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0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9-51D7-4B32-B205-5FB3AE6D9BBE}"/>
                </c:ext>
              </c:extLst>
            </c:dLbl>
            <c:dLbl>
              <c:idx val="10"/>
              <c:layout>
                <c:manualLayout>
                  <c:x val="0"/>
                  <c:y val="-0.1032258064516129"/>
                </c:manualLayout>
              </c:layout>
              <c:numFmt formatCode="0.0&quot;%&quot;;&quot;-&quot;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0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A-51D7-4B32-B205-5FB3AE6D9BBE}"/>
                </c:ext>
              </c:extLst>
            </c:dLbl>
            <c:dLbl>
              <c:idx val="11"/>
              <c:layout>
                <c:manualLayout>
                  <c:x val="0"/>
                  <c:y val="-9.4086021505376344E-2"/>
                </c:manualLayout>
              </c:layout>
              <c:numFmt formatCode="0.0&quot;%&quot;;&quot;-&quot;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0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B-51D7-4B32-B205-5FB3AE6D9BBE}"/>
                </c:ext>
              </c:extLst>
            </c:dLbl>
            <c:dLbl>
              <c:idx val="12"/>
              <c:layout>
                <c:manualLayout>
                  <c:x val="0"/>
                  <c:y val="-8.7634408602150535E-2"/>
                </c:manualLayout>
              </c:layout>
              <c:numFmt formatCode="0.0&quot;%&quot;;&quot;-&quot;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0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C-51D7-4B32-B205-5FB3AE6D9BBE}"/>
                </c:ext>
              </c:extLst>
            </c:dLbl>
            <c:dLbl>
              <c:idx val="13"/>
              <c:layout>
                <c:manualLayout>
                  <c:x val="0"/>
                  <c:y val="-7.1505376344086019E-2"/>
                </c:manualLayout>
              </c:layout>
              <c:numFmt formatCode="0.0&quot;%&quot;;&quot;-&quot;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0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D-51D7-4B32-B205-5FB3AE6D9BBE}"/>
                </c:ext>
              </c:extLst>
            </c:dLbl>
            <c:dLbl>
              <c:idx val="14"/>
              <c:layout>
                <c:manualLayout>
                  <c:x val="0"/>
                  <c:y val="-3.5483870967741936E-2"/>
                </c:manualLayout>
              </c:layout>
              <c:numFmt formatCode="0.0&quot;%&quot;;&quot;-&quot;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0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  <a:sym typeface="+mn-lt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E-51D7-4B32-B205-5FB3AE6D9BBE}"/>
                </c:ext>
              </c:extLst>
            </c:dLbl>
            <c:dLbl>
              <c:idx val="15"/>
              <c:layout>
                <c:manualLayout>
                  <c:x val="0"/>
                  <c:y val="-3.8172043010752686E-2"/>
                </c:manualLayout>
              </c:layout>
              <c:numFmt formatCode="0.0&quot;%&quot;;&quot;-&quot;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0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  <a:sym typeface="+mn-lt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51D7-4B32-B205-5FB3AE6D9BBE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Sheet1!$A$1:$P$1</c:f>
              <c:numCache>
                <c:formatCode>General</c:formatCode>
                <c:ptCount val="16"/>
                <c:pt idx="0">
                  <c:v>1094.9406512252426</c:v>
                </c:pt>
                <c:pt idx="1">
                  <c:v>993.4</c:v>
                </c:pt>
                <c:pt idx="2">
                  <c:v>834.9</c:v>
                </c:pt>
                <c:pt idx="3">
                  <c:v>540.9</c:v>
                </c:pt>
                <c:pt idx="4">
                  <c:v>472.6</c:v>
                </c:pt>
                <c:pt idx="5">
                  <c:v>387.5</c:v>
                </c:pt>
                <c:pt idx="6">
                  <c:v>369.3</c:v>
                </c:pt>
                <c:pt idx="7">
                  <c:v>338.3</c:v>
                </c:pt>
                <c:pt idx="8">
                  <c:v>323</c:v>
                </c:pt>
                <c:pt idx="9">
                  <c:v>180.9</c:v>
                </c:pt>
                <c:pt idx="10">
                  <c:v>171.3</c:v>
                </c:pt>
                <c:pt idx="11">
                  <c:v>148.6</c:v>
                </c:pt>
                <c:pt idx="12">
                  <c:v>133.1</c:v>
                </c:pt>
                <c:pt idx="13">
                  <c:v>93.7</c:v>
                </c:pt>
                <c:pt idx="14">
                  <c:v>5.0999999999999996</c:v>
                </c:pt>
                <c:pt idx="15">
                  <c:v>-19.400000000000002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51D7-4B32-B205-5FB3AE6D9B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1157132288"/>
        <c:axId val="1"/>
      </c:barChart>
      <c:catAx>
        <c:axId val="1157132288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ajorTickMark val="none"/>
        <c:minorTickMark val="none"/>
        <c:tickLblPos val="none"/>
        <c:spPr>
          <a:ln w="9525" algn="ctr">
            <a:solidFill>
              <a:schemeClr val="tx1"/>
            </a:solidFill>
            <a:prstDash val="solid"/>
          </a:ln>
        </c:spPr>
        <c:crossAx val="1"/>
        <c:crossesAt val="0"/>
        <c:auto val="0"/>
        <c:lblAlgn val="ctr"/>
        <c:lblOffset val="100"/>
        <c:noMultiLvlLbl val="0"/>
      </c:catAx>
      <c:valAx>
        <c:axId val="1"/>
        <c:scaling>
          <c:orientation val="minMax"/>
          <c:max val="1094.9406512252426"/>
          <c:min val="-19.400000000000002"/>
        </c:scaling>
        <c:delete val="1"/>
        <c:axPos val="l"/>
        <c:numFmt formatCode="General" sourceLinked="1"/>
        <c:majorTickMark val="out"/>
        <c:minorTickMark val="none"/>
        <c:tickLblPos val="nextTo"/>
        <c:crossAx val="1157132288"/>
        <c:crosses val="min"/>
        <c:crossBetween val="between"/>
      </c:valAx>
    </c:plotArea>
    <c:plotVisOnly val="0"/>
    <c:dispBlanksAs val="gap"/>
    <c:showDLblsOverMax val="1"/>
  </c:chart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7762823388664573E-3"/>
          <c:y val="2.7956989247311829E-2"/>
          <c:w val="0.98444743532226708"/>
          <c:h val="0.90860215053763438"/>
        </c:manualLayout>
      </c:layout>
      <c:barChart>
        <c:barDir val="col"/>
        <c:grouping val="stacked"/>
        <c:varyColors val="0"/>
        <c:ser>
          <c:idx val="0"/>
          <c:order val="0"/>
          <c:spPr>
            <a:solidFill>
              <a:srgbClr val="159EBE"/>
            </a:solidFill>
            <a:ln>
              <a:noFill/>
            </a:ln>
          </c:spPr>
          <c:invertIfNegative val="0"/>
          <c:dPt>
            <c:idx val="15"/>
            <c:invertIfNegative val="0"/>
            <c:bubble3D val="0"/>
            <c:spPr>
              <a:solidFill>
                <a:srgbClr val="D98365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0-B0CB-4E4F-BE19-B7DFC85903EA}"/>
              </c:ext>
            </c:extLst>
          </c:dPt>
          <c:dPt>
            <c:idx val="16"/>
            <c:invertIfNegative val="0"/>
            <c:bubble3D val="0"/>
            <c:spPr>
              <a:solidFill>
                <a:srgbClr val="D98365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1-B0CB-4E4F-BE19-B7DFC85903EA}"/>
              </c:ext>
            </c:extLst>
          </c:dPt>
          <c:dLbls>
            <c:dLbl>
              <c:idx val="1"/>
              <c:layout>
                <c:manualLayout>
                  <c:x val="0"/>
                  <c:y val="-0.43978494623655912"/>
                </c:manualLayout>
              </c:layout>
              <c:numFmt formatCode="0.0&quot;%&quot;;&quot;-&quot;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0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2-B0CB-4E4F-BE19-B7DFC85903EA}"/>
                </c:ext>
              </c:extLst>
            </c:dLbl>
            <c:dLbl>
              <c:idx val="2"/>
              <c:layout>
                <c:manualLayout>
                  <c:x val="0"/>
                  <c:y val="-0.29569892473118281"/>
                </c:manualLayout>
              </c:layout>
              <c:numFmt formatCode="0.0&quot;%&quot;;&quot;-&quot;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0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3-B0CB-4E4F-BE19-B7DFC85903EA}"/>
                </c:ext>
              </c:extLst>
            </c:dLbl>
            <c:dLbl>
              <c:idx val="3"/>
              <c:layout>
                <c:manualLayout>
                  <c:x val="0"/>
                  <c:y val="-0.2709677419354839"/>
                </c:manualLayout>
              </c:layout>
              <c:numFmt formatCode="0.0&quot;%&quot;;&quot;-&quot;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0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4-B0CB-4E4F-BE19-B7DFC85903EA}"/>
                </c:ext>
              </c:extLst>
            </c:dLbl>
            <c:dLbl>
              <c:idx val="4"/>
              <c:layout>
                <c:manualLayout>
                  <c:x val="0"/>
                  <c:y val="-0.22688172043010751"/>
                </c:manualLayout>
              </c:layout>
              <c:numFmt formatCode="0.0&quot;%&quot;;&quot;-&quot;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0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5-B0CB-4E4F-BE19-B7DFC85903EA}"/>
                </c:ext>
              </c:extLst>
            </c:dLbl>
            <c:dLbl>
              <c:idx val="5"/>
              <c:layout>
                <c:manualLayout>
                  <c:x val="0"/>
                  <c:y val="-0.18172043010752689"/>
                </c:manualLayout>
              </c:layout>
              <c:numFmt formatCode="0.0&quot;%&quot;;&quot;-&quot;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0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6-B0CB-4E4F-BE19-B7DFC85903EA}"/>
                </c:ext>
              </c:extLst>
            </c:dLbl>
            <c:dLbl>
              <c:idx val="6"/>
              <c:layout>
                <c:manualLayout>
                  <c:x val="0"/>
                  <c:y val="-0.1596774193548387"/>
                </c:manualLayout>
              </c:layout>
              <c:numFmt formatCode="0.0&quot;%&quot;;&quot;-&quot;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0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7-B0CB-4E4F-BE19-B7DFC85903EA}"/>
                </c:ext>
              </c:extLst>
            </c:dLbl>
            <c:dLbl>
              <c:idx val="7"/>
              <c:layout>
                <c:manualLayout>
                  <c:x val="0"/>
                  <c:y val="-0.15860215053763441"/>
                </c:manualLayout>
              </c:layout>
              <c:numFmt formatCode="0.0&quot;%&quot;;&quot;-&quot;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0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8-B0CB-4E4F-BE19-B7DFC85903EA}"/>
                </c:ext>
              </c:extLst>
            </c:dLbl>
            <c:dLbl>
              <c:idx val="8"/>
              <c:layout>
                <c:manualLayout>
                  <c:x val="0"/>
                  <c:y val="-0.1381720430107527"/>
                </c:manualLayout>
              </c:layout>
              <c:numFmt formatCode="0.0&quot;%&quot;;&quot;-&quot;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0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9-B0CB-4E4F-BE19-B7DFC85903EA}"/>
                </c:ext>
              </c:extLst>
            </c:dLbl>
            <c:dLbl>
              <c:idx val="9"/>
              <c:layout>
                <c:manualLayout>
                  <c:x val="0"/>
                  <c:y val="-0.12688172043010754"/>
                </c:manualLayout>
              </c:layout>
              <c:numFmt formatCode="0.0&quot;%&quot;;&quot;-&quot;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0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A-B0CB-4E4F-BE19-B7DFC85903EA}"/>
                </c:ext>
              </c:extLst>
            </c:dLbl>
            <c:dLbl>
              <c:idx val="10"/>
              <c:layout>
                <c:manualLayout>
                  <c:x val="0"/>
                  <c:y val="-0.1064516129032258"/>
                </c:manualLayout>
              </c:layout>
              <c:numFmt formatCode="0.0&quot;%&quot;;&quot;-&quot;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0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B-B0CB-4E4F-BE19-B7DFC85903EA}"/>
                </c:ext>
              </c:extLst>
            </c:dLbl>
            <c:dLbl>
              <c:idx val="11"/>
              <c:layout>
                <c:manualLayout>
                  <c:x val="0"/>
                  <c:y val="-9.6236559139784947E-2"/>
                </c:manualLayout>
              </c:layout>
              <c:numFmt formatCode="0.0&quot;%&quot;;&quot;-&quot;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0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C-B0CB-4E4F-BE19-B7DFC85903EA}"/>
                </c:ext>
              </c:extLst>
            </c:dLbl>
            <c:dLbl>
              <c:idx val="12"/>
              <c:layout>
                <c:manualLayout>
                  <c:x val="0"/>
                  <c:y val="-7.3655913978494622E-2"/>
                </c:manualLayout>
              </c:layout>
              <c:numFmt formatCode="0.0&quot;%&quot;;&quot;-&quot;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0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D-B0CB-4E4F-BE19-B7DFC85903EA}"/>
                </c:ext>
              </c:extLst>
            </c:dLbl>
            <c:dLbl>
              <c:idx val="13"/>
              <c:layout>
                <c:manualLayout>
                  <c:x val="0"/>
                  <c:y val="-5.6989247311827959E-2"/>
                </c:manualLayout>
              </c:layout>
              <c:numFmt formatCode="0.0&quot;%&quot;;&quot;-&quot;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0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E-B0CB-4E4F-BE19-B7DFC85903EA}"/>
                </c:ext>
              </c:extLst>
            </c:dLbl>
            <c:dLbl>
              <c:idx val="14"/>
              <c:layout>
                <c:manualLayout>
                  <c:x val="0"/>
                  <c:y val="-5.053763440860215E-2"/>
                </c:manualLayout>
              </c:layout>
              <c:numFmt formatCode="0.0&quot;%&quot;;&quot;-&quot;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0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  <a:sym typeface="+mn-lt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F-B0CB-4E4F-BE19-B7DFC85903EA}"/>
                </c:ext>
              </c:extLst>
            </c:dLbl>
            <c:dLbl>
              <c:idx val="15"/>
              <c:layout>
                <c:manualLayout>
                  <c:x val="0"/>
                  <c:y val="-3.0645161290322579E-2"/>
                </c:manualLayout>
              </c:layout>
              <c:numFmt formatCode="0.0&quot;%&quot;;&quot;-&quot;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0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  <a:sym typeface="+mn-lt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B0CB-4E4F-BE19-B7DFC85903EA}"/>
                </c:ext>
              </c:extLst>
            </c:dLbl>
            <c:dLbl>
              <c:idx val="16"/>
              <c:layout>
                <c:manualLayout>
                  <c:x val="0"/>
                  <c:y val="-3.6559139784946237E-2"/>
                </c:manualLayout>
              </c:layout>
              <c:numFmt formatCode="0.0&quot;%&quot;;&quot;-&quot;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0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  <a:sym typeface="+mn-lt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B0CB-4E4F-BE19-B7DFC85903EA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Sheet1!$A$1:$Q$1</c:f>
              <c:numCache>
                <c:formatCode>General</c:formatCode>
                <c:ptCount val="17"/>
                <c:pt idx="0">
                  <c:v>942.50359180933219</c:v>
                </c:pt>
                <c:pt idx="1">
                  <c:v>855.4</c:v>
                </c:pt>
                <c:pt idx="2">
                  <c:v>552</c:v>
                </c:pt>
                <c:pt idx="3">
                  <c:v>499.6</c:v>
                </c:pt>
                <c:pt idx="4">
                  <c:v>406.59999999999997</c:v>
                </c:pt>
                <c:pt idx="5">
                  <c:v>311.90000000000003</c:v>
                </c:pt>
                <c:pt idx="6">
                  <c:v>265.8</c:v>
                </c:pt>
                <c:pt idx="7">
                  <c:v>263.89999999999998</c:v>
                </c:pt>
                <c:pt idx="8">
                  <c:v>220.29999999999998</c:v>
                </c:pt>
                <c:pt idx="9">
                  <c:v>196.3</c:v>
                </c:pt>
                <c:pt idx="10">
                  <c:v>153.19999999999999</c:v>
                </c:pt>
                <c:pt idx="11">
                  <c:v>131.80000000000001</c:v>
                </c:pt>
                <c:pt idx="12">
                  <c:v>85</c:v>
                </c:pt>
                <c:pt idx="13">
                  <c:v>50.1</c:v>
                </c:pt>
                <c:pt idx="14">
                  <c:v>36</c:v>
                </c:pt>
                <c:pt idx="15">
                  <c:v>-1.4000000000000001</c:v>
                </c:pt>
                <c:pt idx="16">
                  <c:v>-13.4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B0CB-4E4F-BE19-B7DFC85903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960736584"/>
        <c:axId val="1"/>
      </c:barChart>
      <c:catAx>
        <c:axId val="960736584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ajorTickMark val="none"/>
        <c:minorTickMark val="none"/>
        <c:tickLblPos val="none"/>
        <c:spPr>
          <a:ln w="9525" algn="ctr">
            <a:solidFill>
              <a:schemeClr val="tx1"/>
            </a:solidFill>
            <a:prstDash val="solid"/>
          </a:ln>
        </c:spPr>
        <c:crossAx val="1"/>
        <c:crossesAt val="0"/>
        <c:auto val="0"/>
        <c:lblAlgn val="ctr"/>
        <c:lblOffset val="100"/>
        <c:noMultiLvlLbl val="0"/>
      </c:catAx>
      <c:valAx>
        <c:axId val="1"/>
        <c:scaling>
          <c:orientation val="minMax"/>
          <c:max val="942.50359180933219"/>
          <c:min val="-13.4"/>
        </c:scaling>
        <c:delete val="1"/>
        <c:axPos val="l"/>
        <c:numFmt formatCode="General" sourceLinked="1"/>
        <c:majorTickMark val="out"/>
        <c:minorTickMark val="none"/>
        <c:tickLblPos val="nextTo"/>
        <c:crossAx val="960736584"/>
        <c:crosses val="min"/>
        <c:crossBetween val="between"/>
      </c:valAx>
    </c:plotArea>
    <c:plotVisOnly val="0"/>
    <c:dispBlanksAs val="gap"/>
    <c:showDLblsOverMax val="1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6710021677505415E-3"/>
          <c:y val="0.10483870967741936"/>
          <c:w val="0.98265799566449896"/>
          <c:h val="0.79032258064516125"/>
        </c:manualLayout>
      </c:layout>
      <c:lineChart>
        <c:grouping val="standard"/>
        <c:varyColors val="0"/>
        <c:ser>
          <c:idx val="0"/>
          <c:order val="0"/>
          <c:spPr>
            <a:ln w="19050" algn="ctr">
              <a:solidFill>
                <a:srgbClr val="808080"/>
              </a:solidFill>
              <a:prstDash val="solid"/>
            </a:ln>
          </c:spPr>
          <c:marker>
            <c:symbol val="none"/>
          </c:marker>
          <c:val>
            <c:numRef>
              <c:f>Sheet1!$A$1:$L$1</c:f>
              <c:numCache>
                <c:formatCode>General</c:formatCode>
                <c:ptCount val="12"/>
                <c:pt idx="0">
                  <c:v>81265</c:v>
                </c:pt>
                <c:pt idx="1">
                  <c:v>68368</c:v>
                </c:pt>
                <c:pt idx="2">
                  <c:v>82283</c:v>
                </c:pt>
                <c:pt idx="3">
                  <c:v>95322</c:v>
                </c:pt>
                <c:pt idx="4">
                  <c:v>92710</c:v>
                </c:pt>
                <c:pt idx="5">
                  <c:v>96333</c:v>
                </c:pt>
                <c:pt idx="6">
                  <c:v>114167</c:v>
                </c:pt>
                <c:pt idx="7">
                  <c:v>127935</c:v>
                </c:pt>
                <c:pt idx="8">
                  <c:v>111404</c:v>
                </c:pt>
                <c:pt idx="9">
                  <c:v>170599</c:v>
                </c:pt>
                <c:pt idx="10">
                  <c:v>143812</c:v>
                </c:pt>
                <c:pt idx="11">
                  <c:v>147635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6EC-4909-8C64-813CF73625BC}"/>
            </c:ext>
          </c:extLst>
        </c:ser>
        <c:ser>
          <c:idx val="1"/>
          <c:order val="1"/>
          <c:spPr>
            <a:ln w="19050" algn="ctr">
              <a:solidFill>
                <a:srgbClr val="00A4C5"/>
              </a:solidFill>
              <a:prstDash val="solid"/>
            </a:ln>
          </c:spPr>
          <c:marker>
            <c:symbol val="none"/>
          </c:marker>
          <c:val>
            <c:numRef>
              <c:f>Sheet1!$A$2:$L$2</c:f>
              <c:numCache>
                <c:formatCode>General</c:formatCode>
                <c:ptCount val="12"/>
                <c:pt idx="0">
                  <c:v>152376</c:v>
                </c:pt>
                <c:pt idx="1">
                  <c:v>121892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6EC-4909-8C64-813CF73625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56010752"/>
        <c:axId val="1"/>
      </c:lineChart>
      <c:catAx>
        <c:axId val="656010752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ajorTickMark val="none"/>
        <c:minorTickMark val="none"/>
        <c:tickLblPos val="none"/>
        <c:spPr>
          <a:ln w="9525" algn="ctr">
            <a:solidFill>
              <a:schemeClr val="bg1"/>
            </a:solidFill>
            <a:prstDash val="solid"/>
          </a:ln>
        </c:spPr>
        <c:crossAx val="1"/>
        <c:crosses val="min"/>
        <c:auto val="0"/>
        <c:lblAlgn val="ctr"/>
        <c:lblOffset val="100"/>
        <c:noMultiLvlLbl val="0"/>
      </c:catAx>
      <c:valAx>
        <c:axId val="1"/>
        <c:scaling>
          <c:orientation val="minMax"/>
          <c:max val="200000"/>
          <c:min val="0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one"/>
        <c:spPr>
          <a:ln w="9525" algn="ctr">
            <a:solidFill>
              <a:schemeClr val="tx1"/>
            </a:solidFill>
            <a:prstDash val="solid"/>
          </a:ln>
        </c:spPr>
        <c:txPr>
          <a:bodyPr wrap="none"/>
          <a:lstStyle/>
          <a:p>
            <a:pPr>
              <a:defRPr sz="1400" kern="1200">
                <a:latin typeface="+mn-lt"/>
                <a:ea typeface="等线"/>
                <a:cs typeface="+mn-cs"/>
                <a:sym typeface="+mn-lt"/>
              </a:defRPr>
            </a:pPr>
            <a:endParaRPr lang="zh-CN"/>
          </a:p>
        </c:txPr>
        <c:crossAx val="656010752"/>
        <c:crosses val="min"/>
        <c:crossBetween val="midCat"/>
        <c:majorUnit val="100000"/>
      </c:valAx>
    </c:plotArea>
    <c:plotVisOnly val="0"/>
    <c:dispBlanksAs val="gap"/>
    <c:showDLblsOverMax val="1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6710021677505415E-3"/>
          <c:y val="0.10878661087866109"/>
          <c:w val="0.98265799566449896"/>
          <c:h val="0.78242677824267781"/>
        </c:manualLayout>
      </c:layout>
      <c:lineChart>
        <c:grouping val="standard"/>
        <c:varyColors val="0"/>
        <c:ser>
          <c:idx val="0"/>
          <c:order val="0"/>
          <c:spPr>
            <a:ln w="19050" algn="ctr">
              <a:solidFill>
                <a:srgbClr val="808080"/>
              </a:solidFill>
              <a:prstDash val="solid"/>
            </a:ln>
          </c:spPr>
          <c:marker>
            <c:symbol val="none"/>
          </c:marker>
          <c:val>
            <c:numRef>
              <c:f>Sheet1!$A$1:$L$1</c:f>
              <c:numCache>
                <c:formatCode>General</c:formatCode>
                <c:ptCount val="12"/>
                <c:pt idx="0">
                  <c:v>2187199</c:v>
                </c:pt>
                <c:pt idx="1">
                  <c:v>1196104</c:v>
                </c:pt>
                <c:pt idx="2">
                  <c:v>1763704</c:v>
                </c:pt>
                <c:pt idx="3">
                  <c:v>1615784</c:v>
                </c:pt>
                <c:pt idx="4">
                  <c:v>1628676</c:v>
                </c:pt>
                <c:pt idx="5">
                  <c:v>1584229</c:v>
                </c:pt>
                <c:pt idx="6">
                  <c:v>1509833</c:v>
                </c:pt>
                <c:pt idx="7">
                  <c:v>1451900</c:v>
                </c:pt>
                <c:pt idx="8">
                  <c:v>1582507</c:v>
                </c:pt>
                <c:pt idx="9">
                  <c:v>1714390</c:v>
                </c:pt>
                <c:pt idx="10">
                  <c:v>1817254</c:v>
                </c:pt>
                <c:pt idx="11">
                  <c:v>2108069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B98-4FFF-A82F-E5422C56DBF4}"/>
            </c:ext>
          </c:extLst>
        </c:ser>
        <c:ser>
          <c:idx val="1"/>
          <c:order val="1"/>
          <c:spPr>
            <a:ln w="19050" algn="ctr">
              <a:solidFill>
                <a:srgbClr val="00A4C5"/>
              </a:solidFill>
              <a:prstDash val="solid"/>
            </a:ln>
          </c:spPr>
          <c:marker>
            <c:symbol val="none"/>
          </c:marker>
          <c:val>
            <c:numRef>
              <c:f>Sheet1!$A$2:$L$2</c:f>
              <c:numCache>
                <c:formatCode>General</c:formatCode>
                <c:ptCount val="12"/>
                <c:pt idx="0">
                  <c:v>2077739</c:v>
                </c:pt>
                <c:pt idx="1">
                  <c:v>1257634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B98-4FFF-A82F-E5422C56DB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65647840"/>
        <c:axId val="1"/>
      </c:lineChart>
      <c:catAx>
        <c:axId val="565647840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ajorTickMark val="none"/>
        <c:minorTickMark val="none"/>
        <c:tickLblPos val="none"/>
        <c:spPr>
          <a:ln w="9525" algn="ctr">
            <a:solidFill>
              <a:schemeClr val="tx1"/>
            </a:solidFill>
            <a:prstDash val="solid"/>
          </a:ln>
        </c:spPr>
        <c:crossAx val="1"/>
        <c:crosses val="min"/>
        <c:auto val="0"/>
        <c:lblAlgn val="ctr"/>
        <c:lblOffset val="100"/>
        <c:noMultiLvlLbl val="0"/>
      </c:catAx>
      <c:valAx>
        <c:axId val="1"/>
        <c:scaling>
          <c:orientation val="minMax"/>
          <c:max val="4000000"/>
          <c:min val="0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one"/>
        <c:spPr>
          <a:ln w="9525" algn="ctr">
            <a:solidFill>
              <a:schemeClr val="tx1"/>
            </a:solidFill>
            <a:prstDash val="solid"/>
          </a:ln>
        </c:spPr>
        <c:txPr>
          <a:bodyPr wrap="none"/>
          <a:lstStyle/>
          <a:p>
            <a:pPr>
              <a:defRPr sz="1400" kern="1200">
                <a:latin typeface="+mn-lt"/>
                <a:ea typeface="等线"/>
                <a:cs typeface="+mn-cs"/>
                <a:sym typeface="+mn-lt"/>
              </a:defRPr>
            </a:pPr>
            <a:endParaRPr lang="zh-CN"/>
          </a:p>
        </c:txPr>
        <c:crossAx val="565647840"/>
        <c:crosses val="min"/>
        <c:crossBetween val="midCat"/>
        <c:majorUnit val="2000000"/>
      </c:valAx>
    </c:plotArea>
    <c:plotVisOnly val="0"/>
    <c:dispBlanksAs val="gap"/>
    <c:showDLblsOverMax val="1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6710021677505415E-3"/>
          <c:y val="0.11040339702760085"/>
          <c:w val="0.98265799566449896"/>
          <c:h val="0.77919320594479835"/>
        </c:manualLayout>
      </c:layout>
      <c:lineChart>
        <c:grouping val="standard"/>
        <c:varyColors val="0"/>
        <c:ser>
          <c:idx val="0"/>
          <c:order val="0"/>
          <c:spPr>
            <a:ln w="19050" algn="ctr">
              <a:solidFill>
                <a:srgbClr val="808080"/>
              </a:solidFill>
              <a:prstDash val="solid"/>
            </a:ln>
          </c:spPr>
          <c:marker>
            <c:symbol val="none"/>
          </c:marker>
          <c:val>
            <c:numRef>
              <c:f>Sheet1!$A$1:$L$1</c:f>
              <c:numCache>
                <c:formatCode>General</c:formatCode>
                <c:ptCount val="12"/>
                <c:pt idx="0">
                  <c:v>1886347</c:v>
                </c:pt>
                <c:pt idx="1">
                  <c:v>1148637</c:v>
                </c:pt>
                <c:pt idx="2">
                  <c:v>1851910</c:v>
                </c:pt>
                <c:pt idx="3">
                  <c:v>1684190</c:v>
                </c:pt>
                <c:pt idx="4">
                  <c:v>1607484</c:v>
                </c:pt>
                <c:pt idx="5">
                  <c:v>1539458</c:v>
                </c:pt>
                <c:pt idx="6">
                  <c:v>1550578</c:v>
                </c:pt>
                <c:pt idx="7">
                  <c:v>1519148</c:v>
                </c:pt>
                <c:pt idx="8">
                  <c:v>1738096</c:v>
                </c:pt>
                <c:pt idx="9">
                  <c:v>1987692</c:v>
                </c:pt>
                <c:pt idx="10">
                  <c:v>2269847</c:v>
                </c:pt>
                <c:pt idx="11">
                  <c:v>2515584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88C-44E8-ACC3-47F87EC58A40}"/>
            </c:ext>
          </c:extLst>
        </c:ser>
        <c:ser>
          <c:idx val="1"/>
          <c:order val="1"/>
          <c:spPr>
            <a:ln w="19050" algn="ctr">
              <a:solidFill>
                <a:srgbClr val="00A4C5"/>
              </a:solidFill>
              <a:prstDash val="solid"/>
            </a:ln>
          </c:spPr>
          <c:marker>
            <c:symbol val="none"/>
          </c:marker>
          <c:val>
            <c:numRef>
              <c:f>Sheet1!$A$2:$L$2</c:f>
              <c:numCache>
                <c:formatCode>General</c:formatCode>
                <c:ptCount val="12"/>
                <c:pt idx="0">
                  <c:v>2074916</c:v>
                </c:pt>
                <c:pt idx="1">
                  <c:v>1519909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88C-44E8-ACC3-47F87EC58A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177833416"/>
        <c:axId val="1"/>
      </c:lineChart>
      <c:catAx>
        <c:axId val="1177833416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ajorTickMark val="none"/>
        <c:minorTickMark val="none"/>
        <c:tickLblPos val="none"/>
        <c:spPr>
          <a:ln w="9525" algn="ctr">
            <a:solidFill>
              <a:schemeClr val="bg1"/>
            </a:solidFill>
            <a:prstDash val="solid"/>
          </a:ln>
        </c:spPr>
        <c:crossAx val="1"/>
        <c:crosses val="min"/>
        <c:auto val="0"/>
        <c:lblAlgn val="ctr"/>
        <c:lblOffset val="100"/>
        <c:noMultiLvlLbl val="0"/>
      </c:catAx>
      <c:valAx>
        <c:axId val="1"/>
        <c:scaling>
          <c:orientation val="minMax"/>
          <c:max val="4000000"/>
          <c:min val="0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one"/>
        <c:spPr>
          <a:ln w="9525" algn="ctr">
            <a:solidFill>
              <a:schemeClr val="tx1"/>
            </a:solidFill>
            <a:prstDash val="solid"/>
          </a:ln>
        </c:spPr>
        <c:txPr>
          <a:bodyPr wrap="none"/>
          <a:lstStyle/>
          <a:p>
            <a:pPr>
              <a:defRPr sz="1400" kern="1200">
                <a:latin typeface="+mn-lt"/>
                <a:ea typeface="等线"/>
                <a:cs typeface="+mn-cs"/>
                <a:sym typeface="+mn-lt"/>
              </a:defRPr>
            </a:pPr>
            <a:endParaRPr lang="zh-CN"/>
          </a:p>
        </c:txPr>
        <c:crossAx val="1177833416"/>
        <c:crosses val="min"/>
        <c:crossBetween val="midCat"/>
        <c:majorUnit val="2000000"/>
      </c:valAx>
    </c:plotArea>
    <c:plotVisOnly val="0"/>
    <c:dispBlanksAs val="gap"/>
    <c:showDLblsOverMax val="1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6710021677505415E-3"/>
          <c:y val="0.11899313501144165"/>
          <c:w val="0.98265799566449896"/>
          <c:h val="0.76201372997711669"/>
        </c:manualLayout>
      </c:layout>
      <c:lineChart>
        <c:grouping val="standard"/>
        <c:varyColors val="0"/>
        <c:ser>
          <c:idx val="0"/>
          <c:order val="0"/>
          <c:spPr>
            <a:ln w="19050" algn="ctr">
              <a:solidFill>
                <a:srgbClr val="808080"/>
              </a:solidFill>
              <a:prstDash val="solid"/>
            </a:ln>
          </c:spPr>
          <c:marker>
            <c:symbol val="none"/>
          </c:marker>
          <c:val>
            <c:numRef>
              <c:f>Sheet1!$A$1:$L$1</c:f>
              <c:numCache>
                <c:formatCode>General</c:formatCode>
                <c:ptCount val="12"/>
                <c:pt idx="0">
                  <c:v>2048369</c:v>
                </c:pt>
                <c:pt idx="1">
                  <c:v>1160524</c:v>
                </c:pt>
                <c:pt idx="2">
                  <c:v>1873805</c:v>
                </c:pt>
                <c:pt idx="3">
                  <c:v>1697606</c:v>
                </c:pt>
                <c:pt idx="4">
                  <c:v>1645011</c:v>
                </c:pt>
                <c:pt idx="5">
                  <c:v>1566884</c:v>
                </c:pt>
                <c:pt idx="6">
                  <c:v>1547215</c:v>
                </c:pt>
                <c:pt idx="7">
                  <c:v>1551547</c:v>
                </c:pt>
                <c:pt idx="8">
                  <c:v>1757017</c:v>
                </c:pt>
                <c:pt idx="9">
                  <c:v>2005647</c:v>
                </c:pt>
                <c:pt idx="10">
                  <c:v>2192528</c:v>
                </c:pt>
                <c:pt idx="11">
                  <c:v>2408327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A72-48F8-981D-6EA75B221327}"/>
            </c:ext>
          </c:extLst>
        </c:ser>
        <c:ser>
          <c:idx val="1"/>
          <c:order val="1"/>
          <c:spPr>
            <a:ln w="19050" algn="ctr">
              <a:solidFill>
                <a:srgbClr val="00A4C5"/>
              </a:solidFill>
              <a:prstDash val="solid"/>
            </a:ln>
          </c:spPr>
          <c:marker>
            <c:symbol val="none"/>
          </c:marker>
          <c:val>
            <c:numRef>
              <c:f>Sheet1!$A$2:$L$2</c:f>
              <c:numCache>
                <c:formatCode>General</c:formatCode>
                <c:ptCount val="12"/>
                <c:pt idx="0">
                  <c:v>2187486</c:v>
                </c:pt>
                <c:pt idx="1">
                  <c:v>1482222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A72-48F8-981D-6EA75B2213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178899160"/>
        <c:axId val="1"/>
      </c:lineChart>
      <c:catAx>
        <c:axId val="1178899160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ajorTickMark val="none"/>
        <c:minorTickMark val="none"/>
        <c:tickLblPos val="none"/>
        <c:spPr>
          <a:ln w="9525" algn="ctr">
            <a:solidFill>
              <a:schemeClr val="bg1"/>
            </a:solidFill>
            <a:prstDash val="solid"/>
          </a:ln>
        </c:spPr>
        <c:crossAx val="1"/>
        <c:crosses val="min"/>
        <c:auto val="0"/>
        <c:lblAlgn val="ctr"/>
        <c:lblOffset val="100"/>
        <c:noMultiLvlLbl val="0"/>
      </c:catAx>
      <c:valAx>
        <c:axId val="1"/>
        <c:scaling>
          <c:orientation val="minMax"/>
          <c:max val="4000000"/>
          <c:min val="0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one"/>
        <c:spPr>
          <a:ln w="9525" algn="ctr">
            <a:solidFill>
              <a:schemeClr val="tx1"/>
            </a:solidFill>
            <a:prstDash val="solid"/>
          </a:ln>
        </c:spPr>
        <c:txPr>
          <a:bodyPr wrap="none"/>
          <a:lstStyle/>
          <a:p>
            <a:pPr>
              <a:defRPr sz="1400" b="1" kern="1200">
                <a:latin typeface="+mn-lt"/>
                <a:ea typeface="等线"/>
                <a:cs typeface="+mn-cs"/>
                <a:sym typeface="+mn-lt"/>
              </a:defRPr>
            </a:pPr>
            <a:endParaRPr lang="zh-CN"/>
          </a:p>
        </c:txPr>
        <c:crossAx val="1178899160"/>
        <c:crosses val="min"/>
        <c:crossBetween val="midCat"/>
        <c:majorUnit val="2000000"/>
      </c:valAx>
    </c:plotArea>
    <c:plotVisOnly val="0"/>
    <c:dispBlanksAs val="gap"/>
    <c:showDLblsOverMax val="1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6710021677505415E-3"/>
          <c:y val="0.10483870967741936"/>
          <c:w val="0.98265799566449896"/>
          <c:h val="0.79032258064516125"/>
        </c:manualLayout>
      </c:layout>
      <c:lineChart>
        <c:grouping val="standard"/>
        <c:varyColors val="0"/>
        <c:ser>
          <c:idx val="0"/>
          <c:order val="0"/>
          <c:spPr>
            <a:ln w="19050" algn="ctr">
              <a:solidFill>
                <a:srgbClr val="808080"/>
              </a:solidFill>
              <a:prstDash val="solid"/>
            </a:ln>
          </c:spPr>
          <c:marker>
            <c:symbol val="none"/>
          </c:marker>
          <c:val>
            <c:numRef>
              <c:f>Sheet1!$A$1:$L$1</c:f>
              <c:numCache>
                <c:formatCode>General</c:formatCode>
                <c:ptCount val="12"/>
                <c:pt idx="0">
                  <c:v>84250</c:v>
                </c:pt>
                <c:pt idx="1">
                  <c:v>71800</c:v>
                </c:pt>
                <c:pt idx="2">
                  <c:v>85125</c:v>
                </c:pt>
                <c:pt idx="3">
                  <c:v>98637</c:v>
                </c:pt>
                <c:pt idx="4">
                  <c:v>96733</c:v>
                </c:pt>
                <c:pt idx="5">
                  <c:v>100215</c:v>
                </c:pt>
                <c:pt idx="6">
                  <c:v>117930</c:v>
                </c:pt>
                <c:pt idx="7">
                  <c:v>131086</c:v>
                </c:pt>
                <c:pt idx="8">
                  <c:v>114594</c:v>
                </c:pt>
                <c:pt idx="9">
                  <c:v>174989</c:v>
                </c:pt>
                <c:pt idx="10">
                  <c:v>146612</c:v>
                </c:pt>
                <c:pt idx="11">
                  <c:v>149692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B2F-448A-8D8D-CCDBDD3365AC}"/>
            </c:ext>
          </c:extLst>
        </c:ser>
        <c:ser>
          <c:idx val="1"/>
          <c:order val="1"/>
          <c:spPr>
            <a:ln w="19050" algn="ctr">
              <a:solidFill>
                <a:srgbClr val="00A4C5"/>
              </a:solidFill>
              <a:prstDash val="solid"/>
            </a:ln>
          </c:spPr>
          <c:marker>
            <c:symbol val="none"/>
          </c:marker>
          <c:val>
            <c:numRef>
              <c:f>Sheet1!$A$2:$L$2</c:f>
              <c:numCache>
                <c:formatCode>General</c:formatCode>
                <c:ptCount val="12"/>
                <c:pt idx="0">
                  <c:v>160198</c:v>
                </c:pt>
                <c:pt idx="1">
                  <c:v>125229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B2F-448A-8D8D-CCDBDD3365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181831752"/>
        <c:axId val="1"/>
      </c:lineChart>
      <c:catAx>
        <c:axId val="1181831752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ajorTickMark val="none"/>
        <c:minorTickMark val="none"/>
        <c:tickLblPos val="none"/>
        <c:spPr>
          <a:ln w="9525" algn="ctr">
            <a:solidFill>
              <a:schemeClr val="bg1"/>
            </a:solidFill>
            <a:prstDash val="solid"/>
          </a:ln>
        </c:spPr>
        <c:crossAx val="1"/>
        <c:crosses val="min"/>
        <c:auto val="0"/>
        <c:lblAlgn val="ctr"/>
        <c:lblOffset val="100"/>
        <c:noMultiLvlLbl val="0"/>
      </c:catAx>
      <c:valAx>
        <c:axId val="1"/>
        <c:scaling>
          <c:orientation val="minMax"/>
          <c:max val="200000"/>
          <c:min val="0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one"/>
        <c:spPr>
          <a:ln w="9525" algn="ctr">
            <a:solidFill>
              <a:schemeClr val="tx1"/>
            </a:solidFill>
            <a:prstDash val="solid"/>
          </a:ln>
        </c:spPr>
        <c:txPr>
          <a:bodyPr wrap="none"/>
          <a:lstStyle/>
          <a:p>
            <a:pPr>
              <a:defRPr sz="1400" kern="1200">
                <a:latin typeface="+mn-lt"/>
                <a:ea typeface="等线"/>
                <a:cs typeface="+mn-cs"/>
                <a:sym typeface="+mn-lt"/>
              </a:defRPr>
            </a:pPr>
            <a:endParaRPr lang="zh-CN"/>
          </a:p>
        </c:txPr>
        <c:crossAx val="1181831752"/>
        <c:crosses val="min"/>
        <c:crossBetween val="midCat"/>
        <c:majorUnit val="100000"/>
      </c:valAx>
    </c:plotArea>
    <c:plotVisOnly val="0"/>
    <c:dispBlanksAs val="gap"/>
    <c:showDLblsOverMax val="1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6710021677505415E-3"/>
          <c:y val="0.10878661087866109"/>
          <c:w val="0.98265799566449896"/>
          <c:h val="0.78242677824267781"/>
        </c:manualLayout>
      </c:layout>
      <c:lineChart>
        <c:grouping val="standard"/>
        <c:varyColors val="0"/>
        <c:ser>
          <c:idx val="0"/>
          <c:order val="0"/>
          <c:spPr>
            <a:ln w="19050" algn="ctr">
              <a:solidFill>
                <a:srgbClr val="808080"/>
              </a:solidFill>
              <a:prstDash val="solid"/>
            </a:ln>
          </c:spPr>
          <c:marker>
            <c:symbol val="none"/>
          </c:marker>
          <c:val>
            <c:numRef>
              <c:f>Sheet1!$A$1:$L$1</c:f>
              <c:numCache>
                <c:formatCode>General</c:formatCode>
                <c:ptCount val="12"/>
                <c:pt idx="0">
                  <c:v>2210567</c:v>
                </c:pt>
                <c:pt idx="1">
                  <c:v>1214989</c:v>
                </c:pt>
                <c:pt idx="2">
                  <c:v>1806030</c:v>
                </c:pt>
                <c:pt idx="3">
                  <c:v>1650821</c:v>
                </c:pt>
                <c:pt idx="4">
                  <c:v>1660294</c:v>
                </c:pt>
                <c:pt idx="5">
                  <c:v>1612213</c:v>
                </c:pt>
                <c:pt idx="6">
                  <c:v>1535266</c:v>
                </c:pt>
                <c:pt idx="7">
                  <c:v>1476106</c:v>
                </c:pt>
                <c:pt idx="8">
                  <c:v>1606650</c:v>
                </c:pt>
                <c:pt idx="9">
                  <c:v>1738084</c:v>
                </c:pt>
                <c:pt idx="10">
                  <c:v>1845308</c:v>
                </c:pt>
                <c:pt idx="11">
                  <c:v>2143763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B46-436B-8E97-29D3A82B2492}"/>
            </c:ext>
          </c:extLst>
        </c:ser>
        <c:ser>
          <c:idx val="1"/>
          <c:order val="1"/>
          <c:spPr>
            <a:ln w="19050" algn="ctr">
              <a:solidFill>
                <a:srgbClr val="00A4C5"/>
              </a:solidFill>
              <a:prstDash val="solid"/>
            </a:ln>
          </c:spPr>
          <c:marker>
            <c:symbol val="none"/>
          </c:marker>
          <c:val>
            <c:numRef>
              <c:f>Sheet1!$A$2:$L$2</c:f>
              <c:numCache>
                <c:formatCode>General</c:formatCode>
                <c:ptCount val="12"/>
                <c:pt idx="0">
                  <c:v>2097624</c:v>
                </c:pt>
                <c:pt idx="1">
                  <c:v>1283539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B46-436B-8E97-29D3A82B24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100877848"/>
        <c:axId val="1"/>
      </c:lineChart>
      <c:catAx>
        <c:axId val="1100877848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ajorTickMark val="none"/>
        <c:minorTickMark val="none"/>
        <c:tickLblPos val="none"/>
        <c:spPr>
          <a:ln w="9525" algn="ctr">
            <a:solidFill>
              <a:schemeClr val="tx1"/>
            </a:solidFill>
            <a:prstDash val="solid"/>
          </a:ln>
        </c:spPr>
        <c:crossAx val="1"/>
        <c:crosses val="min"/>
        <c:auto val="0"/>
        <c:lblAlgn val="ctr"/>
        <c:lblOffset val="100"/>
        <c:noMultiLvlLbl val="0"/>
      </c:catAx>
      <c:valAx>
        <c:axId val="1"/>
        <c:scaling>
          <c:orientation val="minMax"/>
          <c:max val="4000000"/>
          <c:min val="0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one"/>
        <c:spPr>
          <a:ln w="9525" algn="ctr">
            <a:solidFill>
              <a:schemeClr val="tx1"/>
            </a:solidFill>
            <a:prstDash val="solid"/>
          </a:ln>
        </c:spPr>
        <c:txPr>
          <a:bodyPr wrap="none"/>
          <a:lstStyle/>
          <a:p>
            <a:pPr>
              <a:defRPr sz="1400" kern="1200">
                <a:latin typeface="+mn-lt"/>
                <a:ea typeface="等线"/>
                <a:cs typeface="+mn-cs"/>
                <a:sym typeface="+mn-lt"/>
              </a:defRPr>
            </a:pPr>
            <a:endParaRPr lang="zh-CN"/>
          </a:p>
        </c:txPr>
        <c:crossAx val="1100877848"/>
        <c:crosses val="min"/>
        <c:crossBetween val="midCat"/>
        <c:majorUnit val="2000000"/>
      </c:valAx>
    </c:plotArea>
    <c:plotVisOnly val="0"/>
    <c:dispBlanksAs val="gap"/>
    <c:showDLblsOverMax val="1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1581291759465479E-2"/>
          <c:y val="2.0147229755908564E-2"/>
          <c:w val="0.97683741648106903"/>
          <c:h val="0.95970554048818291"/>
        </c:manualLayout>
      </c:layout>
      <c:barChart>
        <c:barDir val="col"/>
        <c:grouping val="stacked"/>
        <c:varyColors val="0"/>
        <c:ser>
          <c:idx val="0"/>
          <c:order val="0"/>
          <c:spPr>
            <a:solidFill>
              <a:srgbClr val="159EBE"/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0"/>
                  <c:y val="0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bg1"/>
                      </a:solidFill>
                      <a:latin typeface="微软雅黑"/>
                      <a:ea typeface="微软雅黑"/>
                      <a:cs typeface="+mn-cs"/>
                      <a:sym typeface="微软雅黑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9723-4840-94C6-7C9332C264C9}"/>
                </c:ext>
              </c:extLst>
            </c:dLbl>
            <c:dLbl>
              <c:idx val="1"/>
              <c:layout>
                <c:manualLayout>
                  <c:x val="0"/>
                  <c:y val="0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bg1"/>
                      </a:solidFill>
                      <a:latin typeface="微软雅黑"/>
                      <a:ea typeface="微软雅黑"/>
                      <a:cs typeface="+mn-cs"/>
                      <a:sym typeface="微软雅黑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9723-4840-94C6-7C9332C264C9}"/>
                </c:ext>
              </c:extLst>
            </c:dLbl>
            <c:dLbl>
              <c:idx val="2"/>
              <c:layout>
                <c:manualLayout>
                  <c:x val="0"/>
                  <c:y val="0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bg1"/>
                      </a:solidFill>
                      <a:latin typeface="微软雅黑"/>
                      <a:ea typeface="微软雅黑"/>
                      <a:cs typeface="+mn-cs"/>
                      <a:sym typeface="微软雅黑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2-9723-4840-94C6-7C9332C264C9}"/>
                </c:ext>
              </c:extLst>
            </c:dLbl>
            <c:dLbl>
              <c:idx val="3"/>
              <c:layout>
                <c:manualLayout>
                  <c:x val="0"/>
                  <c:y val="0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bg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3-9723-4840-94C6-7C9332C264C9}"/>
                </c:ext>
              </c:extLst>
            </c:dLbl>
            <c:dLbl>
              <c:idx val="4"/>
              <c:layout>
                <c:manualLayout>
                  <c:x val="0"/>
                  <c:y val="0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bg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4-9723-4840-94C6-7C9332C264C9}"/>
                </c:ext>
              </c:extLst>
            </c:dLbl>
            <c:dLbl>
              <c:idx val="5"/>
              <c:layout>
                <c:manualLayout>
                  <c:x val="0"/>
                  <c:y val="-7.7489345215032935E-4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bg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5-9723-4840-94C6-7C9332C264C9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Sheet1!$A$1:$F$1</c:f>
              <c:numCache>
                <c:formatCode>General</c:formatCode>
                <c:ptCount val="6"/>
                <c:pt idx="0">
                  <c:v>44.301478923767597</c:v>
                </c:pt>
                <c:pt idx="1">
                  <c:v>46.39019332817427</c:v>
                </c:pt>
                <c:pt idx="2">
                  <c:v>45.792365651155329</c:v>
                </c:pt>
                <c:pt idx="3">
                  <c:v>46.950266611927674</c:v>
                </c:pt>
                <c:pt idx="4">
                  <c:v>46.87293759551666</c:v>
                </c:pt>
                <c:pt idx="5">
                  <c:v>46.921108973419166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9723-4840-94C6-7C9332C264C9}"/>
            </c:ext>
          </c:extLst>
        </c:ser>
        <c:ser>
          <c:idx val="1"/>
          <c:order val="1"/>
          <c:spPr>
            <a:solidFill>
              <a:srgbClr val="72C4A7"/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0"/>
                  <c:y val="0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bg1"/>
                      </a:solidFill>
                      <a:latin typeface="微软雅黑"/>
                      <a:ea typeface="微软雅黑"/>
                      <a:cs typeface="+mn-cs"/>
                      <a:sym typeface="微软雅黑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7-9723-4840-94C6-7C9332C264C9}"/>
                </c:ext>
              </c:extLst>
            </c:dLbl>
            <c:dLbl>
              <c:idx val="1"/>
              <c:layout>
                <c:manualLayout>
                  <c:x val="0"/>
                  <c:y val="0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bg1"/>
                      </a:solidFill>
                      <a:latin typeface="微软雅黑"/>
                      <a:ea typeface="微软雅黑"/>
                      <a:cs typeface="+mn-cs"/>
                      <a:sym typeface="微软雅黑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8-9723-4840-94C6-7C9332C264C9}"/>
                </c:ext>
              </c:extLst>
            </c:dLbl>
            <c:dLbl>
              <c:idx val="2"/>
              <c:layout>
                <c:manualLayout>
                  <c:x val="0"/>
                  <c:y val="0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bg1"/>
                      </a:solidFill>
                      <a:latin typeface="微软雅黑"/>
                      <a:ea typeface="微软雅黑"/>
                      <a:cs typeface="+mn-cs"/>
                      <a:sym typeface="微软雅黑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9-9723-4840-94C6-7C9332C264C9}"/>
                </c:ext>
              </c:extLst>
            </c:dLbl>
            <c:dLbl>
              <c:idx val="3"/>
              <c:layout>
                <c:manualLayout>
                  <c:x val="0"/>
                  <c:y val="-3.8744672607516468E-4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bg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A-9723-4840-94C6-7C9332C264C9}"/>
                </c:ext>
              </c:extLst>
            </c:dLbl>
            <c:dLbl>
              <c:idx val="4"/>
              <c:layout>
                <c:manualLayout>
                  <c:x val="0"/>
                  <c:y val="0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bg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B-9723-4840-94C6-7C9332C264C9}"/>
                </c:ext>
              </c:extLst>
            </c:dLbl>
            <c:dLbl>
              <c:idx val="5"/>
              <c:layout>
                <c:manualLayout>
                  <c:x val="0"/>
                  <c:y val="-7.7489345215032935E-4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bg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C-9723-4840-94C6-7C9332C264C9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Sheet1!$A$2:$F$2</c:f>
              <c:numCache>
                <c:formatCode>General</c:formatCode>
                <c:ptCount val="6"/>
                <c:pt idx="0">
                  <c:v>6.6544269819399036</c:v>
                </c:pt>
                <c:pt idx="1">
                  <c:v>5.6514801441311153</c:v>
                </c:pt>
                <c:pt idx="2">
                  <c:v>5.3523927626796031</c:v>
                </c:pt>
                <c:pt idx="3">
                  <c:v>4.8708716542356809</c:v>
                </c:pt>
                <c:pt idx="4">
                  <c:v>5.2762568442010993</c:v>
                </c:pt>
                <c:pt idx="5">
                  <c:v>5.0237259820715696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9723-4840-94C6-7C9332C264C9}"/>
            </c:ext>
          </c:extLst>
        </c:ser>
        <c:ser>
          <c:idx val="2"/>
          <c:order val="2"/>
          <c:spPr>
            <a:solidFill>
              <a:srgbClr val="B0DCD5"/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0"/>
                  <c:y val="0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  <a:sym typeface="微软雅黑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E-9723-4840-94C6-7C9332C264C9}"/>
                </c:ext>
              </c:extLst>
            </c:dLbl>
            <c:dLbl>
              <c:idx val="1"/>
              <c:layout>
                <c:manualLayout>
                  <c:x val="0"/>
                  <c:y val="0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  <a:sym typeface="微软雅黑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F-9723-4840-94C6-7C9332C264C9}"/>
                </c:ext>
              </c:extLst>
            </c:dLbl>
            <c:dLbl>
              <c:idx val="2"/>
              <c:layout>
                <c:manualLayout>
                  <c:x val="0"/>
                  <c:y val="0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  <a:sym typeface="微软雅黑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0-9723-4840-94C6-7C9332C264C9}"/>
                </c:ext>
              </c:extLst>
            </c:dLbl>
            <c:dLbl>
              <c:idx val="3"/>
              <c:layout>
                <c:manualLayout>
                  <c:x val="0"/>
                  <c:y val="-3.8744672607516468E-4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1-9723-4840-94C6-7C9332C264C9}"/>
                </c:ext>
              </c:extLst>
            </c:dLbl>
            <c:dLbl>
              <c:idx val="4"/>
              <c:layout>
                <c:manualLayout>
                  <c:x val="0"/>
                  <c:y val="-3.8744672607516468E-4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2-9723-4840-94C6-7C9332C264C9}"/>
                </c:ext>
              </c:extLst>
            </c:dLbl>
            <c:dLbl>
              <c:idx val="5"/>
              <c:layout>
                <c:manualLayout>
                  <c:x val="0"/>
                  <c:y val="-7.7489345215032935E-4"/>
                </c:manualLayout>
              </c:layout>
              <c:numFmt formatCode="#,##0.0&quot;%&quot;;&quot;-&quot;#,##0.0&quot;%&quot;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800" b="1" kern="1200">
                      <a:solidFill>
                        <a:schemeClr val="tx1"/>
                      </a:solidFill>
                      <a:latin typeface="微软雅黑"/>
                      <a:ea typeface="微软雅黑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3-9723-4840-94C6-7C9332C264C9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Sheet1!$A$3:$F$3</c:f>
              <c:numCache>
                <c:formatCode>General</c:formatCode>
                <c:ptCount val="6"/>
                <c:pt idx="0">
                  <c:v>49.044094094292504</c:v>
                </c:pt>
                <c:pt idx="1">
                  <c:v>47.958326527694616</c:v>
                </c:pt>
                <c:pt idx="2">
                  <c:v>48.855241586165064</c:v>
                </c:pt>
                <c:pt idx="3">
                  <c:v>48.178861733836641</c:v>
                </c:pt>
                <c:pt idx="4">
                  <c:v>47.85080556028224</c:v>
                </c:pt>
                <c:pt idx="5">
                  <c:v>48.055165044509266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9723-4840-94C6-7C9332C264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960729368"/>
        <c:axId val="1"/>
      </c:barChart>
      <c:catAx>
        <c:axId val="960729368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ajorTickMark val="none"/>
        <c:minorTickMark val="none"/>
        <c:tickLblPos val="none"/>
        <c:spPr>
          <a:ln w="9525" algn="ctr">
            <a:solidFill>
              <a:schemeClr val="tx1"/>
            </a:solidFill>
            <a:prstDash val="solid"/>
          </a:ln>
        </c:spPr>
        <c:crossAx val="1"/>
        <c:crosses val="min"/>
        <c:auto val="0"/>
        <c:lblAlgn val="ctr"/>
        <c:lblOffset val="100"/>
        <c:noMultiLvlLbl val="0"/>
      </c:catAx>
      <c:valAx>
        <c:axId val="1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960729368"/>
        <c:crosses val="min"/>
        <c:crossBetween val="between"/>
      </c:valAx>
    </c:plotArea>
    <c:plotVisOnly val="0"/>
    <c:dispBlanksAs val="gap"/>
    <c:showDLblsOverMax val="1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74CE3F-3AEE-4E7C-B996-290099926A46}" type="datetimeFigureOut">
              <a:rPr lang="zh-CN" altLang="en-US" smtClean="0"/>
              <a:t>2022/2/14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2D5943-2D03-4ED7-9BC0-53E2C0DD5F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2D5943-2D03-4ED7-9BC0-53E2C0DD5F81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2D5943-2D03-4ED7-9BC0-53E2C0DD5F8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6384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2D5943-2D03-4ED7-9BC0-53E2C0DD5F81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2D5943-2D03-4ED7-9BC0-53E2C0DD5F81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2D5943-2D03-4ED7-9BC0-53E2C0DD5F8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0517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2D5943-2D03-4ED7-9BC0-53E2C0DD5F81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2D5943-2D03-4ED7-9BC0-53E2C0DD5F81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2D5943-2D03-4ED7-9BC0-53E2C0DD5F8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7116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2D5943-2D03-4ED7-9BC0-53E2C0DD5F81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2D5943-2D03-4ED7-9BC0-53E2C0DD5F81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2D5943-2D03-4ED7-9BC0-53E2C0DD5F81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8503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4139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2D5943-2D03-4ED7-9BC0-53E2C0DD5F81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2D5943-2D03-4ED7-9BC0-53E2C0DD5F81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2D5943-2D03-4ED7-9BC0-53E2C0DD5F81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2D5943-2D03-4ED7-9BC0-53E2C0DD5F81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2D5943-2D03-4ED7-9BC0-53E2C0DD5F81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2D5943-2D03-4ED7-9BC0-53E2C0DD5F8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9641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2D5943-2D03-4ED7-9BC0-53E2C0DD5F81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2D5943-2D03-4ED7-9BC0-53E2C0DD5F81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tags" Target="../tags/tag4.xml"/><Relationship Id="rId7" Type="http://schemas.openxmlformats.org/officeDocument/2006/relationships/image" Target="../media/image2.emf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.xml"/><Relationship Id="rId9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对象 6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2" name="think-cell 幻灯片" r:id="rId6" imgW="5715" imgH="5715" progId="TCLayout.ActiveDocument.1">
                  <p:embed/>
                </p:oleObj>
              </mc:Choice>
              <mc:Fallback>
                <p:oleObj name="think-cell 幻灯片" r:id="rId6" imgW="5715" imgH="5715" progId="TCLayout.ActiveDocument.1">
                  <p:embed/>
                  <p:pic>
                    <p:nvPicPr>
                      <p:cNvPr id="0" name="图片 4302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5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586B772-85AA-443D-AD16-F2A49EB5DED2}" type="datetime1">
              <a:rPr lang="zh-CN" altLang="en-US" smtClean="0"/>
              <a:t>2022/2/14</a:t>
            </a:fld>
            <a:endParaRPr lang="zh-CN" altLang="en-US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447155"/>
            <a:ext cx="2743200" cy="274320"/>
          </a:xfrm>
        </p:spPr>
        <p:txBody>
          <a:bodyPr/>
          <a:lstStyle/>
          <a:p>
            <a:fld id="{2F8A455D-95D5-41E4-A9F6-867A8246F06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9" name="6"/>
          <p:cNvSpPr/>
          <p:nvPr userDrawn="1"/>
        </p:nvSpPr>
        <p:spPr bwMode="auto">
          <a:xfrm>
            <a:off x="-18415" y="-13335"/>
            <a:ext cx="4885055" cy="5140960"/>
          </a:xfrm>
          <a:custGeom>
            <a:avLst/>
            <a:gdLst>
              <a:gd name="connsiteX0" fmla="*/ 3873521 w 4367317"/>
              <a:gd name="connsiteY0" fmla="*/ 0 h 5069536"/>
              <a:gd name="connsiteX1" fmla="*/ 4367317 w 4367317"/>
              <a:gd name="connsiteY1" fmla="*/ 0 h 5069536"/>
              <a:gd name="connsiteX2" fmla="*/ 0 w 4367317"/>
              <a:gd name="connsiteY2" fmla="*/ 5069536 h 5069536"/>
              <a:gd name="connsiteX3" fmla="*/ 0 w 4367317"/>
              <a:gd name="connsiteY3" fmla="*/ 1974215 h 506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67317" h="5069536">
                <a:moveTo>
                  <a:pt x="3873521" y="0"/>
                </a:moveTo>
                <a:lnTo>
                  <a:pt x="4367317" y="0"/>
                </a:lnTo>
                <a:lnTo>
                  <a:pt x="0" y="5069536"/>
                </a:lnTo>
                <a:lnTo>
                  <a:pt x="0" y="1974215"/>
                </a:lnTo>
                <a:close/>
              </a:path>
            </a:pathLst>
          </a:custGeom>
          <a:solidFill>
            <a:srgbClr val="EFEF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endParaRPr lang="zh-CN" altLang="en-US" sz="1015">
              <a:solidFill>
                <a:prstClr val="black"/>
              </a:solidFill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" name="5"/>
          <p:cNvSpPr/>
          <p:nvPr userDrawn="1"/>
        </p:nvSpPr>
        <p:spPr bwMode="auto">
          <a:xfrm>
            <a:off x="-18415" y="-32385"/>
            <a:ext cx="4423410" cy="2347595"/>
          </a:xfrm>
          <a:custGeom>
            <a:avLst/>
            <a:gdLst>
              <a:gd name="connsiteX0" fmla="*/ 0 w 3955151"/>
              <a:gd name="connsiteY0" fmla="*/ 0 h 2314573"/>
              <a:gd name="connsiteX1" fmla="*/ 3541893 w 3955151"/>
              <a:gd name="connsiteY1" fmla="*/ 0 h 2314573"/>
              <a:gd name="connsiteX2" fmla="*/ 3955151 w 3955151"/>
              <a:gd name="connsiteY2" fmla="*/ 10116 h 2314573"/>
              <a:gd name="connsiteX3" fmla="*/ 0 w 3955151"/>
              <a:gd name="connsiteY3" fmla="*/ 2314573 h 2314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55151" h="2314573">
                <a:moveTo>
                  <a:pt x="0" y="0"/>
                </a:moveTo>
                <a:lnTo>
                  <a:pt x="3541893" y="0"/>
                </a:lnTo>
                <a:lnTo>
                  <a:pt x="3955151" y="10116"/>
                </a:lnTo>
                <a:lnTo>
                  <a:pt x="0" y="2314573"/>
                </a:lnTo>
                <a:close/>
              </a:path>
            </a:pathLst>
          </a:custGeom>
          <a:solidFill>
            <a:srgbClr val="159EBE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endParaRPr lang="zh-CN" altLang="en-US" sz="1015">
              <a:solidFill>
                <a:prstClr val="black"/>
              </a:solidFill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1" name="4"/>
          <p:cNvSpPr/>
          <p:nvPr userDrawn="1"/>
        </p:nvSpPr>
        <p:spPr bwMode="auto">
          <a:xfrm>
            <a:off x="-18415" y="-13335"/>
            <a:ext cx="4453890" cy="3115310"/>
          </a:xfrm>
          <a:custGeom>
            <a:avLst/>
            <a:gdLst>
              <a:gd name="connsiteX0" fmla="*/ 3934942 w 3982022"/>
              <a:gd name="connsiteY0" fmla="*/ 0 h 3071803"/>
              <a:gd name="connsiteX1" fmla="*/ 3982022 w 3982022"/>
              <a:gd name="connsiteY1" fmla="*/ 0 h 3071803"/>
              <a:gd name="connsiteX2" fmla="*/ 0 w 3982022"/>
              <a:gd name="connsiteY2" fmla="*/ 3071803 h 3071803"/>
              <a:gd name="connsiteX3" fmla="*/ 0 w 3982022"/>
              <a:gd name="connsiteY3" fmla="*/ 1848528 h 3071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82022" h="3071803">
                <a:moveTo>
                  <a:pt x="3934942" y="0"/>
                </a:moveTo>
                <a:lnTo>
                  <a:pt x="3982022" y="0"/>
                </a:lnTo>
                <a:lnTo>
                  <a:pt x="0" y="3071803"/>
                </a:lnTo>
                <a:lnTo>
                  <a:pt x="0" y="1848528"/>
                </a:lnTo>
                <a:close/>
              </a:path>
            </a:pathLst>
          </a:custGeom>
          <a:solidFill>
            <a:srgbClr val="8CC345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endParaRPr lang="zh-CN" altLang="en-US" sz="1015">
              <a:solidFill>
                <a:prstClr val="black"/>
              </a:solidFill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" name="Slide Number Placeholder 5"/>
          <p:cNvSpPr>
            <a:spLocks noGrp="1"/>
          </p:cNvSpPr>
          <p:nvPr userDrawn="1"/>
        </p:nvSpPr>
        <p:spPr>
          <a:xfrm>
            <a:off x="8798560" y="6377940"/>
            <a:ext cx="2747010" cy="3536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685800" rtl="0" eaLnBrk="1" latinLnBrk="0" hangingPunct="1">
              <a:defRPr sz="900" kern="1200">
                <a:solidFill>
                  <a:sysClr val="windowText" lastClr="000000">
                    <a:tint val="7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342900" algn="l" defTabSz="685800" rtl="0" eaLnBrk="1" latinLnBrk="0" hangingPunct="1">
              <a:defRPr sz="135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685800" algn="l" defTabSz="685800" rtl="0" eaLnBrk="1" latinLnBrk="0" hangingPunct="1">
              <a:defRPr sz="135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028700" algn="l" defTabSz="685800" rtl="0" eaLnBrk="1" latinLnBrk="0" hangingPunct="1">
              <a:defRPr sz="135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371600" algn="l" defTabSz="685800" rtl="0" eaLnBrk="1" latinLnBrk="0" hangingPunct="1">
              <a:defRPr sz="135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1714500" algn="l" defTabSz="685800" rtl="0" eaLnBrk="1" latinLnBrk="0" hangingPunct="1">
              <a:defRPr sz="135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057400" algn="l" defTabSz="685800" rtl="0" eaLnBrk="1" latinLnBrk="0" hangingPunct="1">
              <a:defRPr sz="135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2400300" algn="l" defTabSz="685800" rtl="0" eaLnBrk="1" latinLnBrk="0" hangingPunct="1">
              <a:defRPr sz="135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2743200" algn="l" defTabSz="685800" rtl="0" eaLnBrk="1" latinLnBrk="0" hangingPunct="1">
              <a:defRPr sz="135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fld id="{82952373-7980-4DA7-9ADE-54D716DB38B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3" name="3"/>
          <p:cNvSpPr/>
          <p:nvPr userDrawn="1"/>
        </p:nvSpPr>
        <p:spPr bwMode="auto">
          <a:xfrm>
            <a:off x="9262110" y="2952115"/>
            <a:ext cx="2929890" cy="3361690"/>
          </a:xfrm>
          <a:custGeom>
            <a:avLst/>
            <a:gdLst>
              <a:gd name="connsiteX0" fmla="*/ 2919413 w 2925237"/>
              <a:gd name="connsiteY0" fmla="*/ 0 h 3476625"/>
              <a:gd name="connsiteX1" fmla="*/ 2925237 w 2925237"/>
              <a:gd name="connsiteY1" fmla="*/ 163915 h 3476625"/>
              <a:gd name="connsiteX2" fmla="*/ 2925237 w 2925237"/>
              <a:gd name="connsiteY2" fmla="*/ 3398721 h 3476625"/>
              <a:gd name="connsiteX3" fmla="*/ 0 w 2925237"/>
              <a:gd name="connsiteY3" fmla="*/ 3476625 h 3476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5237" h="3476625">
                <a:moveTo>
                  <a:pt x="2919413" y="0"/>
                </a:moveTo>
                <a:lnTo>
                  <a:pt x="2925237" y="163915"/>
                </a:lnTo>
                <a:lnTo>
                  <a:pt x="2925237" y="3398721"/>
                </a:lnTo>
                <a:lnTo>
                  <a:pt x="0" y="3476625"/>
                </a:lnTo>
                <a:close/>
              </a:path>
            </a:pathLst>
          </a:custGeom>
          <a:solidFill>
            <a:srgbClr val="EFEF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endParaRPr lang="zh-CN" altLang="en-US" sz="1015">
              <a:solidFill>
                <a:prstClr val="black"/>
              </a:solidFill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4" name="2"/>
          <p:cNvSpPr/>
          <p:nvPr userDrawn="1"/>
        </p:nvSpPr>
        <p:spPr bwMode="auto">
          <a:xfrm>
            <a:off x="8208645" y="4191000"/>
            <a:ext cx="3983355" cy="2667000"/>
          </a:xfrm>
          <a:custGeom>
            <a:avLst/>
            <a:gdLst>
              <a:gd name="connsiteX0" fmla="*/ 3977749 w 3977749"/>
              <a:gd name="connsiteY0" fmla="*/ 0 h 2758695"/>
              <a:gd name="connsiteX1" fmla="*/ 3977749 w 3977749"/>
              <a:gd name="connsiteY1" fmla="*/ 2758695 h 2758695"/>
              <a:gd name="connsiteX2" fmla="*/ 626774 w 3977749"/>
              <a:gd name="connsiteY2" fmla="*/ 2758695 h 2758695"/>
              <a:gd name="connsiteX3" fmla="*/ 0 w 3977749"/>
              <a:gd name="connsiteY3" fmla="*/ 2734703 h 2758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7749" h="2758695">
                <a:moveTo>
                  <a:pt x="3977749" y="0"/>
                </a:moveTo>
                <a:lnTo>
                  <a:pt x="3977749" y="2758695"/>
                </a:lnTo>
                <a:lnTo>
                  <a:pt x="626774" y="2758695"/>
                </a:lnTo>
                <a:lnTo>
                  <a:pt x="0" y="2734703"/>
                </a:lnTo>
                <a:close/>
              </a:path>
            </a:pathLst>
          </a:custGeom>
          <a:solidFill>
            <a:srgbClr val="159E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endParaRPr lang="zh-CN" altLang="en-US" sz="1015">
              <a:solidFill>
                <a:prstClr val="black"/>
              </a:solidFill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5" name="1"/>
          <p:cNvSpPr/>
          <p:nvPr userDrawn="1"/>
        </p:nvSpPr>
        <p:spPr bwMode="auto">
          <a:xfrm>
            <a:off x="7845425" y="4932045"/>
            <a:ext cx="4346575" cy="1925955"/>
          </a:xfrm>
          <a:custGeom>
            <a:avLst/>
            <a:gdLst>
              <a:gd name="connsiteX0" fmla="*/ 4339925 w 4339925"/>
              <a:gd name="connsiteY0" fmla="*/ 0 h 1991063"/>
              <a:gd name="connsiteX1" fmla="*/ 4339925 w 4339925"/>
              <a:gd name="connsiteY1" fmla="*/ 913141 h 1991063"/>
              <a:gd name="connsiteX2" fmla="*/ 305017 w 4339925"/>
              <a:gd name="connsiteY2" fmla="*/ 1991063 h 1991063"/>
              <a:gd name="connsiteX3" fmla="*/ 0 w 4339925"/>
              <a:gd name="connsiteY3" fmla="*/ 1991063 h 1991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39925" h="1991063">
                <a:moveTo>
                  <a:pt x="4339925" y="0"/>
                </a:moveTo>
                <a:lnTo>
                  <a:pt x="4339925" y="913141"/>
                </a:lnTo>
                <a:lnTo>
                  <a:pt x="305017" y="1991063"/>
                </a:lnTo>
                <a:lnTo>
                  <a:pt x="0" y="1991063"/>
                </a:lnTo>
                <a:close/>
              </a:path>
            </a:pathLst>
          </a:custGeom>
          <a:solidFill>
            <a:srgbClr val="8CC3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endParaRPr lang="zh-CN" altLang="en-US" sz="1015">
              <a:solidFill>
                <a:prstClr val="black"/>
              </a:solidFill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6" name="任意多边形 22"/>
          <p:cNvSpPr/>
          <p:nvPr userDrawn="1"/>
        </p:nvSpPr>
        <p:spPr>
          <a:xfrm>
            <a:off x="1378585" y="2110105"/>
            <a:ext cx="9707245" cy="2821940"/>
          </a:xfrm>
          <a:custGeom>
            <a:avLst/>
            <a:gdLst>
              <a:gd name="connsiteX0" fmla="*/ 0 w 6585492"/>
              <a:gd name="connsiteY0" fmla="*/ 0 h 2171406"/>
              <a:gd name="connsiteX1" fmla="*/ 1849289 w 6585492"/>
              <a:gd name="connsiteY1" fmla="*/ 0 h 2171406"/>
              <a:gd name="connsiteX2" fmla="*/ 1849289 w 6585492"/>
              <a:gd name="connsiteY2" fmla="*/ 149501 h 2171406"/>
              <a:gd name="connsiteX3" fmla="*/ 149501 w 6585492"/>
              <a:gd name="connsiteY3" fmla="*/ 149501 h 2171406"/>
              <a:gd name="connsiteX4" fmla="*/ 149501 w 6585492"/>
              <a:gd name="connsiteY4" fmla="*/ 2021905 h 2171406"/>
              <a:gd name="connsiteX5" fmla="*/ 6435991 w 6585492"/>
              <a:gd name="connsiteY5" fmla="*/ 2021905 h 2171406"/>
              <a:gd name="connsiteX6" fmla="*/ 6435991 w 6585492"/>
              <a:gd name="connsiteY6" fmla="*/ 149501 h 2171406"/>
              <a:gd name="connsiteX7" fmla="*/ 4399901 w 6585492"/>
              <a:gd name="connsiteY7" fmla="*/ 149501 h 2171406"/>
              <a:gd name="connsiteX8" fmla="*/ 4399901 w 6585492"/>
              <a:gd name="connsiteY8" fmla="*/ 0 h 2171406"/>
              <a:gd name="connsiteX9" fmla="*/ 6585492 w 6585492"/>
              <a:gd name="connsiteY9" fmla="*/ 0 h 2171406"/>
              <a:gd name="connsiteX10" fmla="*/ 6585492 w 6585492"/>
              <a:gd name="connsiteY10" fmla="*/ 2171406 h 2171406"/>
              <a:gd name="connsiteX11" fmla="*/ 0 w 6585492"/>
              <a:gd name="connsiteY11" fmla="*/ 2171406 h 2171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585492" h="2171406">
                <a:moveTo>
                  <a:pt x="0" y="0"/>
                </a:moveTo>
                <a:lnTo>
                  <a:pt x="1849289" y="0"/>
                </a:lnTo>
                <a:lnTo>
                  <a:pt x="1849289" y="149501"/>
                </a:lnTo>
                <a:lnTo>
                  <a:pt x="149501" y="149501"/>
                </a:lnTo>
                <a:lnTo>
                  <a:pt x="149501" y="2021905"/>
                </a:lnTo>
                <a:lnTo>
                  <a:pt x="6435991" y="2021905"/>
                </a:lnTo>
                <a:lnTo>
                  <a:pt x="6435991" y="149501"/>
                </a:lnTo>
                <a:lnTo>
                  <a:pt x="4399901" y="149501"/>
                </a:lnTo>
                <a:lnTo>
                  <a:pt x="4399901" y="0"/>
                </a:lnTo>
                <a:lnTo>
                  <a:pt x="6585492" y="0"/>
                </a:lnTo>
                <a:lnTo>
                  <a:pt x="6585492" y="2171406"/>
                </a:lnTo>
                <a:lnTo>
                  <a:pt x="0" y="2171406"/>
                </a:lnTo>
                <a:close/>
              </a:path>
            </a:pathLst>
          </a:custGeom>
          <a:solidFill>
            <a:srgbClr val="8CC345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Text" lastClr="000000"/>
              </a:solidFill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27" name="图片 43027" descr="微信二维码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0" y="5790565"/>
            <a:ext cx="1067435" cy="10674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" name="图片 27" descr="乘联会组合LOGO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508615" y="140335"/>
            <a:ext cx="1567815" cy="572770"/>
          </a:xfrm>
          <a:prstGeom prst="rect">
            <a:avLst/>
          </a:prstGeom>
        </p:spPr>
      </p:pic>
      <p:sp>
        <p:nvSpPr>
          <p:cNvPr id="2" name="PA_矩形 3"/>
          <p:cNvSpPr txBox="1"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>
            <a:off x="1564640" y="2929890"/>
            <a:ext cx="9291955" cy="958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04" tIns="45702" rIns="91404" bIns="45702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ED7D3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44546A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44546A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44546A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44546A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44546A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44546A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44546A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44546A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5400" b="1" dirty="0">
                <a:solidFill>
                  <a:srgbClr val="159EBE"/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全国乘用车市场深度分析报告</a:t>
            </a:r>
          </a:p>
        </p:txBody>
      </p:sp>
      <p:sp>
        <p:nvSpPr>
          <p:cNvPr id="8" name="PA_文本框 23"/>
          <p:cNvSpPr txBox="1"/>
          <p:nvPr userDrawn="1">
            <p:custDataLst>
              <p:tags r:id="rId4"/>
            </p:custDataLst>
          </p:nvPr>
        </p:nvSpPr>
        <p:spPr>
          <a:xfrm>
            <a:off x="4265479" y="4098323"/>
            <a:ext cx="34451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59EB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专业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159EB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|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59EB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共享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159EB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|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59EB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高效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159EB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 |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59EB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创新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F9615-9690-4D9E-A559-746FA34908A7}" type="datetime1">
              <a:rPr lang="zh-CN" altLang="en-US" smtClean="0"/>
              <a:t>2022/2/14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A455D-95D5-41E4-A9F6-867A8246F0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7AC87-E4A4-4A6B-AC9C-C7FFAFA379AD}" type="datetime1">
              <a:rPr lang="zh-CN" altLang="en-US" smtClean="0"/>
              <a:t>2022/2/14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A455D-95D5-41E4-A9F6-867A8246F06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A868CCB4-5061-4608-B6FC-F4EEC12E48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0E8D0-F27E-4A09-AC38-329231587813}" type="datetime1">
              <a:rPr lang="zh-CN" altLang="en-US" smtClean="0"/>
              <a:t>2022/2/14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336465" y="6356350"/>
            <a:ext cx="2743200" cy="365125"/>
          </a:xfrm>
        </p:spPr>
        <p:txBody>
          <a:bodyPr/>
          <a:lstStyle>
            <a:lvl1pPr>
              <a:defRPr>
                <a:solidFill>
                  <a:srgbClr val="00A4C5"/>
                </a:solidFill>
              </a:defRPr>
            </a:lvl1pPr>
          </a:lstStyle>
          <a:p>
            <a:fld id="{2F8A455D-95D5-41E4-A9F6-867A8246F06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1" name="燕尾形 7"/>
          <p:cNvSpPr/>
          <p:nvPr userDrawn="1"/>
        </p:nvSpPr>
        <p:spPr>
          <a:xfrm>
            <a:off x="243205" y="267335"/>
            <a:ext cx="320040" cy="366395"/>
          </a:xfrm>
          <a:prstGeom prst="chevron">
            <a:avLst/>
          </a:prstGeom>
          <a:solidFill>
            <a:srgbClr val="00A4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燕尾形 9"/>
          <p:cNvSpPr/>
          <p:nvPr userDrawn="1"/>
        </p:nvSpPr>
        <p:spPr>
          <a:xfrm>
            <a:off x="461645" y="267335"/>
            <a:ext cx="320040" cy="366395"/>
          </a:xfrm>
          <a:prstGeom prst="chevron">
            <a:avLst/>
          </a:prstGeom>
          <a:solidFill>
            <a:srgbClr val="00A4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3" name="图片 12" descr="乘联会组合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06430" y="233680"/>
            <a:ext cx="1169035" cy="434340"/>
          </a:xfrm>
          <a:prstGeom prst="rect">
            <a:avLst/>
          </a:prstGeom>
        </p:spPr>
      </p:pic>
      <p:sp>
        <p:nvSpPr>
          <p:cNvPr id="14" name="Text Box 12"/>
          <p:cNvSpPr txBox="1">
            <a:spLocks noChangeArrowheads="1"/>
          </p:cNvSpPr>
          <p:nvPr userDrawn="1"/>
        </p:nvSpPr>
        <p:spPr bwMode="auto">
          <a:xfrm>
            <a:off x="-43815" y="6643370"/>
            <a:ext cx="6650355" cy="245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3025775" indent="-73977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3482975" indent="-73977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940175" indent="-73977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4397375" indent="-73977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000" i="0" u="none" strike="noStrike" kern="1200" cap="none" spc="0" normalizeH="0" baseline="0" dirty="0">
                <a:solidFill>
                  <a:srgbClr val="00A4C5"/>
                </a:solidFill>
                <a:latin typeface="Arial" panose="020B0604020202020204"/>
                <a:ea typeface="微软雅黑" panose="020B0503020204020204" charset="-122"/>
                <a:cs typeface="+mn-cs"/>
                <a:sym typeface="+mn-ea"/>
              </a:rPr>
              <a:t>乘联会秘书处   地址：上海市武宁路423号18号楼1103室  电话：021-52680968   邮箱：</a:t>
            </a:r>
            <a:r>
              <a:rPr kumimoji="0" lang="en-US" altLang="zh-CN" sz="1000" i="0" u="none" strike="noStrike" kern="1200" cap="none" spc="0" normalizeH="0" baseline="0" dirty="0">
                <a:solidFill>
                  <a:srgbClr val="00A4C5"/>
                </a:solidFill>
                <a:latin typeface="Arial" panose="020B0604020202020204"/>
                <a:ea typeface="微软雅黑" panose="020B0503020204020204" charset="-122"/>
                <a:cs typeface="+mn-cs"/>
                <a:sym typeface="+mn-ea"/>
              </a:rPr>
              <a:t>cpcanews</a:t>
            </a:r>
            <a:r>
              <a:rPr kumimoji="0" lang="zh-CN" altLang="en-US" sz="1000" i="0" u="none" strike="noStrike" kern="1200" cap="none" spc="0" normalizeH="0" baseline="0" dirty="0">
                <a:solidFill>
                  <a:srgbClr val="00A4C5"/>
                </a:solidFill>
                <a:latin typeface="Arial" panose="020B0604020202020204"/>
                <a:ea typeface="微软雅黑" panose="020B0503020204020204" charset="-122"/>
                <a:cs typeface="+mn-cs"/>
                <a:sym typeface="+mn-ea"/>
              </a:rPr>
              <a:t>@sxtauto.com.cn </a:t>
            </a:r>
          </a:p>
        </p:txBody>
      </p:sp>
      <p:cxnSp>
        <p:nvCxnSpPr>
          <p:cNvPr id="15" name="直接连接符 14"/>
          <p:cNvCxnSpPr>
            <a:endCxn id="17" idx="1"/>
          </p:cNvCxnSpPr>
          <p:nvPr userDrawn="1"/>
        </p:nvCxnSpPr>
        <p:spPr>
          <a:xfrm>
            <a:off x="-12700" y="6666230"/>
            <a:ext cx="10509250" cy="16510"/>
          </a:xfrm>
          <a:prstGeom prst="line">
            <a:avLst/>
          </a:prstGeom>
          <a:ln w="15875">
            <a:solidFill>
              <a:srgbClr val="00A4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 userDrawn="1"/>
        </p:nvCxnSpPr>
        <p:spPr>
          <a:xfrm>
            <a:off x="11471910" y="6665913"/>
            <a:ext cx="720000" cy="0"/>
          </a:xfrm>
          <a:prstGeom prst="line">
            <a:avLst/>
          </a:prstGeom>
          <a:ln w="15875">
            <a:solidFill>
              <a:srgbClr val="00A4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 userDrawn="1"/>
        </p:nvSpPr>
        <p:spPr>
          <a:xfrm>
            <a:off x="10496550" y="6552565"/>
            <a:ext cx="1055370" cy="2603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1100" b="1">
                <a:solidFill>
                  <a:srgbClr val="00A4C5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深度分析报告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B8B37-2EFF-4C13-9EF3-DC13520EECE2}" type="datetime1">
              <a:rPr lang="zh-CN" altLang="en-US" smtClean="0"/>
              <a:t>2022/2/14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A455D-95D5-41E4-A9F6-867A8246F0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25AB9-0A1E-4472-89EE-382E32CA12A1}" type="datetime1">
              <a:rPr lang="zh-CN" altLang="en-US" smtClean="0"/>
              <a:t>2022/2/14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2373-7980-4DA7-9ADE-54D716DB38B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2541" y="0"/>
            <a:ext cx="5974927" cy="6858000"/>
          </a:xfrm>
          <a:prstGeom prst="rect">
            <a:avLst/>
          </a:prstGeom>
          <a:solidFill>
            <a:srgbClr val="159E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3" name="9"/>
          <p:cNvSpPr txBox="1">
            <a:spLocks noChangeArrowheads="1"/>
          </p:cNvSpPr>
          <p:nvPr userDrawn="1"/>
        </p:nvSpPr>
        <p:spPr bwMode="auto">
          <a:xfrm>
            <a:off x="764541" y="1551940"/>
            <a:ext cx="445092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7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目录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7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Contents</a:t>
            </a:r>
          </a:p>
        </p:txBody>
      </p:sp>
      <p:sp>
        <p:nvSpPr>
          <p:cNvPr id="8" name="文本框 7"/>
          <p:cNvSpPr txBox="1"/>
          <p:nvPr userDrawn="1"/>
        </p:nvSpPr>
        <p:spPr>
          <a:xfrm>
            <a:off x="28352" y="4062307"/>
            <a:ext cx="5888075" cy="193899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说明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批发销量：国内外批发销量</a:t>
            </a: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狭义乘用车：轿车、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MPV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SUV</a:t>
            </a: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广义乘用车：轿车、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MPV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SUV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、微客</a:t>
            </a: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数据来源：乘用车市场信息联席会月报表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终稿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未计入份额低于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2%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的细分市场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豪华品牌指：奔驰、宝马、奥迪、凯迪拉克、捷豹、路虎、沃尔沃、英菲尼迪、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讴歌、特斯拉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以起步市场指导价划分，分为≥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30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万及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&lt;30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万元两档， ≥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30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万为高端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NEV = BEV + PHEV</a:t>
            </a:r>
          </a:p>
        </p:txBody>
      </p:sp>
    </p:spTree>
    <p:extLst>
      <p:ext uri="{BB962C8B-B14F-4D97-AF65-F5344CB8AC3E}">
        <p14:creationId xmlns:p14="http://schemas.microsoft.com/office/powerpoint/2010/main" val="2940787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10A4F-1286-4D31-B969-C44326DC7613}" type="datetime1">
              <a:rPr lang="zh-CN" altLang="en-US" smtClean="0"/>
              <a:t>2022/2/14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A455D-95D5-41E4-A9F6-867A8246F0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639EC-1516-40D9-8741-A13582A9DE68}" type="datetime1">
              <a:rPr lang="zh-CN" altLang="en-US" smtClean="0"/>
              <a:t>2022/2/14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A455D-95D5-41E4-A9F6-867A8246F0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DD58D-FC1B-401E-A854-45DA9128BC72}" type="datetime1">
              <a:rPr lang="zh-CN" altLang="en-US" smtClean="0"/>
              <a:t>2022/2/14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A455D-95D5-41E4-A9F6-867A8246F0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84F08-4428-44B8-BF50-FC053B89CC7C}" type="datetime1">
              <a:rPr lang="zh-CN" altLang="en-US" smtClean="0"/>
              <a:t>2022/2/14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A455D-95D5-41E4-A9F6-867A8246F0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72C42-9CE6-4993-95D1-AF8D28672D10}" type="datetime1">
              <a:rPr lang="zh-CN" altLang="en-US" smtClean="0"/>
              <a:t>2022/2/14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A455D-95D5-41E4-A9F6-867A8246F0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对象 9" hidden="1"/>
          <p:cNvGraphicFramePr>
            <a:graphicFrameLocks noChangeAspect="1"/>
          </p:cNvGraphicFramePr>
          <p:nvPr userDrawn="1">
            <p:custDataLst>
              <p:tags r:id="rId14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" name="think-cell 幻灯片" r:id="rId15" imgW="9525" imgH="9525" progId="TCLayout.ActiveDocument.1">
                  <p:embed/>
                </p:oleObj>
              </mc:Choice>
              <mc:Fallback>
                <p:oleObj name="think-cell 幻灯片" r:id="rId15" imgW="9525" imgH="9525" progId="TCLayout.ActiveDocument.1">
                  <p:embed/>
                  <p:pic>
                    <p:nvPicPr>
                      <p:cNvPr id="0" name="图片 128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369944-1342-469F-ACC7-4222763A922E}" type="datetime1">
              <a:rPr lang="zh-CN" altLang="en-US" smtClean="0"/>
              <a:t>2022/2/14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8A455D-95D5-41E4-A9F6-867A8246F0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9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1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9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2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0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3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1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80.xml"/><Relationship Id="rId13" Type="http://schemas.openxmlformats.org/officeDocument/2006/relationships/tags" Target="../tags/tag185.xml"/><Relationship Id="rId18" Type="http://schemas.openxmlformats.org/officeDocument/2006/relationships/tags" Target="../tags/tag190.xml"/><Relationship Id="rId26" Type="http://schemas.openxmlformats.org/officeDocument/2006/relationships/tags" Target="../tags/tag198.xml"/><Relationship Id="rId39" Type="http://schemas.openxmlformats.org/officeDocument/2006/relationships/slideLayout" Target="../slideLayouts/slideLayout2.xml"/><Relationship Id="rId3" Type="http://schemas.openxmlformats.org/officeDocument/2006/relationships/tags" Target="../tags/tag175.xml"/><Relationship Id="rId21" Type="http://schemas.openxmlformats.org/officeDocument/2006/relationships/tags" Target="../tags/tag193.xml"/><Relationship Id="rId34" Type="http://schemas.openxmlformats.org/officeDocument/2006/relationships/tags" Target="../tags/tag206.xml"/><Relationship Id="rId42" Type="http://schemas.openxmlformats.org/officeDocument/2006/relationships/image" Target="../media/image1.emf"/><Relationship Id="rId7" Type="http://schemas.openxmlformats.org/officeDocument/2006/relationships/tags" Target="../tags/tag179.xml"/><Relationship Id="rId12" Type="http://schemas.openxmlformats.org/officeDocument/2006/relationships/tags" Target="../tags/tag184.xml"/><Relationship Id="rId17" Type="http://schemas.openxmlformats.org/officeDocument/2006/relationships/tags" Target="../tags/tag189.xml"/><Relationship Id="rId25" Type="http://schemas.openxmlformats.org/officeDocument/2006/relationships/tags" Target="../tags/tag197.xml"/><Relationship Id="rId33" Type="http://schemas.openxmlformats.org/officeDocument/2006/relationships/tags" Target="../tags/tag205.xml"/><Relationship Id="rId38" Type="http://schemas.openxmlformats.org/officeDocument/2006/relationships/tags" Target="../tags/tag210.xml"/><Relationship Id="rId2" Type="http://schemas.openxmlformats.org/officeDocument/2006/relationships/tags" Target="../tags/tag174.xml"/><Relationship Id="rId16" Type="http://schemas.openxmlformats.org/officeDocument/2006/relationships/tags" Target="../tags/tag188.xml"/><Relationship Id="rId20" Type="http://schemas.openxmlformats.org/officeDocument/2006/relationships/tags" Target="../tags/tag192.xml"/><Relationship Id="rId29" Type="http://schemas.openxmlformats.org/officeDocument/2006/relationships/tags" Target="../tags/tag201.xml"/><Relationship Id="rId41" Type="http://schemas.openxmlformats.org/officeDocument/2006/relationships/oleObject" Target="../embeddings/oleObject12.bin"/><Relationship Id="rId1" Type="http://schemas.openxmlformats.org/officeDocument/2006/relationships/vmlDrawing" Target="../drawings/vmlDrawing12.vml"/><Relationship Id="rId6" Type="http://schemas.openxmlformats.org/officeDocument/2006/relationships/tags" Target="../tags/tag178.xml"/><Relationship Id="rId11" Type="http://schemas.openxmlformats.org/officeDocument/2006/relationships/tags" Target="../tags/tag183.xml"/><Relationship Id="rId24" Type="http://schemas.openxmlformats.org/officeDocument/2006/relationships/tags" Target="../tags/tag196.xml"/><Relationship Id="rId32" Type="http://schemas.openxmlformats.org/officeDocument/2006/relationships/tags" Target="../tags/tag204.xml"/><Relationship Id="rId37" Type="http://schemas.openxmlformats.org/officeDocument/2006/relationships/tags" Target="../tags/tag209.xml"/><Relationship Id="rId40" Type="http://schemas.openxmlformats.org/officeDocument/2006/relationships/notesSlide" Target="../notesSlides/notesSlide5.xml"/><Relationship Id="rId5" Type="http://schemas.openxmlformats.org/officeDocument/2006/relationships/tags" Target="../tags/tag177.xml"/><Relationship Id="rId15" Type="http://schemas.openxmlformats.org/officeDocument/2006/relationships/tags" Target="../tags/tag187.xml"/><Relationship Id="rId23" Type="http://schemas.openxmlformats.org/officeDocument/2006/relationships/tags" Target="../tags/tag195.xml"/><Relationship Id="rId28" Type="http://schemas.openxmlformats.org/officeDocument/2006/relationships/tags" Target="../tags/tag200.xml"/><Relationship Id="rId36" Type="http://schemas.openxmlformats.org/officeDocument/2006/relationships/tags" Target="../tags/tag208.xml"/><Relationship Id="rId10" Type="http://schemas.openxmlformats.org/officeDocument/2006/relationships/tags" Target="../tags/tag182.xml"/><Relationship Id="rId19" Type="http://schemas.openxmlformats.org/officeDocument/2006/relationships/tags" Target="../tags/tag191.xml"/><Relationship Id="rId31" Type="http://schemas.openxmlformats.org/officeDocument/2006/relationships/tags" Target="../tags/tag203.xml"/><Relationship Id="rId4" Type="http://schemas.openxmlformats.org/officeDocument/2006/relationships/tags" Target="../tags/tag176.xml"/><Relationship Id="rId9" Type="http://schemas.openxmlformats.org/officeDocument/2006/relationships/tags" Target="../tags/tag181.xml"/><Relationship Id="rId14" Type="http://schemas.openxmlformats.org/officeDocument/2006/relationships/tags" Target="../tags/tag186.xml"/><Relationship Id="rId22" Type="http://schemas.openxmlformats.org/officeDocument/2006/relationships/tags" Target="../tags/tag194.xml"/><Relationship Id="rId27" Type="http://schemas.openxmlformats.org/officeDocument/2006/relationships/tags" Target="../tags/tag199.xml"/><Relationship Id="rId30" Type="http://schemas.openxmlformats.org/officeDocument/2006/relationships/tags" Target="../tags/tag202.xml"/><Relationship Id="rId35" Type="http://schemas.openxmlformats.org/officeDocument/2006/relationships/tags" Target="../tags/tag207.xml"/><Relationship Id="rId43" Type="http://schemas.openxmlformats.org/officeDocument/2006/relationships/chart" Target="../charts/chart9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217.xml"/><Relationship Id="rId13" Type="http://schemas.openxmlformats.org/officeDocument/2006/relationships/tags" Target="../tags/tag222.xml"/><Relationship Id="rId18" Type="http://schemas.openxmlformats.org/officeDocument/2006/relationships/tags" Target="../tags/tag227.xml"/><Relationship Id="rId26" Type="http://schemas.openxmlformats.org/officeDocument/2006/relationships/tags" Target="../tags/tag235.xml"/><Relationship Id="rId3" Type="http://schemas.openxmlformats.org/officeDocument/2006/relationships/tags" Target="../tags/tag212.xml"/><Relationship Id="rId21" Type="http://schemas.openxmlformats.org/officeDocument/2006/relationships/tags" Target="../tags/tag230.xml"/><Relationship Id="rId34" Type="http://schemas.openxmlformats.org/officeDocument/2006/relationships/oleObject" Target="../embeddings/oleObject13.bin"/><Relationship Id="rId7" Type="http://schemas.openxmlformats.org/officeDocument/2006/relationships/tags" Target="../tags/tag216.xml"/><Relationship Id="rId12" Type="http://schemas.openxmlformats.org/officeDocument/2006/relationships/tags" Target="../tags/tag221.xml"/><Relationship Id="rId17" Type="http://schemas.openxmlformats.org/officeDocument/2006/relationships/tags" Target="../tags/tag226.xml"/><Relationship Id="rId25" Type="http://schemas.openxmlformats.org/officeDocument/2006/relationships/tags" Target="../tags/tag234.xml"/><Relationship Id="rId33" Type="http://schemas.openxmlformats.org/officeDocument/2006/relationships/notesSlide" Target="../notesSlides/notesSlide6.xml"/><Relationship Id="rId2" Type="http://schemas.openxmlformats.org/officeDocument/2006/relationships/tags" Target="../tags/tag211.xml"/><Relationship Id="rId16" Type="http://schemas.openxmlformats.org/officeDocument/2006/relationships/tags" Target="../tags/tag225.xml"/><Relationship Id="rId20" Type="http://schemas.openxmlformats.org/officeDocument/2006/relationships/tags" Target="../tags/tag229.xml"/><Relationship Id="rId29" Type="http://schemas.openxmlformats.org/officeDocument/2006/relationships/tags" Target="../tags/tag238.xml"/><Relationship Id="rId1" Type="http://schemas.openxmlformats.org/officeDocument/2006/relationships/vmlDrawing" Target="../drawings/vmlDrawing13.vml"/><Relationship Id="rId6" Type="http://schemas.openxmlformats.org/officeDocument/2006/relationships/tags" Target="../tags/tag215.xml"/><Relationship Id="rId11" Type="http://schemas.openxmlformats.org/officeDocument/2006/relationships/tags" Target="../tags/tag220.xml"/><Relationship Id="rId24" Type="http://schemas.openxmlformats.org/officeDocument/2006/relationships/tags" Target="../tags/tag233.xml"/><Relationship Id="rId32" Type="http://schemas.openxmlformats.org/officeDocument/2006/relationships/slideLayout" Target="../slideLayouts/slideLayout2.xml"/><Relationship Id="rId5" Type="http://schemas.openxmlformats.org/officeDocument/2006/relationships/tags" Target="../tags/tag214.xml"/><Relationship Id="rId15" Type="http://schemas.openxmlformats.org/officeDocument/2006/relationships/tags" Target="../tags/tag224.xml"/><Relationship Id="rId23" Type="http://schemas.openxmlformats.org/officeDocument/2006/relationships/tags" Target="../tags/tag232.xml"/><Relationship Id="rId28" Type="http://schemas.openxmlformats.org/officeDocument/2006/relationships/tags" Target="../tags/tag237.xml"/><Relationship Id="rId36" Type="http://schemas.openxmlformats.org/officeDocument/2006/relationships/chart" Target="../charts/chart10.xml"/><Relationship Id="rId10" Type="http://schemas.openxmlformats.org/officeDocument/2006/relationships/tags" Target="../tags/tag219.xml"/><Relationship Id="rId19" Type="http://schemas.openxmlformats.org/officeDocument/2006/relationships/tags" Target="../tags/tag228.xml"/><Relationship Id="rId31" Type="http://schemas.openxmlformats.org/officeDocument/2006/relationships/tags" Target="../tags/tag240.xml"/><Relationship Id="rId4" Type="http://schemas.openxmlformats.org/officeDocument/2006/relationships/tags" Target="../tags/tag213.xml"/><Relationship Id="rId9" Type="http://schemas.openxmlformats.org/officeDocument/2006/relationships/tags" Target="../tags/tag218.xml"/><Relationship Id="rId14" Type="http://schemas.openxmlformats.org/officeDocument/2006/relationships/tags" Target="../tags/tag223.xml"/><Relationship Id="rId22" Type="http://schemas.openxmlformats.org/officeDocument/2006/relationships/tags" Target="../tags/tag231.xml"/><Relationship Id="rId27" Type="http://schemas.openxmlformats.org/officeDocument/2006/relationships/tags" Target="../tags/tag236.xml"/><Relationship Id="rId30" Type="http://schemas.openxmlformats.org/officeDocument/2006/relationships/tags" Target="../tags/tag239.xml"/><Relationship Id="rId35" Type="http://schemas.openxmlformats.org/officeDocument/2006/relationships/image" Target="../media/image1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247.xml"/><Relationship Id="rId13" Type="http://schemas.openxmlformats.org/officeDocument/2006/relationships/tags" Target="../tags/tag252.xml"/><Relationship Id="rId18" Type="http://schemas.openxmlformats.org/officeDocument/2006/relationships/tags" Target="../tags/tag257.xml"/><Relationship Id="rId26" Type="http://schemas.openxmlformats.org/officeDocument/2006/relationships/tags" Target="../tags/tag265.xml"/><Relationship Id="rId3" Type="http://schemas.openxmlformats.org/officeDocument/2006/relationships/tags" Target="../tags/tag242.xml"/><Relationship Id="rId21" Type="http://schemas.openxmlformats.org/officeDocument/2006/relationships/tags" Target="../tags/tag260.xml"/><Relationship Id="rId34" Type="http://schemas.openxmlformats.org/officeDocument/2006/relationships/chart" Target="../charts/chart11.xml"/><Relationship Id="rId7" Type="http://schemas.openxmlformats.org/officeDocument/2006/relationships/tags" Target="../tags/tag246.xml"/><Relationship Id="rId12" Type="http://schemas.openxmlformats.org/officeDocument/2006/relationships/tags" Target="../tags/tag251.xml"/><Relationship Id="rId17" Type="http://schemas.openxmlformats.org/officeDocument/2006/relationships/tags" Target="../tags/tag256.xml"/><Relationship Id="rId25" Type="http://schemas.openxmlformats.org/officeDocument/2006/relationships/tags" Target="../tags/tag264.xml"/><Relationship Id="rId33" Type="http://schemas.openxmlformats.org/officeDocument/2006/relationships/image" Target="../media/image1.emf"/><Relationship Id="rId2" Type="http://schemas.openxmlformats.org/officeDocument/2006/relationships/tags" Target="../tags/tag241.xml"/><Relationship Id="rId16" Type="http://schemas.openxmlformats.org/officeDocument/2006/relationships/tags" Target="../tags/tag255.xml"/><Relationship Id="rId20" Type="http://schemas.openxmlformats.org/officeDocument/2006/relationships/tags" Target="../tags/tag259.xml"/><Relationship Id="rId29" Type="http://schemas.openxmlformats.org/officeDocument/2006/relationships/tags" Target="../tags/tag268.xml"/><Relationship Id="rId1" Type="http://schemas.openxmlformats.org/officeDocument/2006/relationships/vmlDrawing" Target="../drawings/vmlDrawing14.vml"/><Relationship Id="rId6" Type="http://schemas.openxmlformats.org/officeDocument/2006/relationships/tags" Target="../tags/tag245.xml"/><Relationship Id="rId11" Type="http://schemas.openxmlformats.org/officeDocument/2006/relationships/tags" Target="../tags/tag250.xml"/><Relationship Id="rId24" Type="http://schemas.openxmlformats.org/officeDocument/2006/relationships/tags" Target="../tags/tag263.xml"/><Relationship Id="rId32" Type="http://schemas.openxmlformats.org/officeDocument/2006/relationships/oleObject" Target="../embeddings/oleObject14.bin"/><Relationship Id="rId5" Type="http://schemas.openxmlformats.org/officeDocument/2006/relationships/tags" Target="../tags/tag244.xml"/><Relationship Id="rId15" Type="http://schemas.openxmlformats.org/officeDocument/2006/relationships/tags" Target="../tags/tag254.xml"/><Relationship Id="rId23" Type="http://schemas.openxmlformats.org/officeDocument/2006/relationships/tags" Target="../tags/tag262.xml"/><Relationship Id="rId28" Type="http://schemas.openxmlformats.org/officeDocument/2006/relationships/tags" Target="../tags/tag267.xml"/><Relationship Id="rId10" Type="http://schemas.openxmlformats.org/officeDocument/2006/relationships/tags" Target="../tags/tag249.xml"/><Relationship Id="rId19" Type="http://schemas.openxmlformats.org/officeDocument/2006/relationships/tags" Target="../tags/tag258.xml"/><Relationship Id="rId31" Type="http://schemas.openxmlformats.org/officeDocument/2006/relationships/notesSlide" Target="../notesSlides/notesSlide7.xml"/><Relationship Id="rId4" Type="http://schemas.openxmlformats.org/officeDocument/2006/relationships/tags" Target="../tags/tag243.xml"/><Relationship Id="rId9" Type="http://schemas.openxmlformats.org/officeDocument/2006/relationships/tags" Target="../tags/tag248.xml"/><Relationship Id="rId14" Type="http://schemas.openxmlformats.org/officeDocument/2006/relationships/tags" Target="../tags/tag253.xml"/><Relationship Id="rId22" Type="http://schemas.openxmlformats.org/officeDocument/2006/relationships/tags" Target="../tags/tag261.xml"/><Relationship Id="rId27" Type="http://schemas.openxmlformats.org/officeDocument/2006/relationships/tags" Target="../tags/tag266.xml"/><Relationship Id="rId30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tags" Target="../tags/tag280.xml"/><Relationship Id="rId18" Type="http://schemas.openxmlformats.org/officeDocument/2006/relationships/tags" Target="../tags/tag285.xml"/><Relationship Id="rId26" Type="http://schemas.openxmlformats.org/officeDocument/2006/relationships/tags" Target="../tags/tag293.xml"/><Relationship Id="rId39" Type="http://schemas.openxmlformats.org/officeDocument/2006/relationships/tags" Target="../tags/tag306.xml"/><Relationship Id="rId21" Type="http://schemas.openxmlformats.org/officeDocument/2006/relationships/tags" Target="../tags/tag288.xml"/><Relationship Id="rId34" Type="http://schemas.openxmlformats.org/officeDocument/2006/relationships/tags" Target="../tags/tag301.xml"/><Relationship Id="rId42" Type="http://schemas.openxmlformats.org/officeDocument/2006/relationships/tags" Target="../tags/tag309.xml"/><Relationship Id="rId47" Type="http://schemas.openxmlformats.org/officeDocument/2006/relationships/tags" Target="../tags/tag314.xml"/><Relationship Id="rId50" Type="http://schemas.openxmlformats.org/officeDocument/2006/relationships/tags" Target="../tags/tag317.xml"/><Relationship Id="rId55" Type="http://schemas.openxmlformats.org/officeDocument/2006/relationships/tags" Target="../tags/tag322.xml"/><Relationship Id="rId63" Type="http://schemas.openxmlformats.org/officeDocument/2006/relationships/tags" Target="../tags/tag330.xml"/><Relationship Id="rId68" Type="http://schemas.openxmlformats.org/officeDocument/2006/relationships/tags" Target="../tags/tag335.xml"/><Relationship Id="rId7" Type="http://schemas.openxmlformats.org/officeDocument/2006/relationships/tags" Target="../tags/tag274.xml"/><Relationship Id="rId71" Type="http://schemas.openxmlformats.org/officeDocument/2006/relationships/notesSlide" Target="../notesSlides/notesSlide8.xml"/><Relationship Id="rId2" Type="http://schemas.openxmlformats.org/officeDocument/2006/relationships/tags" Target="../tags/tag269.xml"/><Relationship Id="rId16" Type="http://schemas.openxmlformats.org/officeDocument/2006/relationships/tags" Target="../tags/tag283.xml"/><Relationship Id="rId29" Type="http://schemas.openxmlformats.org/officeDocument/2006/relationships/tags" Target="../tags/tag296.xml"/><Relationship Id="rId11" Type="http://schemas.openxmlformats.org/officeDocument/2006/relationships/tags" Target="../tags/tag278.xml"/><Relationship Id="rId24" Type="http://schemas.openxmlformats.org/officeDocument/2006/relationships/tags" Target="../tags/tag291.xml"/><Relationship Id="rId32" Type="http://schemas.openxmlformats.org/officeDocument/2006/relationships/tags" Target="../tags/tag299.xml"/><Relationship Id="rId37" Type="http://schemas.openxmlformats.org/officeDocument/2006/relationships/tags" Target="../tags/tag304.xml"/><Relationship Id="rId40" Type="http://schemas.openxmlformats.org/officeDocument/2006/relationships/tags" Target="../tags/tag307.xml"/><Relationship Id="rId45" Type="http://schemas.openxmlformats.org/officeDocument/2006/relationships/tags" Target="../tags/tag312.xml"/><Relationship Id="rId53" Type="http://schemas.openxmlformats.org/officeDocument/2006/relationships/tags" Target="../tags/tag320.xml"/><Relationship Id="rId58" Type="http://schemas.openxmlformats.org/officeDocument/2006/relationships/tags" Target="../tags/tag325.xml"/><Relationship Id="rId66" Type="http://schemas.openxmlformats.org/officeDocument/2006/relationships/tags" Target="../tags/tag333.xml"/><Relationship Id="rId74" Type="http://schemas.openxmlformats.org/officeDocument/2006/relationships/chart" Target="../charts/chart12.xml"/><Relationship Id="rId5" Type="http://schemas.openxmlformats.org/officeDocument/2006/relationships/tags" Target="../tags/tag272.xml"/><Relationship Id="rId15" Type="http://schemas.openxmlformats.org/officeDocument/2006/relationships/tags" Target="../tags/tag282.xml"/><Relationship Id="rId23" Type="http://schemas.openxmlformats.org/officeDocument/2006/relationships/tags" Target="../tags/tag290.xml"/><Relationship Id="rId28" Type="http://schemas.openxmlformats.org/officeDocument/2006/relationships/tags" Target="../tags/tag295.xml"/><Relationship Id="rId36" Type="http://schemas.openxmlformats.org/officeDocument/2006/relationships/tags" Target="../tags/tag303.xml"/><Relationship Id="rId49" Type="http://schemas.openxmlformats.org/officeDocument/2006/relationships/tags" Target="../tags/tag316.xml"/><Relationship Id="rId57" Type="http://schemas.openxmlformats.org/officeDocument/2006/relationships/tags" Target="../tags/tag324.xml"/><Relationship Id="rId61" Type="http://schemas.openxmlformats.org/officeDocument/2006/relationships/tags" Target="../tags/tag328.xml"/><Relationship Id="rId10" Type="http://schemas.openxmlformats.org/officeDocument/2006/relationships/tags" Target="../tags/tag277.xml"/><Relationship Id="rId19" Type="http://schemas.openxmlformats.org/officeDocument/2006/relationships/tags" Target="../tags/tag286.xml"/><Relationship Id="rId31" Type="http://schemas.openxmlformats.org/officeDocument/2006/relationships/tags" Target="../tags/tag298.xml"/><Relationship Id="rId44" Type="http://schemas.openxmlformats.org/officeDocument/2006/relationships/tags" Target="../tags/tag311.xml"/><Relationship Id="rId52" Type="http://schemas.openxmlformats.org/officeDocument/2006/relationships/tags" Target="../tags/tag319.xml"/><Relationship Id="rId60" Type="http://schemas.openxmlformats.org/officeDocument/2006/relationships/tags" Target="../tags/tag327.xml"/><Relationship Id="rId65" Type="http://schemas.openxmlformats.org/officeDocument/2006/relationships/tags" Target="../tags/tag332.xml"/><Relationship Id="rId73" Type="http://schemas.openxmlformats.org/officeDocument/2006/relationships/image" Target="../media/image1.emf"/><Relationship Id="rId4" Type="http://schemas.openxmlformats.org/officeDocument/2006/relationships/tags" Target="../tags/tag271.xml"/><Relationship Id="rId9" Type="http://schemas.openxmlformats.org/officeDocument/2006/relationships/tags" Target="../tags/tag276.xml"/><Relationship Id="rId14" Type="http://schemas.openxmlformats.org/officeDocument/2006/relationships/tags" Target="../tags/tag281.xml"/><Relationship Id="rId22" Type="http://schemas.openxmlformats.org/officeDocument/2006/relationships/tags" Target="../tags/tag289.xml"/><Relationship Id="rId27" Type="http://schemas.openxmlformats.org/officeDocument/2006/relationships/tags" Target="../tags/tag294.xml"/><Relationship Id="rId30" Type="http://schemas.openxmlformats.org/officeDocument/2006/relationships/tags" Target="../tags/tag297.xml"/><Relationship Id="rId35" Type="http://schemas.openxmlformats.org/officeDocument/2006/relationships/tags" Target="../tags/tag302.xml"/><Relationship Id="rId43" Type="http://schemas.openxmlformats.org/officeDocument/2006/relationships/tags" Target="../tags/tag310.xml"/><Relationship Id="rId48" Type="http://schemas.openxmlformats.org/officeDocument/2006/relationships/tags" Target="../tags/tag315.xml"/><Relationship Id="rId56" Type="http://schemas.openxmlformats.org/officeDocument/2006/relationships/tags" Target="../tags/tag323.xml"/><Relationship Id="rId64" Type="http://schemas.openxmlformats.org/officeDocument/2006/relationships/tags" Target="../tags/tag331.xml"/><Relationship Id="rId69" Type="http://schemas.openxmlformats.org/officeDocument/2006/relationships/tags" Target="../tags/tag336.xml"/><Relationship Id="rId8" Type="http://schemas.openxmlformats.org/officeDocument/2006/relationships/tags" Target="../tags/tag275.xml"/><Relationship Id="rId51" Type="http://schemas.openxmlformats.org/officeDocument/2006/relationships/tags" Target="../tags/tag318.xml"/><Relationship Id="rId72" Type="http://schemas.openxmlformats.org/officeDocument/2006/relationships/oleObject" Target="../embeddings/oleObject15.bin"/><Relationship Id="rId3" Type="http://schemas.openxmlformats.org/officeDocument/2006/relationships/tags" Target="../tags/tag270.xml"/><Relationship Id="rId12" Type="http://schemas.openxmlformats.org/officeDocument/2006/relationships/tags" Target="../tags/tag279.xml"/><Relationship Id="rId17" Type="http://schemas.openxmlformats.org/officeDocument/2006/relationships/tags" Target="../tags/tag284.xml"/><Relationship Id="rId25" Type="http://schemas.openxmlformats.org/officeDocument/2006/relationships/tags" Target="../tags/tag292.xml"/><Relationship Id="rId33" Type="http://schemas.openxmlformats.org/officeDocument/2006/relationships/tags" Target="../tags/tag300.xml"/><Relationship Id="rId38" Type="http://schemas.openxmlformats.org/officeDocument/2006/relationships/tags" Target="../tags/tag305.xml"/><Relationship Id="rId46" Type="http://schemas.openxmlformats.org/officeDocument/2006/relationships/tags" Target="../tags/tag313.xml"/><Relationship Id="rId59" Type="http://schemas.openxmlformats.org/officeDocument/2006/relationships/tags" Target="../tags/tag326.xml"/><Relationship Id="rId67" Type="http://schemas.openxmlformats.org/officeDocument/2006/relationships/tags" Target="../tags/tag334.xml"/><Relationship Id="rId20" Type="http://schemas.openxmlformats.org/officeDocument/2006/relationships/tags" Target="../tags/tag287.xml"/><Relationship Id="rId41" Type="http://schemas.openxmlformats.org/officeDocument/2006/relationships/tags" Target="../tags/tag308.xml"/><Relationship Id="rId54" Type="http://schemas.openxmlformats.org/officeDocument/2006/relationships/tags" Target="../tags/tag321.xml"/><Relationship Id="rId62" Type="http://schemas.openxmlformats.org/officeDocument/2006/relationships/tags" Target="../tags/tag329.xml"/><Relationship Id="rId70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tags" Target="../tags/tag27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343.xml"/><Relationship Id="rId13" Type="http://schemas.openxmlformats.org/officeDocument/2006/relationships/tags" Target="../tags/tag348.xml"/><Relationship Id="rId18" Type="http://schemas.openxmlformats.org/officeDocument/2006/relationships/tags" Target="../tags/tag353.xml"/><Relationship Id="rId26" Type="http://schemas.openxmlformats.org/officeDocument/2006/relationships/tags" Target="../tags/tag361.xml"/><Relationship Id="rId3" Type="http://schemas.openxmlformats.org/officeDocument/2006/relationships/tags" Target="../tags/tag338.xml"/><Relationship Id="rId21" Type="http://schemas.openxmlformats.org/officeDocument/2006/relationships/tags" Target="../tags/tag356.xml"/><Relationship Id="rId34" Type="http://schemas.openxmlformats.org/officeDocument/2006/relationships/image" Target="../media/image1.emf"/><Relationship Id="rId7" Type="http://schemas.openxmlformats.org/officeDocument/2006/relationships/tags" Target="../tags/tag342.xml"/><Relationship Id="rId12" Type="http://schemas.openxmlformats.org/officeDocument/2006/relationships/tags" Target="../tags/tag347.xml"/><Relationship Id="rId17" Type="http://schemas.openxmlformats.org/officeDocument/2006/relationships/tags" Target="../tags/tag352.xml"/><Relationship Id="rId25" Type="http://schemas.openxmlformats.org/officeDocument/2006/relationships/tags" Target="../tags/tag360.xml"/><Relationship Id="rId33" Type="http://schemas.openxmlformats.org/officeDocument/2006/relationships/oleObject" Target="../embeddings/oleObject16.bin"/><Relationship Id="rId2" Type="http://schemas.openxmlformats.org/officeDocument/2006/relationships/tags" Target="../tags/tag337.xml"/><Relationship Id="rId16" Type="http://schemas.openxmlformats.org/officeDocument/2006/relationships/tags" Target="../tags/tag351.xml"/><Relationship Id="rId20" Type="http://schemas.openxmlformats.org/officeDocument/2006/relationships/tags" Target="../tags/tag355.xml"/><Relationship Id="rId29" Type="http://schemas.openxmlformats.org/officeDocument/2006/relationships/tags" Target="../tags/tag364.xml"/><Relationship Id="rId1" Type="http://schemas.openxmlformats.org/officeDocument/2006/relationships/vmlDrawing" Target="../drawings/vmlDrawing16.vml"/><Relationship Id="rId6" Type="http://schemas.openxmlformats.org/officeDocument/2006/relationships/tags" Target="../tags/tag341.xml"/><Relationship Id="rId11" Type="http://schemas.openxmlformats.org/officeDocument/2006/relationships/tags" Target="../tags/tag346.xml"/><Relationship Id="rId24" Type="http://schemas.openxmlformats.org/officeDocument/2006/relationships/tags" Target="../tags/tag359.xml"/><Relationship Id="rId32" Type="http://schemas.openxmlformats.org/officeDocument/2006/relationships/notesSlide" Target="../notesSlides/notesSlide9.xml"/><Relationship Id="rId5" Type="http://schemas.openxmlformats.org/officeDocument/2006/relationships/tags" Target="../tags/tag340.xml"/><Relationship Id="rId15" Type="http://schemas.openxmlformats.org/officeDocument/2006/relationships/tags" Target="../tags/tag350.xml"/><Relationship Id="rId23" Type="http://schemas.openxmlformats.org/officeDocument/2006/relationships/tags" Target="../tags/tag358.xml"/><Relationship Id="rId28" Type="http://schemas.openxmlformats.org/officeDocument/2006/relationships/tags" Target="../tags/tag363.xml"/><Relationship Id="rId10" Type="http://schemas.openxmlformats.org/officeDocument/2006/relationships/tags" Target="../tags/tag345.xml"/><Relationship Id="rId19" Type="http://schemas.openxmlformats.org/officeDocument/2006/relationships/tags" Target="../tags/tag354.xml"/><Relationship Id="rId31" Type="http://schemas.openxmlformats.org/officeDocument/2006/relationships/slideLayout" Target="../slideLayouts/slideLayout2.xml"/><Relationship Id="rId4" Type="http://schemas.openxmlformats.org/officeDocument/2006/relationships/tags" Target="../tags/tag339.xml"/><Relationship Id="rId9" Type="http://schemas.openxmlformats.org/officeDocument/2006/relationships/tags" Target="../tags/tag344.xml"/><Relationship Id="rId14" Type="http://schemas.openxmlformats.org/officeDocument/2006/relationships/tags" Target="../tags/tag349.xml"/><Relationship Id="rId22" Type="http://schemas.openxmlformats.org/officeDocument/2006/relationships/tags" Target="../tags/tag357.xml"/><Relationship Id="rId27" Type="http://schemas.openxmlformats.org/officeDocument/2006/relationships/tags" Target="../tags/tag362.xml"/><Relationship Id="rId30" Type="http://schemas.openxmlformats.org/officeDocument/2006/relationships/tags" Target="../tags/tag365.xml"/><Relationship Id="rId35" Type="http://schemas.openxmlformats.org/officeDocument/2006/relationships/chart" Target="../charts/chart1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372.xml"/><Relationship Id="rId13" Type="http://schemas.openxmlformats.org/officeDocument/2006/relationships/tags" Target="../tags/tag377.xml"/><Relationship Id="rId18" Type="http://schemas.openxmlformats.org/officeDocument/2006/relationships/tags" Target="../tags/tag382.xml"/><Relationship Id="rId26" Type="http://schemas.openxmlformats.org/officeDocument/2006/relationships/tags" Target="../tags/tag390.xml"/><Relationship Id="rId3" Type="http://schemas.openxmlformats.org/officeDocument/2006/relationships/tags" Target="../tags/tag367.xml"/><Relationship Id="rId21" Type="http://schemas.openxmlformats.org/officeDocument/2006/relationships/tags" Target="../tags/tag385.xml"/><Relationship Id="rId34" Type="http://schemas.openxmlformats.org/officeDocument/2006/relationships/image" Target="../media/image1.emf"/><Relationship Id="rId7" Type="http://schemas.openxmlformats.org/officeDocument/2006/relationships/tags" Target="../tags/tag371.xml"/><Relationship Id="rId12" Type="http://schemas.openxmlformats.org/officeDocument/2006/relationships/tags" Target="../tags/tag376.xml"/><Relationship Id="rId17" Type="http://schemas.openxmlformats.org/officeDocument/2006/relationships/tags" Target="../tags/tag381.xml"/><Relationship Id="rId25" Type="http://schemas.openxmlformats.org/officeDocument/2006/relationships/tags" Target="../tags/tag389.xml"/><Relationship Id="rId33" Type="http://schemas.openxmlformats.org/officeDocument/2006/relationships/oleObject" Target="../embeddings/oleObject17.bin"/><Relationship Id="rId2" Type="http://schemas.openxmlformats.org/officeDocument/2006/relationships/tags" Target="../tags/tag366.xml"/><Relationship Id="rId16" Type="http://schemas.openxmlformats.org/officeDocument/2006/relationships/tags" Target="../tags/tag380.xml"/><Relationship Id="rId20" Type="http://schemas.openxmlformats.org/officeDocument/2006/relationships/tags" Target="../tags/tag384.xml"/><Relationship Id="rId29" Type="http://schemas.openxmlformats.org/officeDocument/2006/relationships/tags" Target="../tags/tag393.xml"/><Relationship Id="rId1" Type="http://schemas.openxmlformats.org/officeDocument/2006/relationships/vmlDrawing" Target="../drawings/vmlDrawing17.vml"/><Relationship Id="rId6" Type="http://schemas.openxmlformats.org/officeDocument/2006/relationships/tags" Target="../tags/tag370.xml"/><Relationship Id="rId11" Type="http://schemas.openxmlformats.org/officeDocument/2006/relationships/tags" Target="../tags/tag375.xml"/><Relationship Id="rId24" Type="http://schemas.openxmlformats.org/officeDocument/2006/relationships/tags" Target="../tags/tag388.xml"/><Relationship Id="rId32" Type="http://schemas.openxmlformats.org/officeDocument/2006/relationships/notesSlide" Target="../notesSlides/notesSlide10.xml"/><Relationship Id="rId5" Type="http://schemas.openxmlformats.org/officeDocument/2006/relationships/tags" Target="../tags/tag369.xml"/><Relationship Id="rId15" Type="http://schemas.openxmlformats.org/officeDocument/2006/relationships/tags" Target="../tags/tag379.xml"/><Relationship Id="rId23" Type="http://schemas.openxmlformats.org/officeDocument/2006/relationships/tags" Target="../tags/tag387.xml"/><Relationship Id="rId28" Type="http://schemas.openxmlformats.org/officeDocument/2006/relationships/tags" Target="../tags/tag392.xml"/><Relationship Id="rId10" Type="http://schemas.openxmlformats.org/officeDocument/2006/relationships/tags" Target="../tags/tag374.xml"/><Relationship Id="rId19" Type="http://schemas.openxmlformats.org/officeDocument/2006/relationships/tags" Target="../tags/tag383.xml"/><Relationship Id="rId31" Type="http://schemas.openxmlformats.org/officeDocument/2006/relationships/slideLayout" Target="../slideLayouts/slideLayout2.xml"/><Relationship Id="rId4" Type="http://schemas.openxmlformats.org/officeDocument/2006/relationships/tags" Target="../tags/tag368.xml"/><Relationship Id="rId9" Type="http://schemas.openxmlformats.org/officeDocument/2006/relationships/tags" Target="../tags/tag373.xml"/><Relationship Id="rId14" Type="http://schemas.openxmlformats.org/officeDocument/2006/relationships/tags" Target="../tags/tag378.xml"/><Relationship Id="rId22" Type="http://schemas.openxmlformats.org/officeDocument/2006/relationships/tags" Target="../tags/tag386.xml"/><Relationship Id="rId27" Type="http://schemas.openxmlformats.org/officeDocument/2006/relationships/tags" Target="../tags/tag391.xml"/><Relationship Id="rId30" Type="http://schemas.openxmlformats.org/officeDocument/2006/relationships/tags" Target="../tags/tag394.xml"/><Relationship Id="rId35" Type="http://schemas.openxmlformats.org/officeDocument/2006/relationships/chart" Target="../charts/chart1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401.xml"/><Relationship Id="rId13" Type="http://schemas.openxmlformats.org/officeDocument/2006/relationships/tags" Target="../tags/tag406.xml"/><Relationship Id="rId18" Type="http://schemas.openxmlformats.org/officeDocument/2006/relationships/tags" Target="../tags/tag411.xml"/><Relationship Id="rId26" Type="http://schemas.openxmlformats.org/officeDocument/2006/relationships/tags" Target="../tags/tag419.xml"/><Relationship Id="rId39" Type="http://schemas.openxmlformats.org/officeDocument/2006/relationships/slideLayout" Target="../slideLayouts/slideLayout2.xml"/><Relationship Id="rId3" Type="http://schemas.openxmlformats.org/officeDocument/2006/relationships/tags" Target="../tags/tag396.xml"/><Relationship Id="rId21" Type="http://schemas.openxmlformats.org/officeDocument/2006/relationships/tags" Target="../tags/tag414.xml"/><Relationship Id="rId34" Type="http://schemas.openxmlformats.org/officeDocument/2006/relationships/tags" Target="../tags/tag427.xml"/><Relationship Id="rId42" Type="http://schemas.openxmlformats.org/officeDocument/2006/relationships/image" Target="../media/image1.emf"/><Relationship Id="rId7" Type="http://schemas.openxmlformats.org/officeDocument/2006/relationships/tags" Target="../tags/tag400.xml"/><Relationship Id="rId12" Type="http://schemas.openxmlformats.org/officeDocument/2006/relationships/tags" Target="../tags/tag405.xml"/><Relationship Id="rId17" Type="http://schemas.openxmlformats.org/officeDocument/2006/relationships/tags" Target="../tags/tag410.xml"/><Relationship Id="rId25" Type="http://schemas.openxmlformats.org/officeDocument/2006/relationships/tags" Target="../tags/tag418.xml"/><Relationship Id="rId33" Type="http://schemas.openxmlformats.org/officeDocument/2006/relationships/tags" Target="../tags/tag426.xml"/><Relationship Id="rId38" Type="http://schemas.openxmlformats.org/officeDocument/2006/relationships/tags" Target="../tags/tag431.xml"/><Relationship Id="rId2" Type="http://schemas.openxmlformats.org/officeDocument/2006/relationships/tags" Target="../tags/tag395.xml"/><Relationship Id="rId16" Type="http://schemas.openxmlformats.org/officeDocument/2006/relationships/tags" Target="../tags/tag409.xml"/><Relationship Id="rId20" Type="http://schemas.openxmlformats.org/officeDocument/2006/relationships/tags" Target="../tags/tag413.xml"/><Relationship Id="rId29" Type="http://schemas.openxmlformats.org/officeDocument/2006/relationships/tags" Target="../tags/tag422.xml"/><Relationship Id="rId41" Type="http://schemas.openxmlformats.org/officeDocument/2006/relationships/oleObject" Target="../embeddings/oleObject18.bin"/><Relationship Id="rId1" Type="http://schemas.openxmlformats.org/officeDocument/2006/relationships/vmlDrawing" Target="../drawings/vmlDrawing18.vml"/><Relationship Id="rId6" Type="http://schemas.openxmlformats.org/officeDocument/2006/relationships/tags" Target="../tags/tag399.xml"/><Relationship Id="rId11" Type="http://schemas.openxmlformats.org/officeDocument/2006/relationships/tags" Target="../tags/tag404.xml"/><Relationship Id="rId24" Type="http://schemas.openxmlformats.org/officeDocument/2006/relationships/tags" Target="../tags/tag417.xml"/><Relationship Id="rId32" Type="http://schemas.openxmlformats.org/officeDocument/2006/relationships/tags" Target="../tags/tag425.xml"/><Relationship Id="rId37" Type="http://schemas.openxmlformats.org/officeDocument/2006/relationships/tags" Target="../tags/tag430.xml"/><Relationship Id="rId40" Type="http://schemas.openxmlformats.org/officeDocument/2006/relationships/notesSlide" Target="../notesSlides/notesSlide11.xml"/><Relationship Id="rId5" Type="http://schemas.openxmlformats.org/officeDocument/2006/relationships/tags" Target="../tags/tag398.xml"/><Relationship Id="rId15" Type="http://schemas.openxmlformats.org/officeDocument/2006/relationships/tags" Target="../tags/tag408.xml"/><Relationship Id="rId23" Type="http://schemas.openxmlformats.org/officeDocument/2006/relationships/tags" Target="../tags/tag416.xml"/><Relationship Id="rId28" Type="http://schemas.openxmlformats.org/officeDocument/2006/relationships/tags" Target="../tags/tag421.xml"/><Relationship Id="rId36" Type="http://schemas.openxmlformats.org/officeDocument/2006/relationships/tags" Target="../tags/tag429.xml"/><Relationship Id="rId10" Type="http://schemas.openxmlformats.org/officeDocument/2006/relationships/tags" Target="../tags/tag403.xml"/><Relationship Id="rId19" Type="http://schemas.openxmlformats.org/officeDocument/2006/relationships/tags" Target="../tags/tag412.xml"/><Relationship Id="rId31" Type="http://schemas.openxmlformats.org/officeDocument/2006/relationships/tags" Target="../tags/tag424.xml"/><Relationship Id="rId4" Type="http://schemas.openxmlformats.org/officeDocument/2006/relationships/tags" Target="../tags/tag397.xml"/><Relationship Id="rId9" Type="http://schemas.openxmlformats.org/officeDocument/2006/relationships/tags" Target="../tags/tag402.xml"/><Relationship Id="rId14" Type="http://schemas.openxmlformats.org/officeDocument/2006/relationships/tags" Target="../tags/tag407.xml"/><Relationship Id="rId22" Type="http://schemas.openxmlformats.org/officeDocument/2006/relationships/tags" Target="../tags/tag415.xml"/><Relationship Id="rId27" Type="http://schemas.openxmlformats.org/officeDocument/2006/relationships/tags" Target="../tags/tag420.xml"/><Relationship Id="rId30" Type="http://schemas.openxmlformats.org/officeDocument/2006/relationships/tags" Target="../tags/tag423.xml"/><Relationship Id="rId35" Type="http://schemas.openxmlformats.org/officeDocument/2006/relationships/tags" Target="../tags/tag428.xml"/><Relationship Id="rId43" Type="http://schemas.openxmlformats.org/officeDocument/2006/relationships/chart" Target="../charts/char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8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3.bin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438.xml"/><Relationship Id="rId13" Type="http://schemas.openxmlformats.org/officeDocument/2006/relationships/tags" Target="../tags/tag443.xml"/><Relationship Id="rId18" Type="http://schemas.openxmlformats.org/officeDocument/2006/relationships/tags" Target="../tags/tag448.xml"/><Relationship Id="rId26" Type="http://schemas.openxmlformats.org/officeDocument/2006/relationships/tags" Target="../tags/tag456.xml"/><Relationship Id="rId3" Type="http://schemas.openxmlformats.org/officeDocument/2006/relationships/tags" Target="../tags/tag433.xml"/><Relationship Id="rId21" Type="http://schemas.openxmlformats.org/officeDocument/2006/relationships/tags" Target="../tags/tag451.xml"/><Relationship Id="rId7" Type="http://schemas.openxmlformats.org/officeDocument/2006/relationships/tags" Target="../tags/tag437.xml"/><Relationship Id="rId12" Type="http://schemas.openxmlformats.org/officeDocument/2006/relationships/tags" Target="../tags/tag442.xml"/><Relationship Id="rId17" Type="http://schemas.openxmlformats.org/officeDocument/2006/relationships/tags" Target="../tags/tag447.xml"/><Relationship Id="rId25" Type="http://schemas.openxmlformats.org/officeDocument/2006/relationships/tags" Target="../tags/tag455.xml"/><Relationship Id="rId2" Type="http://schemas.openxmlformats.org/officeDocument/2006/relationships/tags" Target="../tags/tag432.xml"/><Relationship Id="rId16" Type="http://schemas.openxmlformats.org/officeDocument/2006/relationships/tags" Target="../tags/tag446.xml"/><Relationship Id="rId20" Type="http://schemas.openxmlformats.org/officeDocument/2006/relationships/tags" Target="../tags/tag450.xml"/><Relationship Id="rId29" Type="http://schemas.openxmlformats.org/officeDocument/2006/relationships/oleObject" Target="../embeddings/oleObject19.bin"/><Relationship Id="rId1" Type="http://schemas.openxmlformats.org/officeDocument/2006/relationships/vmlDrawing" Target="../drawings/vmlDrawing19.vml"/><Relationship Id="rId6" Type="http://schemas.openxmlformats.org/officeDocument/2006/relationships/tags" Target="../tags/tag436.xml"/><Relationship Id="rId11" Type="http://schemas.openxmlformats.org/officeDocument/2006/relationships/tags" Target="../tags/tag441.xml"/><Relationship Id="rId24" Type="http://schemas.openxmlformats.org/officeDocument/2006/relationships/tags" Target="../tags/tag454.xml"/><Relationship Id="rId5" Type="http://schemas.openxmlformats.org/officeDocument/2006/relationships/tags" Target="../tags/tag435.xml"/><Relationship Id="rId15" Type="http://schemas.openxmlformats.org/officeDocument/2006/relationships/tags" Target="../tags/tag445.xml"/><Relationship Id="rId23" Type="http://schemas.openxmlformats.org/officeDocument/2006/relationships/tags" Target="../tags/tag453.xml"/><Relationship Id="rId28" Type="http://schemas.openxmlformats.org/officeDocument/2006/relationships/notesSlide" Target="../notesSlides/notesSlide12.xml"/><Relationship Id="rId10" Type="http://schemas.openxmlformats.org/officeDocument/2006/relationships/tags" Target="../tags/tag440.xml"/><Relationship Id="rId19" Type="http://schemas.openxmlformats.org/officeDocument/2006/relationships/tags" Target="../tags/tag449.xml"/><Relationship Id="rId31" Type="http://schemas.openxmlformats.org/officeDocument/2006/relationships/chart" Target="../charts/chart16.xml"/><Relationship Id="rId4" Type="http://schemas.openxmlformats.org/officeDocument/2006/relationships/tags" Target="../tags/tag434.xml"/><Relationship Id="rId9" Type="http://schemas.openxmlformats.org/officeDocument/2006/relationships/tags" Target="../tags/tag439.xml"/><Relationship Id="rId14" Type="http://schemas.openxmlformats.org/officeDocument/2006/relationships/tags" Target="../tags/tag444.xml"/><Relationship Id="rId22" Type="http://schemas.openxmlformats.org/officeDocument/2006/relationships/tags" Target="../tags/tag452.xml"/><Relationship Id="rId27" Type="http://schemas.openxmlformats.org/officeDocument/2006/relationships/slideLayout" Target="../slideLayouts/slideLayout2.xml"/><Relationship Id="rId30" Type="http://schemas.openxmlformats.org/officeDocument/2006/relationships/image" Target="../media/image1.e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463.xml"/><Relationship Id="rId13" Type="http://schemas.openxmlformats.org/officeDocument/2006/relationships/tags" Target="../tags/tag468.xml"/><Relationship Id="rId18" Type="http://schemas.openxmlformats.org/officeDocument/2006/relationships/tags" Target="../tags/tag473.xml"/><Relationship Id="rId26" Type="http://schemas.openxmlformats.org/officeDocument/2006/relationships/tags" Target="../tags/tag481.xml"/><Relationship Id="rId3" Type="http://schemas.openxmlformats.org/officeDocument/2006/relationships/tags" Target="../tags/tag458.xml"/><Relationship Id="rId21" Type="http://schemas.openxmlformats.org/officeDocument/2006/relationships/tags" Target="../tags/tag476.xml"/><Relationship Id="rId7" Type="http://schemas.openxmlformats.org/officeDocument/2006/relationships/tags" Target="../tags/tag462.xml"/><Relationship Id="rId12" Type="http://schemas.openxmlformats.org/officeDocument/2006/relationships/tags" Target="../tags/tag467.xml"/><Relationship Id="rId17" Type="http://schemas.openxmlformats.org/officeDocument/2006/relationships/tags" Target="../tags/tag472.xml"/><Relationship Id="rId25" Type="http://schemas.openxmlformats.org/officeDocument/2006/relationships/tags" Target="../tags/tag480.xml"/><Relationship Id="rId2" Type="http://schemas.openxmlformats.org/officeDocument/2006/relationships/tags" Target="../tags/tag457.xml"/><Relationship Id="rId16" Type="http://schemas.openxmlformats.org/officeDocument/2006/relationships/tags" Target="../tags/tag471.xml"/><Relationship Id="rId20" Type="http://schemas.openxmlformats.org/officeDocument/2006/relationships/tags" Target="../tags/tag475.xml"/><Relationship Id="rId29" Type="http://schemas.openxmlformats.org/officeDocument/2006/relationships/oleObject" Target="../embeddings/oleObject20.bin"/><Relationship Id="rId1" Type="http://schemas.openxmlformats.org/officeDocument/2006/relationships/vmlDrawing" Target="../drawings/vmlDrawing20.vml"/><Relationship Id="rId6" Type="http://schemas.openxmlformats.org/officeDocument/2006/relationships/tags" Target="../tags/tag461.xml"/><Relationship Id="rId11" Type="http://schemas.openxmlformats.org/officeDocument/2006/relationships/tags" Target="../tags/tag466.xml"/><Relationship Id="rId24" Type="http://schemas.openxmlformats.org/officeDocument/2006/relationships/tags" Target="../tags/tag479.xml"/><Relationship Id="rId5" Type="http://schemas.openxmlformats.org/officeDocument/2006/relationships/tags" Target="../tags/tag460.xml"/><Relationship Id="rId15" Type="http://schemas.openxmlformats.org/officeDocument/2006/relationships/tags" Target="../tags/tag470.xml"/><Relationship Id="rId23" Type="http://schemas.openxmlformats.org/officeDocument/2006/relationships/tags" Target="../tags/tag478.xml"/><Relationship Id="rId28" Type="http://schemas.openxmlformats.org/officeDocument/2006/relationships/notesSlide" Target="../notesSlides/notesSlide13.xml"/><Relationship Id="rId10" Type="http://schemas.openxmlformats.org/officeDocument/2006/relationships/tags" Target="../tags/tag465.xml"/><Relationship Id="rId19" Type="http://schemas.openxmlformats.org/officeDocument/2006/relationships/tags" Target="../tags/tag474.xml"/><Relationship Id="rId31" Type="http://schemas.openxmlformats.org/officeDocument/2006/relationships/chart" Target="../charts/chart17.xml"/><Relationship Id="rId4" Type="http://schemas.openxmlformats.org/officeDocument/2006/relationships/tags" Target="../tags/tag459.xml"/><Relationship Id="rId9" Type="http://schemas.openxmlformats.org/officeDocument/2006/relationships/tags" Target="../tags/tag464.xml"/><Relationship Id="rId14" Type="http://schemas.openxmlformats.org/officeDocument/2006/relationships/tags" Target="../tags/tag469.xml"/><Relationship Id="rId22" Type="http://schemas.openxmlformats.org/officeDocument/2006/relationships/tags" Target="../tags/tag477.xml"/><Relationship Id="rId27" Type="http://schemas.openxmlformats.org/officeDocument/2006/relationships/slideLayout" Target="../slideLayouts/slideLayout2.xml"/><Relationship Id="rId30" Type="http://schemas.openxmlformats.org/officeDocument/2006/relationships/image" Target="../media/image1.e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488.xml"/><Relationship Id="rId13" Type="http://schemas.openxmlformats.org/officeDocument/2006/relationships/tags" Target="../tags/tag493.xml"/><Relationship Id="rId18" Type="http://schemas.openxmlformats.org/officeDocument/2006/relationships/tags" Target="../tags/tag498.xml"/><Relationship Id="rId26" Type="http://schemas.openxmlformats.org/officeDocument/2006/relationships/tags" Target="../tags/tag506.xml"/><Relationship Id="rId3" Type="http://schemas.openxmlformats.org/officeDocument/2006/relationships/tags" Target="../tags/tag483.xml"/><Relationship Id="rId21" Type="http://schemas.openxmlformats.org/officeDocument/2006/relationships/tags" Target="../tags/tag501.xml"/><Relationship Id="rId34" Type="http://schemas.openxmlformats.org/officeDocument/2006/relationships/notesSlide" Target="../notesSlides/notesSlide14.xml"/><Relationship Id="rId7" Type="http://schemas.openxmlformats.org/officeDocument/2006/relationships/tags" Target="../tags/tag487.xml"/><Relationship Id="rId12" Type="http://schemas.openxmlformats.org/officeDocument/2006/relationships/tags" Target="../tags/tag492.xml"/><Relationship Id="rId17" Type="http://schemas.openxmlformats.org/officeDocument/2006/relationships/tags" Target="../tags/tag497.xml"/><Relationship Id="rId25" Type="http://schemas.openxmlformats.org/officeDocument/2006/relationships/tags" Target="../tags/tag505.xml"/><Relationship Id="rId33" Type="http://schemas.openxmlformats.org/officeDocument/2006/relationships/slideLayout" Target="../slideLayouts/slideLayout2.xml"/><Relationship Id="rId2" Type="http://schemas.openxmlformats.org/officeDocument/2006/relationships/tags" Target="../tags/tag482.xml"/><Relationship Id="rId16" Type="http://schemas.openxmlformats.org/officeDocument/2006/relationships/tags" Target="../tags/tag496.xml"/><Relationship Id="rId20" Type="http://schemas.openxmlformats.org/officeDocument/2006/relationships/tags" Target="../tags/tag500.xml"/><Relationship Id="rId29" Type="http://schemas.openxmlformats.org/officeDocument/2006/relationships/tags" Target="../tags/tag509.xml"/><Relationship Id="rId1" Type="http://schemas.openxmlformats.org/officeDocument/2006/relationships/vmlDrawing" Target="../drawings/vmlDrawing21.vml"/><Relationship Id="rId6" Type="http://schemas.openxmlformats.org/officeDocument/2006/relationships/tags" Target="../tags/tag486.xml"/><Relationship Id="rId11" Type="http://schemas.openxmlformats.org/officeDocument/2006/relationships/tags" Target="../tags/tag491.xml"/><Relationship Id="rId24" Type="http://schemas.openxmlformats.org/officeDocument/2006/relationships/tags" Target="../tags/tag504.xml"/><Relationship Id="rId32" Type="http://schemas.openxmlformats.org/officeDocument/2006/relationships/tags" Target="../tags/tag512.xml"/><Relationship Id="rId37" Type="http://schemas.openxmlformats.org/officeDocument/2006/relationships/chart" Target="../charts/chart18.xml"/><Relationship Id="rId5" Type="http://schemas.openxmlformats.org/officeDocument/2006/relationships/tags" Target="../tags/tag485.xml"/><Relationship Id="rId15" Type="http://schemas.openxmlformats.org/officeDocument/2006/relationships/tags" Target="../tags/tag495.xml"/><Relationship Id="rId23" Type="http://schemas.openxmlformats.org/officeDocument/2006/relationships/tags" Target="../tags/tag503.xml"/><Relationship Id="rId28" Type="http://schemas.openxmlformats.org/officeDocument/2006/relationships/tags" Target="../tags/tag508.xml"/><Relationship Id="rId36" Type="http://schemas.openxmlformats.org/officeDocument/2006/relationships/image" Target="../media/image1.emf"/><Relationship Id="rId10" Type="http://schemas.openxmlformats.org/officeDocument/2006/relationships/tags" Target="../tags/tag490.xml"/><Relationship Id="rId19" Type="http://schemas.openxmlformats.org/officeDocument/2006/relationships/tags" Target="../tags/tag499.xml"/><Relationship Id="rId31" Type="http://schemas.openxmlformats.org/officeDocument/2006/relationships/tags" Target="../tags/tag511.xml"/><Relationship Id="rId4" Type="http://schemas.openxmlformats.org/officeDocument/2006/relationships/tags" Target="../tags/tag484.xml"/><Relationship Id="rId9" Type="http://schemas.openxmlformats.org/officeDocument/2006/relationships/tags" Target="../tags/tag489.xml"/><Relationship Id="rId14" Type="http://schemas.openxmlformats.org/officeDocument/2006/relationships/tags" Target="../tags/tag494.xml"/><Relationship Id="rId22" Type="http://schemas.openxmlformats.org/officeDocument/2006/relationships/tags" Target="../tags/tag502.xml"/><Relationship Id="rId27" Type="http://schemas.openxmlformats.org/officeDocument/2006/relationships/tags" Target="../tags/tag507.xml"/><Relationship Id="rId30" Type="http://schemas.openxmlformats.org/officeDocument/2006/relationships/tags" Target="../tags/tag510.xml"/><Relationship Id="rId35" Type="http://schemas.openxmlformats.org/officeDocument/2006/relationships/oleObject" Target="../embeddings/oleObject21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519.xml"/><Relationship Id="rId13" Type="http://schemas.openxmlformats.org/officeDocument/2006/relationships/tags" Target="../tags/tag524.xml"/><Relationship Id="rId18" Type="http://schemas.openxmlformats.org/officeDocument/2006/relationships/tags" Target="../tags/tag529.xml"/><Relationship Id="rId3" Type="http://schemas.openxmlformats.org/officeDocument/2006/relationships/tags" Target="../tags/tag514.xml"/><Relationship Id="rId21" Type="http://schemas.openxmlformats.org/officeDocument/2006/relationships/slideLayout" Target="../slideLayouts/slideLayout2.xml"/><Relationship Id="rId7" Type="http://schemas.openxmlformats.org/officeDocument/2006/relationships/tags" Target="../tags/tag518.xml"/><Relationship Id="rId12" Type="http://schemas.openxmlformats.org/officeDocument/2006/relationships/tags" Target="../tags/tag523.xml"/><Relationship Id="rId17" Type="http://schemas.openxmlformats.org/officeDocument/2006/relationships/tags" Target="../tags/tag528.xml"/><Relationship Id="rId25" Type="http://schemas.openxmlformats.org/officeDocument/2006/relationships/chart" Target="../charts/chart19.xml"/><Relationship Id="rId2" Type="http://schemas.openxmlformats.org/officeDocument/2006/relationships/tags" Target="../tags/tag513.xml"/><Relationship Id="rId16" Type="http://schemas.openxmlformats.org/officeDocument/2006/relationships/tags" Target="../tags/tag527.xml"/><Relationship Id="rId20" Type="http://schemas.openxmlformats.org/officeDocument/2006/relationships/tags" Target="../tags/tag531.xml"/><Relationship Id="rId1" Type="http://schemas.openxmlformats.org/officeDocument/2006/relationships/vmlDrawing" Target="../drawings/vmlDrawing22.vml"/><Relationship Id="rId6" Type="http://schemas.openxmlformats.org/officeDocument/2006/relationships/tags" Target="../tags/tag517.xml"/><Relationship Id="rId11" Type="http://schemas.openxmlformats.org/officeDocument/2006/relationships/tags" Target="../tags/tag522.xml"/><Relationship Id="rId24" Type="http://schemas.openxmlformats.org/officeDocument/2006/relationships/image" Target="../media/image1.emf"/><Relationship Id="rId5" Type="http://schemas.openxmlformats.org/officeDocument/2006/relationships/tags" Target="../tags/tag516.xml"/><Relationship Id="rId15" Type="http://schemas.openxmlformats.org/officeDocument/2006/relationships/tags" Target="../tags/tag526.xml"/><Relationship Id="rId23" Type="http://schemas.openxmlformats.org/officeDocument/2006/relationships/oleObject" Target="../embeddings/oleObject22.bin"/><Relationship Id="rId10" Type="http://schemas.openxmlformats.org/officeDocument/2006/relationships/tags" Target="../tags/tag521.xml"/><Relationship Id="rId19" Type="http://schemas.openxmlformats.org/officeDocument/2006/relationships/tags" Target="../tags/tag530.xml"/><Relationship Id="rId4" Type="http://schemas.openxmlformats.org/officeDocument/2006/relationships/tags" Target="../tags/tag515.xml"/><Relationship Id="rId9" Type="http://schemas.openxmlformats.org/officeDocument/2006/relationships/tags" Target="../tags/tag520.xml"/><Relationship Id="rId14" Type="http://schemas.openxmlformats.org/officeDocument/2006/relationships/tags" Target="../tags/tag525.xml"/><Relationship Id="rId22" Type="http://schemas.openxmlformats.org/officeDocument/2006/relationships/notesSlide" Target="../notesSlides/notesSlide15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538.xml"/><Relationship Id="rId13" Type="http://schemas.openxmlformats.org/officeDocument/2006/relationships/tags" Target="../tags/tag543.xml"/><Relationship Id="rId18" Type="http://schemas.openxmlformats.org/officeDocument/2006/relationships/tags" Target="../tags/tag548.xml"/><Relationship Id="rId3" Type="http://schemas.openxmlformats.org/officeDocument/2006/relationships/tags" Target="../tags/tag533.xml"/><Relationship Id="rId21" Type="http://schemas.openxmlformats.org/officeDocument/2006/relationships/slideLayout" Target="../slideLayouts/slideLayout2.xml"/><Relationship Id="rId7" Type="http://schemas.openxmlformats.org/officeDocument/2006/relationships/tags" Target="../tags/tag537.xml"/><Relationship Id="rId12" Type="http://schemas.openxmlformats.org/officeDocument/2006/relationships/tags" Target="../tags/tag542.xml"/><Relationship Id="rId17" Type="http://schemas.openxmlformats.org/officeDocument/2006/relationships/tags" Target="../tags/tag547.xml"/><Relationship Id="rId25" Type="http://schemas.openxmlformats.org/officeDocument/2006/relationships/chart" Target="../charts/chart20.xml"/><Relationship Id="rId2" Type="http://schemas.openxmlformats.org/officeDocument/2006/relationships/tags" Target="../tags/tag532.xml"/><Relationship Id="rId16" Type="http://schemas.openxmlformats.org/officeDocument/2006/relationships/tags" Target="../tags/tag546.xml"/><Relationship Id="rId20" Type="http://schemas.openxmlformats.org/officeDocument/2006/relationships/tags" Target="../tags/tag550.xml"/><Relationship Id="rId1" Type="http://schemas.openxmlformats.org/officeDocument/2006/relationships/vmlDrawing" Target="../drawings/vmlDrawing23.vml"/><Relationship Id="rId6" Type="http://schemas.openxmlformats.org/officeDocument/2006/relationships/tags" Target="../tags/tag536.xml"/><Relationship Id="rId11" Type="http://schemas.openxmlformats.org/officeDocument/2006/relationships/tags" Target="../tags/tag541.xml"/><Relationship Id="rId24" Type="http://schemas.openxmlformats.org/officeDocument/2006/relationships/image" Target="../media/image1.emf"/><Relationship Id="rId5" Type="http://schemas.openxmlformats.org/officeDocument/2006/relationships/tags" Target="../tags/tag535.xml"/><Relationship Id="rId15" Type="http://schemas.openxmlformats.org/officeDocument/2006/relationships/tags" Target="../tags/tag545.xml"/><Relationship Id="rId23" Type="http://schemas.openxmlformats.org/officeDocument/2006/relationships/oleObject" Target="../embeddings/oleObject23.bin"/><Relationship Id="rId10" Type="http://schemas.openxmlformats.org/officeDocument/2006/relationships/tags" Target="../tags/tag540.xml"/><Relationship Id="rId19" Type="http://schemas.openxmlformats.org/officeDocument/2006/relationships/tags" Target="../tags/tag549.xml"/><Relationship Id="rId4" Type="http://schemas.openxmlformats.org/officeDocument/2006/relationships/tags" Target="../tags/tag534.xml"/><Relationship Id="rId9" Type="http://schemas.openxmlformats.org/officeDocument/2006/relationships/tags" Target="../tags/tag539.xml"/><Relationship Id="rId14" Type="http://schemas.openxmlformats.org/officeDocument/2006/relationships/tags" Target="../tags/tag544.xml"/><Relationship Id="rId22" Type="http://schemas.openxmlformats.org/officeDocument/2006/relationships/notesSlide" Target="../notesSlides/notesSlide1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557.xml"/><Relationship Id="rId13" Type="http://schemas.openxmlformats.org/officeDocument/2006/relationships/tags" Target="../tags/tag562.xml"/><Relationship Id="rId18" Type="http://schemas.openxmlformats.org/officeDocument/2006/relationships/tags" Target="../tags/tag567.xml"/><Relationship Id="rId26" Type="http://schemas.openxmlformats.org/officeDocument/2006/relationships/tags" Target="../tags/tag575.xml"/><Relationship Id="rId3" Type="http://schemas.openxmlformats.org/officeDocument/2006/relationships/tags" Target="../tags/tag552.xml"/><Relationship Id="rId21" Type="http://schemas.openxmlformats.org/officeDocument/2006/relationships/tags" Target="../tags/tag570.xml"/><Relationship Id="rId34" Type="http://schemas.openxmlformats.org/officeDocument/2006/relationships/image" Target="../media/image1.emf"/><Relationship Id="rId7" Type="http://schemas.openxmlformats.org/officeDocument/2006/relationships/tags" Target="../tags/tag556.xml"/><Relationship Id="rId12" Type="http://schemas.openxmlformats.org/officeDocument/2006/relationships/tags" Target="../tags/tag561.xml"/><Relationship Id="rId17" Type="http://schemas.openxmlformats.org/officeDocument/2006/relationships/tags" Target="../tags/tag566.xml"/><Relationship Id="rId25" Type="http://schemas.openxmlformats.org/officeDocument/2006/relationships/tags" Target="../tags/tag574.xml"/><Relationship Id="rId33" Type="http://schemas.openxmlformats.org/officeDocument/2006/relationships/oleObject" Target="../embeddings/oleObject24.bin"/><Relationship Id="rId2" Type="http://schemas.openxmlformats.org/officeDocument/2006/relationships/tags" Target="../tags/tag551.xml"/><Relationship Id="rId16" Type="http://schemas.openxmlformats.org/officeDocument/2006/relationships/tags" Target="../tags/tag565.xml"/><Relationship Id="rId20" Type="http://schemas.openxmlformats.org/officeDocument/2006/relationships/tags" Target="../tags/tag569.xml"/><Relationship Id="rId29" Type="http://schemas.openxmlformats.org/officeDocument/2006/relationships/tags" Target="../tags/tag578.xml"/><Relationship Id="rId1" Type="http://schemas.openxmlformats.org/officeDocument/2006/relationships/vmlDrawing" Target="../drawings/vmlDrawing24.vml"/><Relationship Id="rId6" Type="http://schemas.openxmlformats.org/officeDocument/2006/relationships/tags" Target="../tags/tag555.xml"/><Relationship Id="rId11" Type="http://schemas.openxmlformats.org/officeDocument/2006/relationships/tags" Target="../tags/tag560.xml"/><Relationship Id="rId24" Type="http://schemas.openxmlformats.org/officeDocument/2006/relationships/tags" Target="../tags/tag573.xml"/><Relationship Id="rId32" Type="http://schemas.openxmlformats.org/officeDocument/2006/relationships/notesSlide" Target="../notesSlides/notesSlide17.xml"/><Relationship Id="rId5" Type="http://schemas.openxmlformats.org/officeDocument/2006/relationships/tags" Target="../tags/tag554.xml"/><Relationship Id="rId15" Type="http://schemas.openxmlformats.org/officeDocument/2006/relationships/tags" Target="../tags/tag564.xml"/><Relationship Id="rId23" Type="http://schemas.openxmlformats.org/officeDocument/2006/relationships/tags" Target="../tags/tag572.xml"/><Relationship Id="rId28" Type="http://schemas.openxmlformats.org/officeDocument/2006/relationships/tags" Target="../tags/tag577.xml"/><Relationship Id="rId10" Type="http://schemas.openxmlformats.org/officeDocument/2006/relationships/tags" Target="../tags/tag559.xml"/><Relationship Id="rId19" Type="http://schemas.openxmlformats.org/officeDocument/2006/relationships/tags" Target="../tags/tag568.xml"/><Relationship Id="rId31" Type="http://schemas.openxmlformats.org/officeDocument/2006/relationships/slideLayout" Target="../slideLayouts/slideLayout2.xml"/><Relationship Id="rId4" Type="http://schemas.openxmlformats.org/officeDocument/2006/relationships/tags" Target="../tags/tag553.xml"/><Relationship Id="rId9" Type="http://schemas.openxmlformats.org/officeDocument/2006/relationships/tags" Target="../tags/tag558.xml"/><Relationship Id="rId14" Type="http://schemas.openxmlformats.org/officeDocument/2006/relationships/tags" Target="../tags/tag563.xml"/><Relationship Id="rId22" Type="http://schemas.openxmlformats.org/officeDocument/2006/relationships/tags" Target="../tags/tag571.xml"/><Relationship Id="rId27" Type="http://schemas.openxmlformats.org/officeDocument/2006/relationships/tags" Target="../tags/tag576.xml"/><Relationship Id="rId30" Type="http://schemas.openxmlformats.org/officeDocument/2006/relationships/tags" Target="../tags/tag579.xml"/><Relationship Id="rId35" Type="http://schemas.openxmlformats.org/officeDocument/2006/relationships/chart" Target="../charts/chart2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586.xml"/><Relationship Id="rId13" Type="http://schemas.openxmlformats.org/officeDocument/2006/relationships/tags" Target="../tags/tag591.xml"/><Relationship Id="rId18" Type="http://schemas.openxmlformats.org/officeDocument/2006/relationships/tags" Target="../tags/tag596.xml"/><Relationship Id="rId26" Type="http://schemas.openxmlformats.org/officeDocument/2006/relationships/notesSlide" Target="../notesSlides/notesSlide18.xml"/><Relationship Id="rId3" Type="http://schemas.openxmlformats.org/officeDocument/2006/relationships/tags" Target="../tags/tag581.xml"/><Relationship Id="rId21" Type="http://schemas.openxmlformats.org/officeDocument/2006/relationships/tags" Target="../tags/tag599.xml"/><Relationship Id="rId7" Type="http://schemas.openxmlformats.org/officeDocument/2006/relationships/tags" Target="../tags/tag585.xml"/><Relationship Id="rId12" Type="http://schemas.openxmlformats.org/officeDocument/2006/relationships/tags" Target="../tags/tag590.xml"/><Relationship Id="rId17" Type="http://schemas.openxmlformats.org/officeDocument/2006/relationships/tags" Target="../tags/tag595.xml"/><Relationship Id="rId25" Type="http://schemas.openxmlformats.org/officeDocument/2006/relationships/slideLayout" Target="../slideLayouts/slideLayout2.xml"/><Relationship Id="rId2" Type="http://schemas.openxmlformats.org/officeDocument/2006/relationships/tags" Target="../tags/tag580.xml"/><Relationship Id="rId16" Type="http://schemas.openxmlformats.org/officeDocument/2006/relationships/tags" Target="../tags/tag594.xml"/><Relationship Id="rId20" Type="http://schemas.openxmlformats.org/officeDocument/2006/relationships/tags" Target="../tags/tag598.xml"/><Relationship Id="rId29" Type="http://schemas.openxmlformats.org/officeDocument/2006/relationships/chart" Target="../charts/chart22.xml"/><Relationship Id="rId1" Type="http://schemas.openxmlformats.org/officeDocument/2006/relationships/vmlDrawing" Target="../drawings/vmlDrawing25.vml"/><Relationship Id="rId6" Type="http://schemas.openxmlformats.org/officeDocument/2006/relationships/tags" Target="../tags/tag584.xml"/><Relationship Id="rId11" Type="http://schemas.openxmlformats.org/officeDocument/2006/relationships/tags" Target="../tags/tag589.xml"/><Relationship Id="rId24" Type="http://schemas.openxmlformats.org/officeDocument/2006/relationships/tags" Target="../tags/tag602.xml"/><Relationship Id="rId5" Type="http://schemas.openxmlformats.org/officeDocument/2006/relationships/tags" Target="../tags/tag583.xml"/><Relationship Id="rId15" Type="http://schemas.openxmlformats.org/officeDocument/2006/relationships/tags" Target="../tags/tag593.xml"/><Relationship Id="rId23" Type="http://schemas.openxmlformats.org/officeDocument/2006/relationships/tags" Target="../tags/tag601.xml"/><Relationship Id="rId28" Type="http://schemas.openxmlformats.org/officeDocument/2006/relationships/image" Target="../media/image1.emf"/><Relationship Id="rId10" Type="http://schemas.openxmlformats.org/officeDocument/2006/relationships/tags" Target="../tags/tag588.xml"/><Relationship Id="rId19" Type="http://schemas.openxmlformats.org/officeDocument/2006/relationships/tags" Target="../tags/tag597.xml"/><Relationship Id="rId4" Type="http://schemas.openxmlformats.org/officeDocument/2006/relationships/tags" Target="../tags/tag582.xml"/><Relationship Id="rId9" Type="http://schemas.openxmlformats.org/officeDocument/2006/relationships/tags" Target="../tags/tag587.xml"/><Relationship Id="rId14" Type="http://schemas.openxmlformats.org/officeDocument/2006/relationships/tags" Target="../tags/tag592.xml"/><Relationship Id="rId22" Type="http://schemas.openxmlformats.org/officeDocument/2006/relationships/tags" Target="../tags/tag600.xml"/><Relationship Id="rId27" Type="http://schemas.openxmlformats.org/officeDocument/2006/relationships/oleObject" Target="../embeddings/oleObject25.bin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609.xml"/><Relationship Id="rId13" Type="http://schemas.openxmlformats.org/officeDocument/2006/relationships/tags" Target="../tags/tag614.xml"/><Relationship Id="rId18" Type="http://schemas.openxmlformats.org/officeDocument/2006/relationships/tags" Target="../tags/tag619.xml"/><Relationship Id="rId26" Type="http://schemas.openxmlformats.org/officeDocument/2006/relationships/slideLayout" Target="../slideLayouts/slideLayout2.xml"/><Relationship Id="rId3" Type="http://schemas.openxmlformats.org/officeDocument/2006/relationships/tags" Target="../tags/tag604.xml"/><Relationship Id="rId21" Type="http://schemas.openxmlformats.org/officeDocument/2006/relationships/tags" Target="../tags/tag622.xml"/><Relationship Id="rId7" Type="http://schemas.openxmlformats.org/officeDocument/2006/relationships/tags" Target="../tags/tag608.xml"/><Relationship Id="rId12" Type="http://schemas.openxmlformats.org/officeDocument/2006/relationships/tags" Target="../tags/tag613.xml"/><Relationship Id="rId17" Type="http://schemas.openxmlformats.org/officeDocument/2006/relationships/tags" Target="../tags/tag618.xml"/><Relationship Id="rId25" Type="http://schemas.openxmlformats.org/officeDocument/2006/relationships/tags" Target="../tags/tag626.xml"/><Relationship Id="rId2" Type="http://schemas.openxmlformats.org/officeDocument/2006/relationships/tags" Target="../tags/tag603.xml"/><Relationship Id="rId16" Type="http://schemas.openxmlformats.org/officeDocument/2006/relationships/tags" Target="../tags/tag617.xml"/><Relationship Id="rId20" Type="http://schemas.openxmlformats.org/officeDocument/2006/relationships/tags" Target="../tags/tag621.xml"/><Relationship Id="rId29" Type="http://schemas.openxmlformats.org/officeDocument/2006/relationships/image" Target="../media/image1.emf"/><Relationship Id="rId1" Type="http://schemas.openxmlformats.org/officeDocument/2006/relationships/vmlDrawing" Target="../drawings/vmlDrawing26.vml"/><Relationship Id="rId6" Type="http://schemas.openxmlformats.org/officeDocument/2006/relationships/tags" Target="../tags/tag607.xml"/><Relationship Id="rId11" Type="http://schemas.openxmlformats.org/officeDocument/2006/relationships/tags" Target="../tags/tag612.xml"/><Relationship Id="rId24" Type="http://schemas.openxmlformats.org/officeDocument/2006/relationships/tags" Target="../tags/tag625.xml"/><Relationship Id="rId5" Type="http://schemas.openxmlformats.org/officeDocument/2006/relationships/tags" Target="../tags/tag606.xml"/><Relationship Id="rId15" Type="http://schemas.openxmlformats.org/officeDocument/2006/relationships/tags" Target="../tags/tag616.xml"/><Relationship Id="rId23" Type="http://schemas.openxmlformats.org/officeDocument/2006/relationships/tags" Target="../tags/tag624.xml"/><Relationship Id="rId28" Type="http://schemas.openxmlformats.org/officeDocument/2006/relationships/oleObject" Target="../embeddings/oleObject26.bin"/><Relationship Id="rId10" Type="http://schemas.openxmlformats.org/officeDocument/2006/relationships/tags" Target="../tags/tag611.xml"/><Relationship Id="rId19" Type="http://schemas.openxmlformats.org/officeDocument/2006/relationships/tags" Target="../tags/tag620.xml"/><Relationship Id="rId4" Type="http://schemas.openxmlformats.org/officeDocument/2006/relationships/tags" Target="../tags/tag605.xml"/><Relationship Id="rId9" Type="http://schemas.openxmlformats.org/officeDocument/2006/relationships/tags" Target="../tags/tag610.xml"/><Relationship Id="rId14" Type="http://schemas.openxmlformats.org/officeDocument/2006/relationships/tags" Target="../tags/tag615.xml"/><Relationship Id="rId22" Type="http://schemas.openxmlformats.org/officeDocument/2006/relationships/tags" Target="../tags/tag623.xml"/><Relationship Id="rId27" Type="http://schemas.openxmlformats.org/officeDocument/2006/relationships/notesSlide" Target="../notesSlides/notesSlide19.xml"/><Relationship Id="rId30" Type="http://schemas.openxmlformats.org/officeDocument/2006/relationships/chart" Target="../charts/chart2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627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27.bin"/><Relationship Id="rId4" Type="http://schemas.openxmlformats.org/officeDocument/2006/relationships/notesSlide" Target="../notesSlides/notesSlide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tags" Target="../tags/tag21.xml"/><Relationship Id="rId18" Type="http://schemas.openxmlformats.org/officeDocument/2006/relationships/tags" Target="../tags/tag26.xml"/><Relationship Id="rId26" Type="http://schemas.openxmlformats.org/officeDocument/2006/relationships/tags" Target="../tags/tag34.xml"/><Relationship Id="rId39" Type="http://schemas.openxmlformats.org/officeDocument/2006/relationships/tags" Target="../tags/tag47.xml"/><Relationship Id="rId21" Type="http://schemas.openxmlformats.org/officeDocument/2006/relationships/tags" Target="../tags/tag29.xml"/><Relationship Id="rId34" Type="http://schemas.openxmlformats.org/officeDocument/2006/relationships/tags" Target="../tags/tag42.xml"/><Relationship Id="rId42" Type="http://schemas.openxmlformats.org/officeDocument/2006/relationships/tags" Target="../tags/tag50.xml"/><Relationship Id="rId47" Type="http://schemas.openxmlformats.org/officeDocument/2006/relationships/tags" Target="../tags/tag55.xml"/><Relationship Id="rId50" Type="http://schemas.openxmlformats.org/officeDocument/2006/relationships/tags" Target="../tags/tag58.xml"/><Relationship Id="rId55" Type="http://schemas.openxmlformats.org/officeDocument/2006/relationships/tags" Target="../tags/tag63.xml"/><Relationship Id="rId63" Type="http://schemas.openxmlformats.org/officeDocument/2006/relationships/tags" Target="../tags/tag71.xml"/><Relationship Id="rId68" Type="http://schemas.openxmlformats.org/officeDocument/2006/relationships/tags" Target="../tags/tag76.xml"/><Relationship Id="rId76" Type="http://schemas.openxmlformats.org/officeDocument/2006/relationships/tags" Target="../tags/tag84.xml"/><Relationship Id="rId84" Type="http://schemas.openxmlformats.org/officeDocument/2006/relationships/chart" Target="../charts/chart1.xml"/><Relationship Id="rId7" Type="http://schemas.openxmlformats.org/officeDocument/2006/relationships/tags" Target="../tags/tag15.xml"/><Relationship Id="rId71" Type="http://schemas.openxmlformats.org/officeDocument/2006/relationships/tags" Target="../tags/tag79.xml"/><Relationship Id="rId2" Type="http://schemas.openxmlformats.org/officeDocument/2006/relationships/tags" Target="../tags/tag10.xml"/><Relationship Id="rId16" Type="http://schemas.openxmlformats.org/officeDocument/2006/relationships/tags" Target="../tags/tag24.xml"/><Relationship Id="rId29" Type="http://schemas.openxmlformats.org/officeDocument/2006/relationships/tags" Target="../tags/tag37.xml"/><Relationship Id="rId11" Type="http://schemas.openxmlformats.org/officeDocument/2006/relationships/tags" Target="../tags/tag19.xml"/><Relationship Id="rId24" Type="http://schemas.openxmlformats.org/officeDocument/2006/relationships/tags" Target="../tags/tag32.xml"/><Relationship Id="rId32" Type="http://schemas.openxmlformats.org/officeDocument/2006/relationships/tags" Target="../tags/tag40.xml"/><Relationship Id="rId37" Type="http://schemas.openxmlformats.org/officeDocument/2006/relationships/tags" Target="../tags/tag45.xml"/><Relationship Id="rId40" Type="http://schemas.openxmlformats.org/officeDocument/2006/relationships/tags" Target="../tags/tag48.xml"/><Relationship Id="rId45" Type="http://schemas.openxmlformats.org/officeDocument/2006/relationships/tags" Target="../tags/tag53.xml"/><Relationship Id="rId53" Type="http://schemas.openxmlformats.org/officeDocument/2006/relationships/tags" Target="../tags/tag61.xml"/><Relationship Id="rId58" Type="http://schemas.openxmlformats.org/officeDocument/2006/relationships/tags" Target="../tags/tag66.xml"/><Relationship Id="rId66" Type="http://schemas.openxmlformats.org/officeDocument/2006/relationships/tags" Target="../tags/tag74.xml"/><Relationship Id="rId74" Type="http://schemas.openxmlformats.org/officeDocument/2006/relationships/tags" Target="../tags/tag82.xml"/><Relationship Id="rId79" Type="http://schemas.openxmlformats.org/officeDocument/2006/relationships/tags" Target="../tags/tag87.xml"/><Relationship Id="rId87" Type="http://schemas.openxmlformats.org/officeDocument/2006/relationships/chart" Target="../charts/chart4.xml"/><Relationship Id="rId5" Type="http://schemas.openxmlformats.org/officeDocument/2006/relationships/tags" Target="../tags/tag13.xml"/><Relationship Id="rId61" Type="http://schemas.openxmlformats.org/officeDocument/2006/relationships/tags" Target="../tags/tag69.xml"/><Relationship Id="rId82" Type="http://schemas.openxmlformats.org/officeDocument/2006/relationships/oleObject" Target="../embeddings/oleObject4.bin"/><Relationship Id="rId19" Type="http://schemas.openxmlformats.org/officeDocument/2006/relationships/tags" Target="../tags/tag27.xml"/><Relationship Id="rId4" Type="http://schemas.openxmlformats.org/officeDocument/2006/relationships/tags" Target="../tags/tag12.xml"/><Relationship Id="rId9" Type="http://schemas.openxmlformats.org/officeDocument/2006/relationships/tags" Target="../tags/tag17.xml"/><Relationship Id="rId14" Type="http://schemas.openxmlformats.org/officeDocument/2006/relationships/tags" Target="../tags/tag22.xml"/><Relationship Id="rId22" Type="http://schemas.openxmlformats.org/officeDocument/2006/relationships/tags" Target="../tags/tag30.xml"/><Relationship Id="rId27" Type="http://schemas.openxmlformats.org/officeDocument/2006/relationships/tags" Target="../tags/tag35.xml"/><Relationship Id="rId30" Type="http://schemas.openxmlformats.org/officeDocument/2006/relationships/tags" Target="../tags/tag38.xml"/><Relationship Id="rId35" Type="http://schemas.openxmlformats.org/officeDocument/2006/relationships/tags" Target="../tags/tag43.xml"/><Relationship Id="rId43" Type="http://schemas.openxmlformats.org/officeDocument/2006/relationships/tags" Target="../tags/tag51.xml"/><Relationship Id="rId48" Type="http://schemas.openxmlformats.org/officeDocument/2006/relationships/tags" Target="../tags/tag56.xml"/><Relationship Id="rId56" Type="http://schemas.openxmlformats.org/officeDocument/2006/relationships/tags" Target="../tags/tag64.xml"/><Relationship Id="rId64" Type="http://schemas.openxmlformats.org/officeDocument/2006/relationships/tags" Target="../tags/tag72.xml"/><Relationship Id="rId69" Type="http://schemas.openxmlformats.org/officeDocument/2006/relationships/tags" Target="../tags/tag77.xml"/><Relationship Id="rId77" Type="http://schemas.openxmlformats.org/officeDocument/2006/relationships/tags" Target="../tags/tag85.xml"/><Relationship Id="rId8" Type="http://schemas.openxmlformats.org/officeDocument/2006/relationships/tags" Target="../tags/tag16.xml"/><Relationship Id="rId51" Type="http://schemas.openxmlformats.org/officeDocument/2006/relationships/tags" Target="../tags/tag59.xml"/><Relationship Id="rId72" Type="http://schemas.openxmlformats.org/officeDocument/2006/relationships/tags" Target="../tags/tag80.xml"/><Relationship Id="rId80" Type="http://schemas.openxmlformats.org/officeDocument/2006/relationships/tags" Target="../tags/tag88.xml"/><Relationship Id="rId85" Type="http://schemas.openxmlformats.org/officeDocument/2006/relationships/chart" Target="../charts/chart2.xml"/><Relationship Id="rId3" Type="http://schemas.openxmlformats.org/officeDocument/2006/relationships/tags" Target="../tags/tag11.xml"/><Relationship Id="rId12" Type="http://schemas.openxmlformats.org/officeDocument/2006/relationships/tags" Target="../tags/tag20.xml"/><Relationship Id="rId17" Type="http://schemas.openxmlformats.org/officeDocument/2006/relationships/tags" Target="../tags/tag25.xml"/><Relationship Id="rId25" Type="http://schemas.openxmlformats.org/officeDocument/2006/relationships/tags" Target="../tags/tag33.xml"/><Relationship Id="rId33" Type="http://schemas.openxmlformats.org/officeDocument/2006/relationships/tags" Target="../tags/tag41.xml"/><Relationship Id="rId38" Type="http://schemas.openxmlformats.org/officeDocument/2006/relationships/tags" Target="../tags/tag46.xml"/><Relationship Id="rId46" Type="http://schemas.openxmlformats.org/officeDocument/2006/relationships/tags" Target="../tags/tag54.xml"/><Relationship Id="rId59" Type="http://schemas.openxmlformats.org/officeDocument/2006/relationships/tags" Target="../tags/tag67.xml"/><Relationship Id="rId67" Type="http://schemas.openxmlformats.org/officeDocument/2006/relationships/tags" Target="../tags/tag75.xml"/><Relationship Id="rId20" Type="http://schemas.openxmlformats.org/officeDocument/2006/relationships/tags" Target="../tags/tag28.xml"/><Relationship Id="rId41" Type="http://schemas.openxmlformats.org/officeDocument/2006/relationships/tags" Target="../tags/tag49.xml"/><Relationship Id="rId54" Type="http://schemas.openxmlformats.org/officeDocument/2006/relationships/tags" Target="../tags/tag62.xml"/><Relationship Id="rId62" Type="http://schemas.openxmlformats.org/officeDocument/2006/relationships/tags" Target="../tags/tag70.xml"/><Relationship Id="rId70" Type="http://schemas.openxmlformats.org/officeDocument/2006/relationships/tags" Target="../tags/tag78.xml"/><Relationship Id="rId75" Type="http://schemas.openxmlformats.org/officeDocument/2006/relationships/tags" Target="../tags/tag83.xml"/><Relationship Id="rId83" Type="http://schemas.openxmlformats.org/officeDocument/2006/relationships/image" Target="../media/image1.emf"/><Relationship Id="rId1" Type="http://schemas.openxmlformats.org/officeDocument/2006/relationships/vmlDrawing" Target="../drawings/vmlDrawing4.vml"/><Relationship Id="rId6" Type="http://schemas.openxmlformats.org/officeDocument/2006/relationships/tags" Target="../tags/tag14.xml"/><Relationship Id="rId15" Type="http://schemas.openxmlformats.org/officeDocument/2006/relationships/tags" Target="../tags/tag23.xml"/><Relationship Id="rId23" Type="http://schemas.openxmlformats.org/officeDocument/2006/relationships/tags" Target="../tags/tag31.xml"/><Relationship Id="rId28" Type="http://schemas.openxmlformats.org/officeDocument/2006/relationships/tags" Target="../tags/tag36.xml"/><Relationship Id="rId36" Type="http://schemas.openxmlformats.org/officeDocument/2006/relationships/tags" Target="../tags/tag44.xml"/><Relationship Id="rId49" Type="http://schemas.openxmlformats.org/officeDocument/2006/relationships/tags" Target="../tags/tag57.xml"/><Relationship Id="rId57" Type="http://schemas.openxmlformats.org/officeDocument/2006/relationships/tags" Target="../tags/tag65.xml"/><Relationship Id="rId10" Type="http://schemas.openxmlformats.org/officeDocument/2006/relationships/tags" Target="../tags/tag18.xml"/><Relationship Id="rId31" Type="http://schemas.openxmlformats.org/officeDocument/2006/relationships/tags" Target="../tags/tag39.xml"/><Relationship Id="rId44" Type="http://schemas.openxmlformats.org/officeDocument/2006/relationships/tags" Target="../tags/tag52.xml"/><Relationship Id="rId52" Type="http://schemas.openxmlformats.org/officeDocument/2006/relationships/tags" Target="../tags/tag60.xml"/><Relationship Id="rId60" Type="http://schemas.openxmlformats.org/officeDocument/2006/relationships/tags" Target="../tags/tag68.xml"/><Relationship Id="rId65" Type="http://schemas.openxmlformats.org/officeDocument/2006/relationships/tags" Target="../tags/tag73.xml"/><Relationship Id="rId73" Type="http://schemas.openxmlformats.org/officeDocument/2006/relationships/tags" Target="../tags/tag81.xml"/><Relationship Id="rId78" Type="http://schemas.openxmlformats.org/officeDocument/2006/relationships/tags" Target="../tags/tag86.xml"/><Relationship Id="rId81" Type="http://schemas.openxmlformats.org/officeDocument/2006/relationships/slideLayout" Target="../slideLayouts/slideLayout2.xml"/><Relationship Id="rId86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tags" Target="../tags/tag100.xml"/><Relationship Id="rId18" Type="http://schemas.openxmlformats.org/officeDocument/2006/relationships/tags" Target="../tags/tag105.xml"/><Relationship Id="rId26" Type="http://schemas.openxmlformats.org/officeDocument/2006/relationships/tags" Target="../tags/tag113.xml"/><Relationship Id="rId39" Type="http://schemas.openxmlformats.org/officeDocument/2006/relationships/tags" Target="../tags/tag126.xml"/><Relationship Id="rId21" Type="http://schemas.openxmlformats.org/officeDocument/2006/relationships/tags" Target="../tags/tag108.xml"/><Relationship Id="rId34" Type="http://schemas.openxmlformats.org/officeDocument/2006/relationships/tags" Target="../tags/tag121.xml"/><Relationship Id="rId42" Type="http://schemas.openxmlformats.org/officeDocument/2006/relationships/tags" Target="../tags/tag129.xml"/><Relationship Id="rId47" Type="http://schemas.openxmlformats.org/officeDocument/2006/relationships/tags" Target="../tags/tag134.xml"/><Relationship Id="rId50" Type="http://schemas.openxmlformats.org/officeDocument/2006/relationships/tags" Target="../tags/tag137.xml"/><Relationship Id="rId55" Type="http://schemas.openxmlformats.org/officeDocument/2006/relationships/tags" Target="../tags/tag142.xml"/><Relationship Id="rId63" Type="http://schemas.openxmlformats.org/officeDocument/2006/relationships/tags" Target="../tags/tag150.xml"/><Relationship Id="rId68" Type="http://schemas.openxmlformats.org/officeDocument/2006/relationships/tags" Target="../tags/tag155.xml"/><Relationship Id="rId76" Type="http://schemas.openxmlformats.org/officeDocument/2006/relationships/tags" Target="../tags/tag163.xml"/><Relationship Id="rId84" Type="http://schemas.openxmlformats.org/officeDocument/2006/relationships/chart" Target="../charts/chart5.xml"/><Relationship Id="rId7" Type="http://schemas.openxmlformats.org/officeDocument/2006/relationships/tags" Target="../tags/tag94.xml"/><Relationship Id="rId71" Type="http://schemas.openxmlformats.org/officeDocument/2006/relationships/tags" Target="../tags/tag158.xml"/><Relationship Id="rId2" Type="http://schemas.openxmlformats.org/officeDocument/2006/relationships/tags" Target="../tags/tag89.xml"/><Relationship Id="rId16" Type="http://schemas.openxmlformats.org/officeDocument/2006/relationships/tags" Target="../tags/tag103.xml"/><Relationship Id="rId29" Type="http://schemas.openxmlformats.org/officeDocument/2006/relationships/tags" Target="../tags/tag116.xml"/><Relationship Id="rId11" Type="http://schemas.openxmlformats.org/officeDocument/2006/relationships/tags" Target="../tags/tag98.xml"/><Relationship Id="rId24" Type="http://schemas.openxmlformats.org/officeDocument/2006/relationships/tags" Target="../tags/tag111.xml"/><Relationship Id="rId32" Type="http://schemas.openxmlformats.org/officeDocument/2006/relationships/tags" Target="../tags/tag119.xml"/><Relationship Id="rId37" Type="http://schemas.openxmlformats.org/officeDocument/2006/relationships/tags" Target="../tags/tag124.xml"/><Relationship Id="rId40" Type="http://schemas.openxmlformats.org/officeDocument/2006/relationships/tags" Target="../tags/tag127.xml"/><Relationship Id="rId45" Type="http://schemas.openxmlformats.org/officeDocument/2006/relationships/tags" Target="../tags/tag132.xml"/><Relationship Id="rId53" Type="http://schemas.openxmlformats.org/officeDocument/2006/relationships/tags" Target="../tags/tag140.xml"/><Relationship Id="rId58" Type="http://schemas.openxmlformats.org/officeDocument/2006/relationships/tags" Target="../tags/tag145.xml"/><Relationship Id="rId66" Type="http://schemas.openxmlformats.org/officeDocument/2006/relationships/tags" Target="../tags/tag153.xml"/><Relationship Id="rId74" Type="http://schemas.openxmlformats.org/officeDocument/2006/relationships/tags" Target="../tags/tag161.xml"/><Relationship Id="rId79" Type="http://schemas.openxmlformats.org/officeDocument/2006/relationships/tags" Target="../tags/tag166.xml"/><Relationship Id="rId87" Type="http://schemas.openxmlformats.org/officeDocument/2006/relationships/chart" Target="../charts/chart8.xml"/><Relationship Id="rId5" Type="http://schemas.openxmlformats.org/officeDocument/2006/relationships/tags" Target="../tags/tag92.xml"/><Relationship Id="rId61" Type="http://schemas.openxmlformats.org/officeDocument/2006/relationships/tags" Target="../tags/tag148.xml"/><Relationship Id="rId82" Type="http://schemas.openxmlformats.org/officeDocument/2006/relationships/oleObject" Target="../embeddings/oleObject5.bin"/><Relationship Id="rId19" Type="http://schemas.openxmlformats.org/officeDocument/2006/relationships/tags" Target="../tags/tag106.xml"/><Relationship Id="rId4" Type="http://schemas.openxmlformats.org/officeDocument/2006/relationships/tags" Target="../tags/tag91.xml"/><Relationship Id="rId9" Type="http://schemas.openxmlformats.org/officeDocument/2006/relationships/tags" Target="../tags/tag96.xml"/><Relationship Id="rId14" Type="http://schemas.openxmlformats.org/officeDocument/2006/relationships/tags" Target="../tags/tag101.xml"/><Relationship Id="rId22" Type="http://schemas.openxmlformats.org/officeDocument/2006/relationships/tags" Target="../tags/tag109.xml"/><Relationship Id="rId27" Type="http://schemas.openxmlformats.org/officeDocument/2006/relationships/tags" Target="../tags/tag114.xml"/><Relationship Id="rId30" Type="http://schemas.openxmlformats.org/officeDocument/2006/relationships/tags" Target="../tags/tag117.xml"/><Relationship Id="rId35" Type="http://schemas.openxmlformats.org/officeDocument/2006/relationships/tags" Target="../tags/tag122.xml"/><Relationship Id="rId43" Type="http://schemas.openxmlformats.org/officeDocument/2006/relationships/tags" Target="../tags/tag130.xml"/><Relationship Id="rId48" Type="http://schemas.openxmlformats.org/officeDocument/2006/relationships/tags" Target="../tags/tag135.xml"/><Relationship Id="rId56" Type="http://schemas.openxmlformats.org/officeDocument/2006/relationships/tags" Target="../tags/tag143.xml"/><Relationship Id="rId64" Type="http://schemas.openxmlformats.org/officeDocument/2006/relationships/tags" Target="../tags/tag151.xml"/><Relationship Id="rId69" Type="http://schemas.openxmlformats.org/officeDocument/2006/relationships/tags" Target="../tags/tag156.xml"/><Relationship Id="rId77" Type="http://schemas.openxmlformats.org/officeDocument/2006/relationships/tags" Target="../tags/tag164.xml"/><Relationship Id="rId8" Type="http://schemas.openxmlformats.org/officeDocument/2006/relationships/tags" Target="../tags/tag95.xml"/><Relationship Id="rId51" Type="http://schemas.openxmlformats.org/officeDocument/2006/relationships/tags" Target="../tags/tag138.xml"/><Relationship Id="rId72" Type="http://schemas.openxmlformats.org/officeDocument/2006/relationships/tags" Target="../tags/tag159.xml"/><Relationship Id="rId80" Type="http://schemas.openxmlformats.org/officeDocument/2006/relationships/tags" Target="../tags/tag167.xml"/><Relationship Id="rId85" Type="http://schemas.openxmlformats.org/officeDocument/2006/relationships/chart" Target="../charts/chart6.xml"/><Relationship Id="rId3" Type="http://schemas.openxmlformats.org/officeDocument/2006/relationships/tags" Target="../tags/tag90.xml"/><Relationship Id="rId12" Type="http://schemas.openxmlformats.org/officeDocument/2006/relationships/tags" Target="../tags/tag99.xml"/><Relationship Id="rId17" Type="http://schemas.openxmlformats.org/officeDocument/2006/relationships/tags" Target="../tags/tag104.xml"/><Relationship Id="rId25" Type="http://schemas.openxmlformats.org/officeDocument/2006/relationships/tags" Target="../tags/tag112.xml"/><Relationship Id="rId33" Type="http://schemas.openxmlformats.org/officeDocument/2006/relationships/tags" Target="../tags/tag120.xml"/><Relationship Id="rId38" Type="http://schemas.openxmlformats.org/officeDocument/2006/relationships/tags" Target="../tags/tag125.xml"/><Relationship Id="rId46" Type="http://schemas.openxmlformats.org/officeDocument/2006/relationships/tags" Target="../tags/tag133.xml"/><Relationship Id="rId59" Type="http://schemas.openxmlformats.org/officeDocument/2006/relationships/tags" Target="../tags/tag146.xml"/><Relationship Id="rId67" Type="http://schemas.openxmlformats.org/officeDocument/2006/relationships/tags" Target="../tags/tag154.xml"/><Relationship Id="rId20" Type="http://schemas.openxmlformats.org/officeDocument/2006/relationships/tags" Target="../tags/tag107.xml"/><Relationship Id="rId41" Type="http://schemas.openxmlformats.org/officeDocument/2006/relationships/tags" Target="../tags/tag128.xml"/><Relationship Id="rId54" Type="http://schemas.openxmlformats.org/officeDocument/2006/relationships/tags" Target="../tags/tag141.xml"/><Relationship Id="rId62" Type="http://schemas.openxmlformats.org/officeDocument/2006/relationships/tags" Target="../tags/tag149.xml"/><Relationship Id="rId70" Type="http://schemas.openxmlformats.org/officeDocument/2006/relationships/tags" Target="../tags/tag157.xml"/><Relationship Id="rId75" Type="http://schemas.openxmlformats.org/officeDocument/2006/relationships/tags" Target="../tags/tag162.xml"/><Relationship Id="rId83" Type="http://schemas.openxmlformats.org/officeDocument/2006/relationships/image" Target="../media/image1.emf"/><Relationship Id="rId1" Type="http://schemas.openxmlformats.org/officeDocument/2006/relationships/vmlDrawing" Target="../drawings/vmlDrawing5.vml"/><Relationship Id="rId6" Type="http://schemas.openxmlformats.org/officeDocument/2006/relationships/tags" Target="../tags/tag93.xml"/><Relationship Id="rId15" Type="http://schemas.openxmlformats.org/officeDocument/2006/relationships/tags" Target="../tags/tag102.xml"/><Relationship Id="rId23" Type="http://schemas.openxmlformats.org/officeDocument/2006/relationships/tags" Target="../tags/tag110.xml"/><Relationship Id="rId28" Type="http://schemas.openxmlformats.org/officeDocument/2006/relationships/tags" Target="../tags/tag115.xml"/><Relationship Id="rId36" Type="http://schemas.openxmlformats.org/officeDocument/2006/relationships/tags" Target="../tags/tag123.xml"/><Relationship Id="rId49" Type="http://schemas.openxmlformats.org/officeDocument/2006/relationships/tags" Target="../tags/tag136.xml"/><Relationship Id="rId57" Type="http://schemas.openxmlformats.org/officeDocument/2006/relationships/tags" Target="../tags/tag144.xml"/><Relationship Id="rId10" Type="http://schemas.openxmlformats.org/officeDocument/2006/relationships/tags" Target="../tags/tag97.xml"/><Relationship Id="rId31" Type="http://schemas.openxmlformats.org/officeDocument/2006/relationships/tags" Target="../tags/tag118.xml"/><Relationship Id="rId44" Type="http://schemas.openxmlformats.org/officeDocument/2006/relationships/tags" Target="../tags/tag131.xml"/><Relationship Id="rId52" Type="http://schemas.openxmlformats.org/officeDocument/2006/relationships/tags" Target="../tags/tag139.xml"/><Relationship Id="rId60" Type="http://schemas.openxmlformats.org/officeDocument/2006/relationships/tags" Target="../tags/tag147.xml"/><Relationship Id="rId65" Type="http://schemas.openxmlformats.org/officeDocument/2006/relationships/tags" Target="../tags/tag152.xml"/><Relationship Id="rId73" Type="http://schemas.openxmlformats.org/officeDocument/2006/relationships/tags" Target="../tags/tag160.xml"/><Relationship Id="rId78" Type="http://schemas.openxmlformats.org/officeDocument/2006/relationships/tags" Target="../tags/tag165.xml"/><Relationship Id="rId81" Type="http://schemas.openxmlformats.org/officeDocument/2006/relationships/slideLayout" Target="../slideLayouts/slideLayout2.xml"/><Relationship Id="rId86" Type="http://schemas.openxmlformats.org/officeDocument/2006/relationships/chart" Target="../charts/char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8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9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7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0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_矩形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642360" y="1360586"/>
            <a:ext cx="4691380" cy="133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04" tIns="45702" rIns="91404" bIns="45702" numCol="1" anchor="b" anchorCtr="0" compatLnSpc="1"/>
          <a:lstStyle>
            <a:lvl1pPr marL="0" indent="0" algn="ctr">
              <a:buFontTx/>
              <a:buNone/>
              <a:defRPr sz="2000" b="1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i="0" u="none" strike="noStrike" kern="1200" cap="none" spc="0" normalizeH="0" baseline="0" noProof="0" dirty="0">
                <a:ln>
                  <a:noFill/>
                </a:ln>
                <a:solidFill>
                  <a:srgbClr val="159EBE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2022</a:t>
            </a:r>
            <a:r>
              <a:rPr kumimoji="0" lang="zh-CN" altLang="en-US" sz="6000" i="0" u="none" strike="noStrike" kern="1200" cap="none" spc="0" normalizeH="0" baseline="0" noProof="0" dirty="0">
                <a:ln>
                  <a:noFill/>
                </a:ln>
                <a:solidFill>
                  <a:srgbClr val="159EBE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年</a:t>
            </a:r>
            <a:r>
              <a:rPr kumimoji="0" lang="en-US" altLang="zh-CN" sz="6000" i="0" u="none" strike="noStrike" kern="1200" cap="none" spc="0" normalizeH="0" baseline="0" noProof="0" dirty="0">
                <a:ln>
                  <a:noFill/>
                </a:ln>
                <a:solidFill>
                  <a:srgbClr val="159EBE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2</a:t>
            </a:r>
            <a:r>
              <a:rPr kumimoji="0" lang="zh-CN" altLang="en-US" sz="6000" i="0" u="none" strike="noStrike" kern="1200" cap="none" spc="0" normalizeH="0" baseline="0" noProof="0" dirty="0">
                <a:ln>
                  <a:noFill/>
                </a:ln>
                <a:solidFill>
                  <a:srgbClr val="159EBE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9" name="PA_文本框 22"/>
          <p:cNvSpPr txBox="1"/>
          <p:nvPr>
            <p:custDataLst>
              <p:tags r:id="rId2"/>
            </p:custDataLst>
          </p:nvPr>
        </p:nvSpPr>
        <p:spPr>
          <a:xfrm>
            <a:off x="4352925" y="5786755"/>
            <a:ext cx="32715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59EB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中国汽车流通协会汽车市场研究分会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59EB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乘用车市场信息联席会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159EB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2022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59EB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年</a:t>
            </a:r>
            <a:r>
              <a:rPr lang="en-US" altLang="zh-CN" sz="1200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59EB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月</a:t>
            </a:r>
            <a:r>
              <a:rPr lang="en-US" altLang="zh-CN" sz="1200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14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59EB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5" name="think-cell 幻灯片" r:id="rId4" imgW="9525" imgH="9525" progId="TCLayout.ActiveDocument.1">
                  <p:embed/>
                </p:oleObj>
              </mc:Choice>
              <mc:Fallback>
                <p:oleObj name="think-cell 幻灯片" r:id="rId4" imgW="9525" imgH="9525" progId="TCLayout.ActiveDocument.1">
                  <p:embed/>
                  <p:pic>
                    <p:nvPicPr>
                      <p:cNvPr id="4" name="对象 3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7788173"/>
              </p:ext>
            </p:extLst>
          </p:nvPr>
        </p:nvGraphicFramePr>
        <p:xfrm>
          <a:off x="450508" y="1020600"/>
          <a:ext cx="5351461" cy="4816800"/>
        </p:xfrm>
        <a:graphic>
          <a:graphicData uri="http://schemas.openxmlformats.org/drawingml/2006/table">
            <a:tbl>
              <a:tblPr firstRow="1" bandRow="1"/>
              <a:tblGrid>
                <a:gridCol w="8142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95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19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9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919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9191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No.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厂商</a:t>
                      </a:r>
                      <a:endParaRPr lang="zh-CN" alt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2022.2</a:t>
                      </a:r>
                      <a:endParaRPr lang="en-US" altLang="zh-CN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2021.2</a:t>
                      </a:r>
                      <a:endParaRPr lang="en-US" altLang="zh-CN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同比</a:t>
                      </a:r>
                      <a:endParaRPr lang="zh-CN" alt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份额</a:t>
                      </a:r>
                      <a:endParaRPr lang="zh-CN" alt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一汽大众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104,940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116,118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-9.6%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8.2%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比亚迪汽车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89,102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20,230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340.4%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6.9%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上汽大众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80,158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98,950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-19.0%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6.2%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上汽通用五菱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78,924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80,475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-1.9%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6.1%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上汽通用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73,021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79,277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-7.9%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5.7%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吉利汽车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68,627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69,899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-1.8%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5.3%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东风日产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63,211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64,143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-1.5%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4.9%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长安汽车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61,152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97,721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-37.4%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一汽丰田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60,313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49,020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23.0%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4.7%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长城汽车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55,666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68,102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-18.3%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4.3%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东风本田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54,907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44,970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22.1%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4.3%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广汽丰田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53,094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50,928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4.3%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4.1%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广汽本田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51,387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36,586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40.5%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4.0%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华晨宝马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37,001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39,421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-6.1%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2.9%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奇瑞汽车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33,965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27,671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22.7%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2.6%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8080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Top15 </a:t>
                      </a:r>
                      <a:r>
                        <a:rPr lang="zh-CN" altLang="en-US" sz="11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汇总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965,468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943,511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75.2%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11" name="文本框 12"/>
          <p:cNvSpPr txBox="1">
            <a:spLocks noChangeArrowheads="1"/>
          </p:cNvSpPr>
          <p:nvPr/>
        </p:nvSpPr>
        <p:spPr bwMode="auto">
          <a:xfrm>
            <a:off x="930275" y="187960"/>
            <a:ext cx="8640000" cy="527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厂商排名</a:t>
            </a:r>
            <a:r>
              <a:rPr lang="en-US" altLang="zh-CN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广义乘用车零售销量</a:t>
            </a:r>
            <a:r>
              <a:rPr lang="en-US" altLang="zh-CN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TOP15</a:t>
            </a:r>
            <a:endParaRPr lang="zh-CN" altLang="en-US" sz="3000" u="sng" dirty="0">
              <a:solidFill>
                <a:srgbClr val="00A4C5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2" name="Text Box 1470"/>
          <p:cNvSpPr txBox="1">
            <a:spLocks noChangeArrowheads="1"/>
          </p:cNvSpPr>
          <p:nvPr/>
        </p:nvSpPr>
        <p:spPr bwMode="auto">
          <a:xfrm>
            <a:off x="450508" y="6145144"/>
            <a:ext cx="3910013" cy="248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1000" b="1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</a:rPr>
              <a:t>数据来源：乘用车市场信息联席会月报表</a:t>
            </a:r>
            <a:r>
              <a:rPr lang="en-US" altLang="zh-CN" sz="1000" b="1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000" b="1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</a:rPr>
              <a:t>终稿</a:t>
            </a:r>
          </a:p>
        </p:txBody>
      </p:sp>
      <p:sp>
        <p:nvSpPr>
          <p:cNvPr id="13" name="文本框 12"/>
          <p:cNvSpPr txBox="1"/>
          <p:nvPr/>
        </p:nvSpPr>
        <p:spPr>
          <a:xfrm rot="19500000">
            <a:off x="1639036" y="2998787"/>
            <a:ext cx="40316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CPCA</a:t>
            </a:r>
            <a:r>
              <a:rPr lang="zh-CN" altLang="en-US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乘联会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C0293A5D-C4FD-41FD-B6FF-E0E696BBF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A455D-95D5-41E4-A9F6-867A8246F069}" type="slidenum">
              <a:rPr lang="zh-CN" altLang="en-US" smtClean="0"/>
              <a:t>10</a:t>
            </a:fld>
            <a:endParaRPr lang="zh-CN" altLang="en-US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DB83858E-620F-44CF-85AA-CE1A9FC566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4188273"/>
              </p:ext>
            </p:extLst>
          </p:nvPr>
        </p:nvGraphicFramePr>
        <p:xfrm>
          <a:off x="6390033" y="1020600"/>
          <a:ext cx="5351461" cy="4816800"/>
        </p:xfrm>
        <a:graphic>
          <a:graphicData uri="http://schemas.openxmlformats.org/drawingml/2006/table">
            <a:tbl>
              <a:tblPr firstRow="1" bandRow="1"/>
              <a:tblGrid>
                <a:gridCol w="8142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95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19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9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919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9191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No.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厂商</a:t>
                      </a:r>
                      <a:endParaRPr lang="zh-CN" alt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2022.1-2</a:t>
                      </a:r>
                      <a:endParaRPr lang="en-US" altLang="zh-CN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2021.1-2</a:t>
                      </a:r>
                      <a:endParaRPr lang="en-US" altLang="zh-CN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同比</a:t>
                      </a:r>
                      <a:endParaRPr lang="zh-CN" alt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份额</a:t>
                      </a:r>
                      <a:endParaRPr lang="zh-CN" alt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一汽大众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295,711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348,505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-15.1%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8.7%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上汽大众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217,775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270,750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-19.6%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6.4%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长安汽车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206,391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246,764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-16.4%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6.1%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吉利汽车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201,117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216,194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-7.0%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5.9%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上汽通用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193,042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229,291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-15.8%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5.7%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比亚迪汽车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184,134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62,146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196.3%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5.4%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上汽通用五菱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176,409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200,264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-11.9%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5.2%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东风日产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173,237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188,220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-8.0%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5.1%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长城汽车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145,407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177,453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-18.1%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4.3%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广汽丰田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140,731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138,300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4.2%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广汽本田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131,678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103,907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26.7%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3.9%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华晨宝马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126,084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113,382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11.2%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3.7%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东风本田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121,575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135,106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-10.0%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3.6%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奇瑞汽车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110,608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93,268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18.6%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3.3%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北京奔驰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102,752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117,883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-12.8%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3.0%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8080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Top15 </a:t>
                      </a:r>
                      <a:r>
                        <a:rPr lang="zh-CN" altLang="en-US" sz="11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汇总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2,526,651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2,641,433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-4.3%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74.7%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id="{76D5466B-AE0A-449A-A248-EB6C57CF2ACC}"/>
              </a:ext>
            </a:extLst>
          </p:cNvPr>
          <p:cNvSpPr txBox="1"/>
          <p:nvPr/>
        </p:nvSpPr>
        <p:spPr>
          <a:xfrm rot="19500000">
            <a:off x="7554467" y="2998787"/>
            <a:ext cx="40316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CPCA</a:t>
            </a:r>
            <a:r>
              <a:rPr lang="zh-CN" altLang="en-US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乘联会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9" name="think-cell 幻灯片" r:id="rId4" imgW="9525" imgH="9525" progId="TCLayout.ActiveDocument.1">
                  <p:embed/>
                </p:oleObj>
              </mc:Choice>
              <mc:Fallback>
                <p:oleObj name="think-cell 幻灯片" r:id="rId4" imgW="9525" imgH="9525" progId="TCLayout.ActiveDocument.1">
                  <p:embed/>
                  <p:pic>
                    <p:nvPicPr>
                      <p:cNvPr id="4" name="对象 3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9617345"/>
              </p:ext>
            </p:extLst>
          </p:nvPr>
        </p:nvGraphicFramePr>
        <p:xfrm>
          <a:off x="450508" y="1020600"/>
          <a:ext cx="5351461" cy="4816800"/>
        </p:xfrm>
        <a:graphic>
          <a:graphicData uri="http://schemas.openxmlformats.org/drawingml/2006/table">
            <a:tbl>
              <a:tblPr firstRow="1" bandRow="1"/>
              <a:tblGrid>
                <a:gridCol w="8142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95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19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9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919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9191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No.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厂商</a:t>
                      </a:r>
                      <a:endParaRPr lang="zh-CN" alt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2022.2</a:t>
                      </a:r>
                      <a:endParaRPr lang="en-US" altLang="zh-CN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2021.2</a:t>
                      </a:r>
                      <a:endParaRPr lang="en-US" altLang="zh-CN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同比</a:t>
                      </a:r>
                      <a:endParaRPr lang="zh-CN" alt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份额</a:t>
                      </a:r>
                      <a:endParaRPr lang="zh-CN" alt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比亚迪汽车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87,473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10,245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753.8%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27.6%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特斯拉中国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56,515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25,899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118.2%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17.8%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上汽通用五菱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26,046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20,819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25.1%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8.2%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吉利汽车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14,285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1,758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712.6%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4.5%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奇瑞汽车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10,271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1,800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470.6%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3.2%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上汽乘用车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9,154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6,775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35.1%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2.9%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广汽埃安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8,526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3,239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163.2%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2.7%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理想汽车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8,414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2,300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265.8%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2.7%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哪吒汽车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7,117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2,002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255.5%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2.2%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长城汽车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6,565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7,374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-11.0%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2.1%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上汽大众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6,313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823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667.1%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2.0%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小鹏汽车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6,225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2,223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180.0%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2.0%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易捷特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6,210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1,443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330.4%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2.0%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蔚来汽车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6,131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5,578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9.9%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1.9%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长安汽车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5,613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3,274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71.4%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8080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Top15 </a:t>
                      </a:r>
                      <a:r>
                        <a:rPr lang="zh-CN" altLang="en-US" sz="11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汇总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264,858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95,552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177.2%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83.6%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11" name="文本框 12"/>
          <p:cNvSpPr txBox="1">
            <a:spLocks noChangeArrowheads="1"/>
          </p:cNvSpPr>
          <p:nvPr/>
        </p:nvSpPr>
        <p:spPr bwMode="auto">
          <a:xfrm>
            <a:off x="930275" y="187960"/>
            <a:ext cx="8640000" cy="527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厂商排名</a:t>
            </a:r>
            <a:r>
              <a:rPr lang="en-US" altLang="zh-CN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新能源乘用车批发销量</a:t>
            </a:r>
            <a:r>
              <a:rPr lang="en-US" altLang="zh-CN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TOP15</a:t>
            </a:r>
            <a:endParaRPr lang="zh-CN" altLang="en-US" sz="3000" u="sng" dirty="0">
              <a:solidFill>
                <a:srgbClr val="00A4C5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2" name="Text Box 1470"/>
          <p:cNvSpPr txBox="1">
            <a:spLocks noChangeArrowheads="1"/>
          </p:cNvSpPr>
          <p:nvPr/>
        </p:nvSpPr>
        <p:spPr bwMode="auto">
          <a:xfrm>
            <a:off x="450508" y="6145144"/>
            <a:ext cx="3910013" cy="248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1000" b="1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</a:rPr>
              <a:t>数据来源：乘用车市场信息联席会月报表</a:t>
            </a:r>
            <a:r>
              <a:rPr lang="en-US" altLang="zh-CN" sz="1000" b="1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000" b="1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</a:rPr>
              <a:t>终稿</a:t>
            </a:r>
          </a:p>
        </p:txBody>
      </p:sp>
      <p:sp>
        <p:nvSpPr>
          <p:cNvPr id="13" name="文本框 12"/>
          <p:cNvSpPr txBox="1"/>
          <p:nvPr/>
        </p:nvSpPr>
        <p:spPr>
          <a:xfrm rot="19500000">
            <a:off x="1538271" y="2830863"/>
            <a:ext cx="40316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CPCA</a:t>
            </a:r>
            <a:r>
              <a:rPr lang="zh-CN" altLang="en-US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乘联会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B4B602E2-EADA-4C6C-B0A6-F0BAE4824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A455D-95D5-41E4-A9F6-867A8246F069}" type="slidenum">
              <a:rPr lang="zh-CN" altLang="en-US" smtClean="0"/>
              <a:t>11</a:t>
            </a:fld>
            <a:endParaRPr lang="zh-CN" altLang="en-US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D030A1F4-2A2B-43C4-AE5B-DA49E254B6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7869935"/>
              </p:ext>
            </p:extLst>
          </p:nvPr>
        </p:nvGraphicFramePr>
        <p:xfrm>
          <a:off x="6390033" y="1020600"/>
          <a:ext cx="5351461" cy="4816800"/>
        </p:xfrm>
        <a:graphic>
          <a:graphicData uri="http://schemas.openxmlformats.org/drawingml/2006/table">
            <a:tbl>
              <a:tblPr firstRow="1" bandRow="1"/>
              <a:tblGrid>
                <a:gridCol w="8142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95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19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9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919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9191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No.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厂商</a:t>
                      </a:r>
                      <a:endParaRPr lang="zh-CN" alt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2022.1-2</a:t>
                      </a:r>
                      <a:endParaRPr lang="en-US" altLang="zh-CN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2021.1-2</a:t>
                      </a:r>
                      <a:endParaRPr lang="en-US" altLang="zh-CN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同比</a:t>
                      </a:r>
                      <a:endParaRPr lang="zh-CN" alt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份额</a:t>
                      </a:r>
                      <a:endParaRPr lang="zh-CN" alt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比亚迪汽车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180,574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30,575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490.6%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24.6%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特斯拉中国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116,360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44,829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159.6%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15.9%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上汽通用五菱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66,053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59,315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11.4%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9.0%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吉利汽车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31,321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4,573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584.9%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4.3%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奇瑞汽车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30,243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8,631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250.4%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4.1%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广汽埃安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24,557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10,595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131.8%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3.3%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上汽乘用车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23,568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21,023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12.1%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3.2%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理想汽车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20,682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7,679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169.3%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长城汽车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19,794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17,634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12.2%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2.7%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小鹏汽车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19,147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8,238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132.4%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2.6%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哪吒汽车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18,126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4,197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331.9%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2.5%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蔚来汽车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15,783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12,803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23.3%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2.2%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长安汽车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15,465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6,514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137.4%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2.1%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上汽大众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15,169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2,164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601.0%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2.1%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易捷特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14,157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3,559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297.8%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1.9%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8080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Top15 </a:t>
                      </a:r>
                      <a:r>
                        <a:rPr lang="zh-CN" altLang="en-US" sz="11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汇总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610,999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242,329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152.1%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83.3%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FE2933C1-4187-4277-A194-32FAB7C6DB4B}"/>
              </a:ext>
            </a:extLst>
          </p:cNvPr>
          <p:cNvSpPr txBox="1"/>
          <p:nvPr/>
        </p:nvSpPr>
        <p:spPr>
          <a:xfrm rot="19500000">
            <a:off x="7554467" y="2830862"/>
            <a:ext cx="40316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CPCA</a:t>
            </a:r>
            <a:r>
              <a:rPr lang="zh-CN" altLang="en-US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乘联会</a:t>
            </a:r>
          </a:p>
        </p:txBody>
      </p:sp>
    </p:spTree>
    <p:extLst>
      <p:ext uri="{BB962C8B-B14F-4D97-AF65-F5344CB8AC3E}">
        <p14:creationId xmlns:p14="http://schemas.microsoft.com/office/powerpoint/2010/main" val="705334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32" name="think-cell 幻灯片" r:id="rId4" imgW="9525" imgH="9525" progId="TCLayout.ActiveDocument.1">
                  <p:embed/>
                </p:oleObj>
              </mc:Choice>
              <mc:Fallback>
                <p:oleObj name="think-cell 幻灯片" r:id="rId4" imgW="9525" imgH="9525" progId="TCLayout.ActiveDocument.1">
                  <p:embed/>
                  <p:pic>
                    <p:nvPicPr>
                      <p:cNvPr id="4" name="对象 3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7373987"/>
              </p:ext>
            </p:extLst>
          </p:nvPr>
        </p:nvGraphicFramePr>
        <p:xfrm>
          <a:off x="450508" y="1020600"/>
          <a:ext cx="5351461" cy="4816800"/>
        </p:xfrm>
        <a:graphic>
          <a:graphicData uri="http://schemas.openxmlformats.org/drawingml/2006/table">
            <a:tbl>
              <a:tblPr firstRow="1" bandRow="1"/>
              <a:tblGrid>
                <a:gridCol w="8142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95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19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9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919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9191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No.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厂商</a:t>
                      </a:r>
                      <a:endParaRPr lang="zh-CN" alt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2022.2</a:t>
                      </a:r>
                      <a:endParaRPr lang="en-US" altLang="zh-CN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2021.2</a:t>
                      </a:r>
                      <a:endParaRPr lang="en-US" altLang="zh-CN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同比</a:t>
                      </a:r>
                      <a:endParaRPr lang="zh-CN" alt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份额</a:t>
                      </a:r>
                      <a:endParaRPr lang="zh-CN" alt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比亚迪汽车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86,669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10,181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751.3%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31.8%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上汽通用五菱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28,713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19,346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48.4%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10.5%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特斯拉中国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23,200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18,318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26.7%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8.5%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吉利汽车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13,697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1,758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679.1%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5.0%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奇瑞汽车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10,271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1,800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470.6%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广汽埃安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8,526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3,239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163.2%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3.1%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理想汽车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8,414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2,300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265.8%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3.1%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哪吒汽车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7,117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2,002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255.5%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2.6%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长城汽车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6,347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7,374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-13.9%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2.3%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小鹏汽车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6,225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2,223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180.0%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2.3%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蔚来汽车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6,131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5,578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9.9%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2.2%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长安汽车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5,560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3,258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70.7%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2.0%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上汽大众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5,449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2,014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170.6%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2.0%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一汽大众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4,929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2,391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106.1%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上汽乘用车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4,584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4,900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-6.4%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1.7%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8080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Top15 </a:t>
                      </a:r>
                      <a:r>
                        <a:rPr lang="zh-CN" altLang="en-US" sz="11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汇总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225,832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86,682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160.5%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82.8%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11" name="文本框 12"/>
          <p:cNvSpPr txBox="1">
            <a:spLocks noChangeArrowheads="1"/>
          </p:cNvSpPr>
          <p:nvPr/>
        </p:nvSpPr>
        <p:spPr bwMode="auto">
          <a:xfrm>
            <a:off x="930275" y="187960"/>
            <a:ext cx="8640000" cy="527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厂商排名</a:t>
            </a:r>
            <a:r>
              <a:rPr lang="en-US" altLang="zh-CN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新能源乘用车零售销量</a:t>
            </a:r>
            <a:r>
              <a:rPr lang="en-US" altLang="zh-CN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TOP15</a:t>
            </a:r>
            <a:endParaRPr lang="zh-CN" altLang="en-US" sz="3000" u="sng" dirty="0">
              <a:solidFill>
                <a:srgbClr val="00A4C5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2" name="Text Box 1470"/>
          <p:cNvSpPr txBox="1">
            <a:spLocks noChangeArrowheads="1"/>
          </p:cNvSpPr>
          <p:nvPr/>
        </p:nvSpPr>
        <p:spPr bwMode="auto">
          <a:xfrm>
            <a:off x="450508" y="6145144"/>
            <a:ext cx="3910013" cy="248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1000" b="1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</a:rPr>
              <a:t>数据来源：乘用车市场信息联席会月报表</a:t>
            </a:r>
            <a:r>
              <a:rPr lang="en-US" altLang="zh-CN" sz="1000" b="1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000" b="1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</a:rPr>
              <a:t>终稿</a:t>
            </a:r>
          </a:p>
        </p:txBody>
      </p:sp>
      <p:sp>
        <p:nvSpPr>
          <p:cNvPr id="13" name="文本框 12"/>
          <p:cNvSpPr txBox="1"/>
          <p:nvPr/>
        </p:nvSpPr>
        <p:spPr>
          <a:xfrm rot="19500000">
            <a:off x="1538271" y="2830863"/>
            <a:ext cx="40316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CPCA</a:t>
            </a:r>
            <a:r>
              <a:rPr lang="zh-CN" altLang="en-US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乘联会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B4B602E2-EADA-4C6C-B0A6-F0BAE4824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A455D-95D5-41E4-A9F6-867A8246F069}" type="slidenum">
              <a:rPr lang="zh-CN" altLang="en-US" smtClean="0"/>
              <a:t>12</a:t>
            </a:fld>
            <a:endParaRPr lang="zh-CN" altLang="en-US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D030A1F4-2A2B-43C4-AE5B-DA49E254B6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7994454"/>
              </p:ext>
            </p:extLst>
          </p:nvPr>
        </p:nvGraphicFramePr>
        <p:xfrm>
          <a:off x="6390033" y="1020600"/>
          <a:ext cx="5351461" cy="4816800"/>
        </p:xfrm>
        <a:graphic>
          <a:graphicData uri="http://schemas.openxmlformats.org/drawingml/2006/table">
            <a:tbl>
              <a:tblPr firstRow="1" bandRow="1"/>
              <a:tblGrid>
                <a:gridCol w="8142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95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19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9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919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9191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No.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厂商</a:t>
                      </a:r>
                      <a:endParaRPr lang="zh-CN" alt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2022.1-2</a:t>
                      </a:r>
                      <a:endParaRPr lang="en-US" altLang="zh-CN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2021.1-2</a:t>
                      </a:r>
                      <a:endParaRPr lang="en-US" altLang="zh-CN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同比</a:t>
                      </a:r>
                      <a:endParaRPr lang="zh-CN" alt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份额</a:t>
                      </a:r>
                      <a:endParaRPr lang="zh-CN" alt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比亚迪汽车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179,457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30,421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489.9%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28.7%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上汽通用五菱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58,436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49,363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18.4%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9.4%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特斯拉中国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42,546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33,802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25.9%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吉利汽车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30,289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4,573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562.3%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4.9%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奇瑞汽车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29,722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8,620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244.8%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广汽埃安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24,557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10,595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131.8%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3.9%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理想汽车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20,682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7,679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169.3%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3.3%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长城汽车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19,168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17,634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8.7%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3.1%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小鹏汽车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19,147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8,238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132.4%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3.1%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哪吒汽车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18,126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4,197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331.9%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2.9%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蔚来汽车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15,783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12,803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23.3%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2.5%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长安汽车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15,412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6,498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137.2%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2.5%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上汽乘用车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14,583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11,415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27.8%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2.3%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上汽大众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12,304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5,044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143.9%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2.0%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零跑汽车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11,520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2,061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459.0%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8080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Top15 </a:t>
                      </a:r>
                      <a:r>
                        <a:rPr lang="zh-CN" altLang="en-US" sz="11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汇总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511,732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212,943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140.3%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82.0%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FE2933C1-4187-4277-A194-32FAB7C6DB4B}"/>
              </a:ext>
            </a:extLst>
          </p:cNvPr>
          <p:cNvSpPr txBox="1"/>
          <p:nvPr/>
        </p:nvSpPr>
        <p:spPr>
          <a:xfrm rot="19500000">
            <a:off x="7554467" y="2830862"/>
            <a:ext cx="40316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CPCA</a:t>
            </a:r>
            <a:r>
              <a:rPr lang="zh-CN" altLang="en-US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乘联会</a:t>
            </a:r>
          </a:p>
        </p:txBody>
      </p:sp>
    </p:spTree>
    <p:extLst>
      <p:ext uri="{BB962C8B-B14F-4D97-AF65-F5344CB8AC3E}">
        <p14:creationId xmlns:p14="http://schemas.microsoft.com/office/powerpoint/2010/main" val="50935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01447765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4" name="think-cell 幻灯片" r:id="rId41" imgW="9525" imgH="9525" progId="TCLayout.ActiveDocument.1">
                  <p:embed/>
                </p:oleObj>
              </mc:Choice>
              <mc:Fallback>
                <p:oleObj name="think-cell 幻灯片" r:id="rId41" imgW="9525" imgH="9525" progId="TCLayout.ActiveDocument.1">
                  <p:embed/>
                  <p:pic>
                    <p:nvPicPr>
                      <p:cNvPr id="0" name="图片 8439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zh-CN" altLang="en-US" sz="1200" b="1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101" name="直接连接符 100"/>
          <p:cNvCxnSpPr>
            <a:cxnSpLocks/>
          </p:cNvCxnSpPr>
          <p:nvPr>
            <p:custDataLst>
              <p:tags r:id="rId4"/>
            </p:custDataLst>
          </p:nvPr>
        </p:nvCxnSpPr>
        <p:spPr bwMode="auto">
          <a:xfrm>
            <a:off x="2832100" y="4013200"/>
            <a:ext cx="514350" cy="23813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>
            <p:custDataLst>
              <p:tags r:id="rId5"/>
            </p:custDataLst>
          </p:nvPr>
        </p:nvCxnSpPr>
        <p:spPr bwMode="auto">
          <a:xfrm flipV="1">
            <a:off x="1671638" y="4013200"/>
            <a:ext cx="514350" cy="80963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>
            <p:custDataLst>
              <p:tags r:id="rId6"/>
            </p:custDataLst>
          </p:nvPr>
        </p:nvCxnSpPr>
        <p:spPr bwMode="auto">
          <a:xfrm>
            <a:off x="1671638" y="1905000"/>
            <a:ext cx="514350" cy="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>
            <a:cxnSpLocks/>
          </p:cNvCxnSpPr>
          <p:nvPr>
            <p:custDataLst>
              <p:tags r:id="rId7"/>
            </p:custDataLst>
          </p:nvPr>
        </p:nvCxnSpPr>
        <p:spPr bwMode="auto">
          <a:xfrm flipV="1">
            <a:off x="1671638" y="3790950"/>
            <a:ext cx="514350" cy="42863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>
            <p:custDataLst>
              <p:tags r:id="rId8"/>
            </p:custDataLst>
          </p:nvPr>
        </p:nvCxnSpPr>
        <p:spPr bwMode="auto">
          <a:xfrm>
            <a:off x="2832100" y="1905000"/>
            <a:ext cx="514350" cy="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>
            <a:cxnSpLocks/>
          </p:cNvCxnSpPr>
          <p:nvPr>
            <p:custDataLst>
              <p:tags r:id="rId9"/>
            </p:custDataLst>
          </p:nvPr>
        </p:nvCxnSpPr>
        <p:spPr bwMode="auto">
          <a:xfrm>
            <a:off x="2832100" y="3790950"/>
            <a:ext cx="514350" cy="34925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3" name="Chart 3">
            <a:extLst>
              <a:ext uri="{FF2B5EF4-FFF2-40B4-BE49-F238E27FC236}">
                <a16:creationId xmlns:a16="http://schemas.microsoft.com/office/drawing/2014/main" id="{BB8946BD-8456-48D5-B7A7-E2DB42B2721F}"/>
              </a:ext>
            </a:extLst>
          </p:cNvPr>
          <p:cNvGraphicFramePr/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2803156262"/>
              </p:ext>
            </p:extLst>
          </p:nvPr>
        </p:nvGraphicFramePr>
        <p:xfrm>
          <a:off x="685800" y="1822450"/>
          <a:ext cx="7127875" cy="4097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3"/>
          </a:graphicData>
        </a:graphic>
      </p:graphicFrame>
      <p:sp useBgFill="1">
        <p:nvSpPr>
          <p:cNvPr id="13" name="任意多边形: 形状 12">
            <a:extLst>
              <a:ext uri="{FF2B5EF4-FFF2-40B4-BE49-F238E27FC236}">
                <a16:creationId xmlns:a16="http://schemas.microsoft.com/office/drawing/2014/main" id="{7EDDCD89-8AA6-4E26-8E17-1922C70638D2}"/>
              </a:ext>
            </a:extLst>
          </p:cNvPr>
          <p:cNvSpPr/>
          <p:nvPr>
            <p:custDataLst>
              <p:tags r:id="rId11"/>
            </p:custDataLst>
          </p:nvPr>
        </p:nvSpPr>
        <p:spPr bwMode="auto">
          <a:xfrm>
            <a:off x="4202113" y="5764213"/>
            <a:ext cx="96838" cy="146051"/>
          </a:xfrm>
          <a:custGeom>
            <a:avLst/>
            <a:gdLst/>
            <a:ahLst/>
            <a:cxnLst/>
            <a:rect l="0" t="0" r="0" b="0"/>
            <a:pathLst>
              <a:path w="96838" h="146051">
                <a:moveTo>
                  <a:pt x="96837" y="0"/>
                </a:moveTo>
                <a:lnTo>
                  <a:pt x="57150" y="146050"/>
                </a:lnTo>
                <a:lnTo>
                  <a:pt x="0" y="146050"/>
                </a:lnTo>
                <a:lnTo>
                  <a:pt x="39687" y="0"/>
                </a:lnTo>
                <a:close/>
              </a:path>
            </a:pathLst>
          </a:custGeom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D07EA036-B765-4CE9-BA98-CF40BB64AA51}"/>
              </a:ext>
            </a:extLst>
          </p:cNvPr>
          <p:cNvSpPr/>
          <p:nvPr>
            <p:custDataLst>
              <p:tags r:id="rId12"/>
            </p:custDataLst>
          </p:nvPr>
        </p:nvSpPr>
        <p:spPr bwMode="auto">
          <a:xfrm>
            <a:off x="4202113" y="5764213"/>
            <a:ext cx="39688" cy="146051"/>
          </a:xfrm>
          <a:custGeom>
            <a:avLst/>
            <a:gdLst/>
            <a:ahLst/>
            <a:cxnLst/>
            <a:rect l="0" t="0" r="0" b="0"/>
            <a:pathLst>
              <a:path w="39688" h="146051">
                <a:moveTo>
                  <a:pt x="39687" y="0"/>
                </a:moveTo>
                <a:lnTo>
                  <a:pt x="0" y="146050"/>
                </a:lnTo>
              </a:path>
            </a:pathLst>
          </a:cu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D8DA60FF-2AE6-4463-B3A4-1C495BE7AFDD}"/>
              </a:ext>
            </a:extLst>
          </p:cNvPr>
          <p:cNvSpPr/>
          <p:nvPr>
            <p:custDataLst>
              <p:tags r:id="rId13"/>
            </p:custDataLst>
          </p:nvPr>
        </p:nvSpPr>
        <p:spPr bwMode="auto">
          <a:xfrm>
            <a:off x="4259263" y="5764213"/>
            <a:ext cx="39688" cy="146051"/>
          </a:xfrm>
          <a:custGeom>
            <a:avLst/>
            <a:gdLst/>
            <a:ahLst/>
            <a:cxnLst/>
            <a:rect l="0" t="0" r="0" b="0"/>
            <a:pathLst>
              <a:path w="39688" h="146051">
                <a:moveTo>
                  <a:pt x="39687" y="0"/>
                </a:moveTo>
                <a:lnTo>
                  <a:pt x="0" y="146050"/>
                </a:lnTo>
              </a:path>
            </a:pathLst>
          </a:cu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" name="直接连接符 31"/>
          <p:cNvCxnSpPr/>
          <p:nvPr>
            <p:custDataLst>
              <p:tags r:id="rId14"/>
            </p:custDataLst>
          </p:nvPr>
        </p:nvCxnSpPr>
        <p:spPr bwMode="auto">
          <a:xfrm>
            <a:off x="771525" y="1905000"/>
            <a:ext cx="203200" cy="0"/>
          </a:xfrm>
          <a:prstGeom prst="line">
            <a:avLst/>
          </a:prstGeom>
          <a:ln w="9525">
            <a:solidFill>
              <a:schemeClr val="tx1"/>
            </a:solidFill>
            <a:headEnd type="none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占位符 2"/>
          <p:cNvSpPr>
            <a:spLocks noGrp="1"/>
          </p:cNvSpPr>
          <p:nvPr>
            <p:custDataLst>
              <p:tags r:id="rId15"/>
            </p:custDataLst>
          </p:nvPr>
        </p:nvSpPr>
        <p:spPr bwMode="auto">
          <a:xfrm>
            <a:off x="1173163" y="5888038"/>
            <a:ext cx="34925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kumimoji="0" lang="en-US" altLang="zh-CN" sz="1200" b="1" i="0" strike="noStrike" kern="1200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2019</a:t>
            </a:r>
          </a:p>
        </p:txBody>
      </p:sp>
      <p:sp>
        <p:nvSpPr>
          <p:cNvPr id="41" name="文本占位符 2"/>
          <p:cNvSpPr>
            <a:spLocks noGrp="1"/>
          </p:cNvSpPr>
          <p:nvPr>
            <p:custDataLst>
              <p:tags r:id="rId16"/>
            </p:custDataLst>
          </p:nvPr>
        </p:nvSpPr>
        <p:spPr bwMode="auto">
          <a:xfrm>
            <a:off x="369888" y="1828800"/>
            <a:ext cx="35083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ctr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lnSpc>
                <a:spcPct val="100000"/>
              </a:lnSpc>
              <a:spcBef>
                <a:spcPct val="0"/>
              </a:spcBef>
              <a:buNone/>
              <a:defRPr/>
            </a:pPr>
            <a:fld id="{2D285019-8776-4D87-9FC9-C22B763F7D73}" type="datetime'''''''''''''''''''''''''''''''10''''''''''''''''0%'''''''''">
              <a:rPr lang="en-US" altLang="en-US" sz="1000" b="1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100%</a:t>
            </a:fld>
            <a:endParaRPr kumimoji="0" lang="zh-CN" altLang="en-US" sz="1000" b="1" i="0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5" name="文本占位符 2"/>
          <p:cNvSpPr>
            <a:spLocks noGrp="1"/>
          </p:cNvSpPr>
          <p:nvPr>
            <p:custDataLst>
              <p:tags r:id="rId17"/>
            </p:custDataLst>
          </p:nvPr>
        </p:nvSpPr>
        <p:spPr bwMode="auto">
          <a:xfrm>
            <a:off x="577850" y="2778125"/>
            <a:ext cx="3048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ctr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lnSpc>
                <a:spcPct val="100000"/>
              </a:lnSpc>
              <a:spcBef>
                <a:spcPct val="0"/>
              </a:spcBef>
              <a:buNone/>
              <a:defRPr/>
            </a:pPr>
            <a:fld id="{D13828E8-BF85-4E2C-BB95-1514033ED4BB}" type="datetime'''''''''''''''''''''''''''轿车'''''''''">
              <a:rPr lang="zh-CN" altLang="en-US" sz="1200" b="1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轿车</a:t>
            </a:fld>
            <a:endParaRPr kumimoji="0" lang="zh-CN" altLang="en-US" sz="1200" b="1" i="0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7" name="文本占位符 2">
            <a:extLst>
              <a:ext uri="{FF2B5EF4-FFF2-40B4-BE49-F238E27FC236}">
                <a16:creationId xmlns:a16="http://schemas.microsoft.com/office/drawing/2014/main" id="{DAC3D411-7D9F-4299-98BF-416E0C4AB303}"/>
              </a:ext>
            </a:extLst>
          </p:cNvPr>
          <p:cNvSpPr>
            <a:spLocks noGrp="1"/>
          </p:cNvSpPr>
          <p:nvPr>
            <p:custDataLst>
              <p:tags r:id="rId18"/>
            </p:custDataLst>
          </p:nvPr>
        </p:nvSpPr>
        <p:spPr bwMode="auto">
          <a:xfrm>
            <a:off x="6845300" y="5888038"/>
            <a:ext cx="61118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fld id="{AC659CC9-869C-4F27-9EA0-1DC6CB567CAF}" type="datetime'''''2''''0''2''''''2''''''''.''''''1''-''''2'''''''''''''">
              <a:rPr lang="zh-CN" altLang="en-US" sz="1200" b="1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pPr/>
              <a:t>2022.1-2</a:t>
            </a:fld>
            <a:endParaRPr kumimoji="0" lang="zh-CN" altLang="en-US" sz="1200" b="1" i="0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4" name="文本占位符 2"/>
          <p:cNvSpPr>
            <a:spLocks noGrp="1"/>
          </p:cNvSpPr>
          <p:nvPr>
            <p:custDataLst>
              <p:tags r:id="rId19"/>
            </p:custDataLst>
          </p:nvPr>
        </p:nvSpPr>
        <p:spPr bwMode="auto">
          <a:xfrm>
            <a:off x="515938" y="3873500"/>
            <a:ext cx="366713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ctr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lnSpc>
                <a:spcPct val="100000"/>
              </a:lnSpc>
              <a:spcBef>
                <a:spcPct val="0"/>
              </a:spcBef>
              <a:buNone/>
              <a:defRPr/>
            </a:pPr>
            <a:fld id="{01656781-D331-489C-B8A7-B6F7EBB9DA13}" type="datetime'''''''''MP''''''''''''''''''''''''''''''''''''''''''''''''''V'">
              <a:rPr lang="en-US" altLang="en-US" sz="1200" b="1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MPV</a:t>
            </a:fld>
            <a:endParaRPr kumimoji="0" lang="zh-CN" altLang="en-US" sz="1200" b="1" i="0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7" name="文本占位符 2"/>
          <p:cNvSpPr>
            <a:spLocks noGrp="1"/>
          </p:cNvSpPr>
          <p:nvPr>
            <p:custDataLst>
              <p:tags r:id="rId20"/>
            </p:custDataLst>
          </p:nvPr>
        </p:nvSpPr>
        <p:spPr bwMode="auto">
          <a:xfrm>
            <a:off x="2333625" y="5888038"/>
            <a:ext cx="34925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fld id="{6FA9EE40-8B03-4606-B115-1FEACB7600CD}" type="datetime'''''''''''''2''''''''0''''''20'''''''''''">
              <a:rPr lang="zh-CN" altLang="en-US" sz="1200" b="1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pPr/>
              <a:t>2020</a:t>
            </a:fld>
            <a:endParaRPr kumimoji="0" lang="zh-CN" altLang="en-US" sz="1200" b="1" i="0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8" name="文本占位符 2"/>
          <p:cNvSpPr>
            <a:spLocks noGrp="1"/>
          </p:cNvSpPr>
          <p:nvPr>
            <p:custDataLst>
              <p:tags r:id="rId21"/>
            </p:custDataLst>
          </p:nvPr>
        </p:nvSpPr>
        <p:spPr bwMode="auto">
          <a:xfrm>
            <a:off x="3494088" y="5888038"/>
            <a:ext cx="34925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fld id="{424BE09A-3AC0-4AB5-816D-0602B0D864DB}" type="datetime'2''''''''''0''''''2''''''''1'''''''''''''''''''''''''''''">
              <a:rPr lang="zh-CN" altLang="en-US" sz="1200" b="1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pPr/>
              <a:t>2021</a:t>
            </a:fld>
            <a:endParaRPr kumimoji="0" lang="zh-CN" altLang="en-US" sz="1200" b="1" i="0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4" name="文本占位符 2"/>
          <p:cNvSpPr>
            <a:spLocks noGrp="1"/>
          </p:cNvSpPr>
          <p:nvPr>
            <p:custDataLst>
              <p:tags r:id="rId22"/>
            </p:custDataLst>
          </p:nvPr>
        </p:nvSpPr>
        <p:spPr bwMode="auto">
          <a:xfrm>
            <a:off x="561975" y="4875213"/>
            <a:ext cx="32067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ctr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lnSpc>
                <a:spcPct val="100000"/>
              </a:lnSpc>
              <a:spcBef>
                <a:spcPct val="0"/>
              </a:spcBef>
              <a:buNone/>
              <a:defRPr/>
            </a:pPr>
            <a:fld id="{79A687DD-4EEA-41D0-BE23-B19836502137}" type="datetime'S''''''''''''''U''''''''''''''''''''''''''V'''''">
              <a:rPr lang="en-US" altLang="en-US" sz="1200" b="1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SUV</a:t>
            </a:fld>
            <a:endParaRPr kumimoji="0" lang="zh-CN" altLang="en-US" sz="1200" b="1" i="0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9" name="文本占位符 2"/>
          <p:cNvSpPr>
            <a:spLocks noGrp="1"/>
          </p:cNvSpPr>
          <p:nvPr>
            <p:custDataLst>
              <p:tags r:id="rId23"/>
            </p:custDataLst>
          </p:nvPr>
        </p:nvSpPr>
        <p:spPr bwMode="gray">
          <a:xfrm>
            <a:off x="1069975" y="1697038"/>
            <a:ext cx="55562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fld id="{FF2751CD-732E-4D0D-A2C9-F07851AF2880}" type="datetime'''''2''''''''''0'''''''''',''''68''6'">
              <a:rPr lang="zh-CN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20,686</a:t>
            </a:fld>
            <a:endParaRPr kumimoji="0" lang="zh-CN" altLang="en-US" sz="1200" b="1" i="0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63" name="文本占位符 2">
            <a:extLst>
              <a:ext uri="{FF2B5EF4-FFF2-40B4-BE49-F238E27FC236}">
                <a16:creationId xmlns:a16="http://schemas.microsoft.com/office/drawing/2014/main" id="{7EE8AAC7-FF3C-49D6-8086-FC487A4C507A}"/>
              </a:ext>
            </a:extLst>
          </p:cNvPr>
          <p:cNvSpPr>
            <a:spLocks noGrp="1"/>
          </p:cNvSpPr>
          <p:nvPr>
            <p:custDataLst>
              <p:tags r:id="rId24"/>
            </p:custDataLst>
          </p:nvPr>
        </p:nvSpPr>
        <p:spPr bwMode="gray">
          <a:xfrm>
            <a:off x="4598988" y="1697038"/>
            <a:ext cx="461963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fld id="{5FB71C58-9F21-4F91-87F7-1BAB24EAE6E5}" type="datetime'''''''''''2'''''''''''''',''''''''''''0''''''''''78'''">
              <a:rPr lang="zh-CN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pPr/>
              <a:t>2,078</a:t>
            </a:fld>
            <a:endParaRPr lang="zh-CN" altLang="en-US" sz="1200" b="1" strike="noStrike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40" name="文本占位符 2"/>
          <p:cNvSpPr>
            <a:spLocks noGrp="1"/>
          </p:cNvSpPr>
          <p:nvPr>
            <p:custDataLst>
              <p:tags r:id="rId25"/>
            </p:custDataLst>
          </p:nvPr>
        </p:nvSpPr>
        <p:spPr bwMode="gray">
          <a:xfrm>
            <a:off x="2230438" y="1697038"/>
            <a:ext cx="55562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fld id="{D3782AE5-2761-411D-BBE1-CF608F4603F0}" type="datetime'1''''''''''''9,''''''''''''''''2''''9''2'''''''">
              <a:rPr lang="zh-CN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19,292</a:t>
            </a:fld>
            <a:endParaRPr kumimoji="0" lang="zh-CN" altLang="en-US" sz="1200" b="1" i="0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76" name="文本占位符 2"/>
          <p:cNvSpPr>
            <a:spLocks noGrp="1"/>
          </p:cNvSpPr>
          <p:nvPr>
            <p:custDataLst>
              <p:tags r:id="rId26"/>
            </p:custDataLst>
          </p:nvPr>
        </p:nvSpPr>
        <p:spPr bwMode="gray">
          <a:xfrm>
            <a:off x="3390900" y="1697038"/>
            <a:ext cx="55562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fld id="{40C6E5B4-DADE-4F93-A4EC-13EA89629254}" type="datetime'20'''''''''''''',''''''''''1''5''''7'''''''''''''''''">
              <a:rPr lang="zh-CN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20,157</a:t>
            </a:fld>
            <a:endParaRPr kumimoji="0" lang="zh-CN" altLang="en-US" sz="12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" name="文本占位符 2">
            <a:extLst>
              <a:ext uri="{FF2B5EF4-FFF2-40B4-BE49-F238E27FC236}">
                <a16:creationId xmlns:a16="http://schemas.microsoft.com/office/drawing/2014/main" id="{927E343A-4D00-482D-9FCD-2A12CEAB41F1}"/>
              </a:ext>
            </a:extLst>
          </p:cNvPr>
          <p:cNvSpPr>
            <a:spLocks noGrp="1"/>
          </p:cNvSpPr>
          <p:nvPr>
            <p:custDataLst>
              <p:tags r:id="rId27"/>
            </p:custDataLst>
          </p:nvPr>
        </p:nvSpPr>
        <p:spPr bwMode="gray">
          <a:xfrm>
            <a:off x="6919913" y="1714500"/>
            <a:ext cx="461963" cy="16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6080952C-50B3-4AEA-A25C-4217D6372273}" type="datetime'''''''''''''''''''''3'''',''3''''''35'''''">
              <a:rPr lang="zh-CN" altLang="en-US" sz="1200" b="1" smtClean="0"/>
              <a:pPr/>
              <a:t>3,335</a:t>
            </a:fld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47" name="文本占位符 2">
            <a:extLst>
              <a:ext uri="{FF2B5EF4-FFF2-40B4-BE49-F238E27FC236}">
                <a16:creationId xmlns:a16="http://schemas.microsoft.com/office/drawing/2014/main" id="{AF449F17-7153-43C6-83EA-602EC8D8C785}"/>
              </a:ext>
            </a:extLst>
          </p:cNvPr>
          <p:cNvSpPr>
            <a:spLocks noGrp="1"/>
          </p:cNvSpPr>
          <p:nvPr>
            <p:custDataLst>
              <p:tags r:id="rId28"/>
            </p:custDataLst>
          </p:nvPr>
        </p:nvSpPr>
        <p:spPr bwMode="auto">
          <a:xfrm>
            <a:off x="4591050" y="5888038"/>
            <a:ext cx="47625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fld id="{37CEC066-3344-4C3B-B4CC-5BE417D37428}" type="datetime'''''''''''''''''''2''0''2''''''2.''''1'''">
              <a:rPr lang="zh-CN" altLang="en-US" sz="1200" b="1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pPr/>
              <a:t>2022.1</a:t>
            </a:fld>
            <a:endParaRPr kumimoji="0" lang="zh-CN" altLang="en-US" sz="1200" b="1" i="0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0" name="文本占位符 2">
            <a:extLst>
              <a:ext uri="{FF2B5EF4-FFF2-40B4-BE49-F238E27FC236}">
                <a16:creationId xmlns:a16="http://schemas.microsoft.com/office/drawing/2014/main" id="{3E64F9EA-EFEE-4024-B220-66DFC70B9A55}"/>
              </a:ext>
            </a:extLst>
          </p:cNvPr>
          <p:cNvSpPr>
            <a:spLocks noGrp="1"/>
          </p:cNvSpPr>
          <p:nvPr>
            <p:custDataLst>
              <p:tags r:id="rId29"/>
            </p:custDataLst>
          </p:nvPr>
        </p:nvSpPr>
        <p:spPr bwMode="auto">
          <a:xfrm>
            <a:off x="5751513" y="5888038"/>
            <a:ext cx="47625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fld id="{E2B1B34A-C228-449F-AA25-D8995E05C817}" type="datetime'''''''''''''''''''2''''''''''022''.''''''''''''''''''''2'''">
              <a:rPr lang="zh-CN" altLang="en-US" sz="1200" b="1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pPr/>
              <a:t>2022.2</a:t>
            </a:fld>
            <a:endParaRPr kumimoji="0" lang="zh-CN" altLang="en-US" sz="1200" b="1" i="0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5" name="文本占位符 2">
            <a:extLst>
              <a:ext uri="{FF2B5EF4-FFF2-40B4-BE49-F238E27FC236}">
                <a16:creationId xmlns:a16="http://schemas.microsoft.com/office/drawing/2014/main" id="{BDDEFB4B-7310-4F32-9C16-362E83184544}"/>
              </a:ext>
            </a:extLst>
          </p:cNvPr>
          <p:cNvSpPr>
            <a:spLocks noGrp="1"/>
          </p:cNvSpPr>
          <p:nvPr>
            <p:custDataLst>
              <p:tags r:id="rId30"/>
            </p:custDataLst>
          </p:nvPr>
        </p:nvSpPr>
        <p:spPr bwMode="gray">
          <a:xfrm>
            <a:off x="5759450" y="1697038"/>
            <a:ext cx="461963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fld id="{5A0EDD8F-863D-4A61-B70E-40FA5469C6B6}" type="datetime'''''''1'',2''''''''''''''5''8'''''''''''''''''">
              <a:rPr lang="zh-CN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pPr/>
              <a:t>1,258</a:t>
            </a:fld>
            <a:endParaRPr lang="zh-CN" altLang="en-US" sz="1200" b="1" strike="noStrike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1C01D474-FAAE-4DFB-B4C1-BA5BC1541238}"/>
              </a:ext>
            </a:extLst>
          </p:cNvPr>
          <p:cNvCxnSpPr/>
          <p:nvPr>
            <p:custDataLst>
              <p:tags r:id="rId31"/>
            </p:custDataLst>
          </p:nvPr>
        </p:nvCxnSpPr>
        <p:spPr bwMode="auto">
          <a:xfrm>
            <a:off x="5153025" y="1905000"/>
            <a:ext cx="514350" cy="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E986B9AC-66C0-42F5-9D0C-FBF7E7CAE997}"/>
              </a:ext>
            </a:extLst>
          </p:cNvPr>
          <p:cNvCxnSpPr/>
          <p:nvPr>
            <p:custDataLst>
              <p:tags r:id="rId32"/>
            </p:custDataLst>
          </p:nvPr>
        </p:nvCxnSpPr>
        <p:spPr bwMode="auto">
          <a:xfrm>
            <a:off x="6313488" y="3786188"/>
            <a:ext cx="514350" cy="7937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9D7C5A66-9D82-41BC-AF2B-21C54CAEC6B3}"/>
              </a:ext>
            </a:extLst>
          </p:cNvPr>
          <p:cNvCxnSpPr/>
          <p:nvPr>
            <p:custDataLst>
              <p:tags r:id="rId33"/>
            </p:custDataLst>
          </p:nvPr>
        </p:nvCxnSpPr>
        <p:spPr bwMode="auto">
          <a:xfrm>
            <a:off x="6313488" y="1905000"/>
            <a:ext cx="514350" cy="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F58A8113-EC24-4658-8FF7-04403702A391}"/>
              </a:ext>
            </a:extLst>
          </p:cNvPr>
          <p:cNvCxnSpPr/>
          <p:nvPr>
            <p:custDataLst>
              <p:tags r:id="rId34"/>
            </p:custDataLst>
          </p:nvPr>
        </p:nvCxnSpPr>
        <p:spPr bwMode="auto">
          <a:xfrm flipV="1">
            <a:off x="5153025" y="3786188"/>
            <a:ext cx="514350" cy="1270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3BCC8E61-24E6-4035-B841-820D88BFE851}"/>
              </a:ext>
            </a:extLst>
          </p:cNvPr>
          <p:cNvCxnSpPr/>
          <p:nvPr>
            <p:custDataLst>
              <p:tags r:id="rId35"/>
            </p:custDataLst>
          </p:nvPr>
        </p:nvCxnSpPr>
        <p:spPr bwMode="auto">
          <a:xfrm>
            <a:off x="5153025" y="3990975"/>
            <a:ext cx="514350" cy="3175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4C31A512-A63F-4B57-A956-60E1E57257A9}"/>
              </a:ext>
            </a:extLst>
          </p:cNvPr>
          <p:cNvCxnSpPr/>
          <p:nvPr>
            <p:custDataLst>
              <p:tags r:id="rId36"/>
            </p:custDataLst>
          </p:nvPr>
        </p:nvCxnSpPr>
        <p:spPr bwMode="auto">
          <a:xfrm flipV="1">
            <a:off x="6313488" y="3992563"/>
            <a:ext cx="514350" cy="1587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4" name="TextBox 67"/>
          <p:cNvSpPr txBox="1">
            <a:spLocks noChangeArrowheads="1"/>
          </p:cNvSpPr>
          <p:nvPr>
            <p:custDataLst>
              <p:tags r:id="rId37"/>
            </p:custDataLst>
          </p:nvPr>
        </p:nvSpPr>
        <p:spPr bwMode="auto">
          <a:xfrm>
            <a:off x="246062" y="1412875"/>
            <a:ext cx="7620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单位：千辆</a:t>
            </a:r>
          </a:p>
        </p:txBody>
      </p:sp>
      <p:graphicFrame>
        <p:nvGraphicFramePr>
          <p:cNvPr id="68" name="表格 67"/>
          <p:cNvGraphicFramePr>
            <a:graphicFrameLocks noGrp="1"/>
          </p:cNvGraphicFramePr>
          <p:nvPr>
            <p:custDataLst>
              <p:tags r:id="rId38"/>
            </p:custDataLst>
            <p:extLst>
              <p:ext uri="{D42A27DB-BD31-4B8C-83A1-F6EECF244321}">
                <p14:modId xmlns:p14="http://schemas.microsoft.com/office/powerpoint/2010/main" val="2240570059"/>
              </p:ext>
            </p:extLst>
          </p:nvPr>
        </p:nvGraphicFramePr>
        <p:xfrm>
          <a:off x="7731125" y="2701119"/>
          <a:ext cx="4294825" cy="2340000"/>
        </p:xfrm>
        <a:graphic>
          <a:graphicData uri="http://schemas.openxmlformats.org/drawingml/2006/table">
            <a:tbl>
              <a:tblPr firstRow="1" firstCol="1" lastRow="1">
                <a:tableStyleId>{F5AB1C69-6EDB-4FF4-983F-18BD219EF322}</a:tableStyleId>
              </a:tblPr>
              <a:tblGrid>
                <a:gridCol w="858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8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8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8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8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单位：辆</a:t>
                      </a:r>
                      <a:r>
                        <a:rPr lang="zh-CN" altLang="en-US" sz="8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　</a:t>
                      </a:r>
                      <a:endParaRPr lang="zh-CN" altLang="en-US" sz="800" b="1" i="0" u="none" strike="noStrike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本月零售销量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同比增速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累计零售销量</a:t>
                      </a:r>
                    </a:p>
                  </a:txBody>
                  <a:tcPr marL="6350" marR="6350" marT="6350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同比增速</a:t>
                      </a:r>
                    </a:p>
                  </a:txBody>
                  <a:tcPr marL="6350" marR="6350" marT="6350" marB="0" anchor="ctr">
                    <a:solidFill>
                      <a:srgbClr val="159E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kern="1200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轿车</a:t>
                      </a:r>
                      <a:endParaRPr lang="zh-CN" altLang="en-US" sz="1100" b="1" u="none" strike="noStrike" kern="1200" dirty="0">
                        <a:solidFill>
                          <a:schemeClr val="lt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601,788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7.0%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1,602,819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-1.7%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100" u="none" strike="noStrike" kern="1200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MPV</a:t>
                      </a:r>
                      <a:endParaRPr lang="zh-CN" altLang="en-US" sz="1100" b="1" u="none" strike="noStrike" kern="1200" dirty="0">
                        <a:solidFill>
                          <a:schemeClr val="lt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66,356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1.7%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167,560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-6.0%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SUV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589,490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3.7%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1,564,994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-0.6%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总计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1,257,634</a:t>
                      </a:r>
                    </a:p>
                  </a:txBody>
                  <a:tcPr marL="6350" marR="6350" marT="6350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5.1%</a:t>
                      </a:r>
                    </a:p>
                  </a:txBody>
                  <a:tcPr marL="6350" marR="6350" marT="6350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3,335,373</a:t>
                      </a:r>
                    </a:p>
                  </a:txBody>
                  <a:tcPr marL="6350" marR="6350" marT="6350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-1.4%</a:t>
                      </a:r>
                    </a:p>
                  </a:txBody>
                  <a:tcPr marL="6350" marR="6350" marT="6350" marB="0" anchor="ctr">
                    <a:solidFill>
                      <a:srgbClr val="159E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8" name="文本框 12"/>
          <p:cNvSpPr txBox="1">
            <a:spLocks noChangeArrowheads="1"/>
          </p:cNvSpPr>
          <p:nvPr/>
        </p:nvSpPr>
        <p:spPr bwMode="auto">
          <a:xfrm>
            <a:off x="749300" y="188595"/>
            <a:ext cx="325755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28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车型大类细分市场</a:t>
            </a:r>
            <a:endParaRPr lang="zh-CN" altLang="en-US" sz="2800" u="sng" dirty="0">
              <a:solidFill>
                <a:srgbClr val="00A4C5"/>
              </a:solidFill>
              <a:latin typeface="Arial" panose="020B0604020202020204"/>
              <a:ea typeface="微软雅黑" panose="020B0503020204020204" charset="-122"/>
              <a:cs typeface="微软雅黑" panose="020B0503020204020204" charset="-122"/>
              <a:sym typeface="等线" panose="02010600030101010101" charset="-122"/>
            </a:endParaRPr>
          </a:p>
        </p:txBody>
      </p:sp>
      <p:sp>
        <p:nvSpPr>
          <p:cNvPr id="59" name="圆角矩形 18"/>
          <p:cNvSpPr/>
          <p:nvPr/>
        </p:nvSpPr>
        <p:spPr>
          <a:xfrm>
            <a:off x="2316000" y="914400"/>
            <a:ext cx="7560000" cy="423545"/>
          </a:xfrm>
          <a:prstGeom prst="roundRect">
            <a:avLst/>
          </a:prstGeom>
          <a:solidFill>
            <a:srgbClr val="159EBE"/>
          </a:solidFill>
          <a:ln>
            <a:noFill/>
          </a:ln>
        </p:spPr>
        <p:style>
          <a:lnRef idx="2">
            <a:srgbClr val="E32D91">
              <a:shade val="50000"/>
            </a:srgbClr>
          </a:lnRef>
          <a:fillRef idx="1">
            <a:srgbClr val="E32D91"/>
          </a:fillRef>
          <a:effectRef idx="0">
            <a:srgbClr val="E32D91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60"/>
          <p:cNvSpPr txBox="1"/>
          <p:nvPr/>
        </p:nvSpPr>
        <p:spPr>
          <a:xfrm>
            <a:off x="4558983" y="929005"/>
            <a:ext cx="30740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各车型大类市场份额变化</a:t>
            </a:r>
          </a:p>
        </p:txBody>
      </p:sp>
      <p:sp>
        <p:nvSpPr>
          <p:cNvPr id="173" name="Text Box 1470"/>
          <p:cNvSpPr txBox="1">
            <a:spLocks noChangeArrowheads="1"/>
          </p:cNvSpPr>
          <p:nvPr/>
        </p:nvSpPr>
        <p:spPr bwMode="auto">
          <a:xfrm>
            <a:off x="651676" y="6236584"/>
            <a:ext cx="3910013" cy="248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数据来源：乘用车市场信息联席会月报表</a:t>
            </a:r>
            <a:r>
              <a:rPr lang="en-US" altLang="zh-CN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终稿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068625" y="3420268"/>
            <a:ext cx="40316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CPCA</a:t>
            </a:r>
            <a:r>
              <a:rPr lang="zh-CN" altLang="en-US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乘联会</a:t>
            </a:r>
          </a:p>
        </p:txBody>
      </p:sp>
      <p:sp>
        <p:nvSpPr>
          <p:cNvPr id="11" name="灯片编号占位符 10">
            <a:extLst>
              <a:ext uri="{FF2B5EF4-FFF2-40B4-BE49-F238E27FC236}">
                <a16:creationId xmlns:a16="http://schemas.microsoft.com/office/drawing/2014/main" id="{93A4D930-9C45-407D-8022-A34221269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A455D-95D5-41E4-A9F6-867A8246F069}" type="slidenum">
              <a:rPr lang="zh-CN" altLang="en-US" smtClean="0"/>
              <a:t>13</a:t>
            </a:fld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 rot="19500000">
            <a:off x="2221387" y="3448050"/>
            <a:ext cx="40316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CPCA</a:t>
            </a:r>
            <a:r>
              <a:rPr lang="zh-CN" altLang="en-US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乘联会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91635080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28" name="think-cell 幻灯片" r:id="rId34" imgW="9525" imgH="9525" progId="TCLayout.ActiveDocument.1">
                  <p:embed/>
                </p:oleObj>
              </mc:Choice>
              <mc:Fallback>
                <p:oleObj name="think-cell 幻灯片" r:id="rId34" imgW="9525" imgH="9525" progId="TCLayout.ActiveDocument.1">
                  <p:embed/>
                  <p:pic>
                    <p:nvPicPr>
                      <p:cNvPr id="0" name="对象 2" hidden="1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" name="圆角矩形 18">
            <a:extLst>
              <a:ext uri="{FF2B5EF4-FFF2-40B4-BE49-F238E27FC236}">
                <a16:creationId xmlns:a16="http://schemas.microsoft.com/office/drawing/2014/main" id="{5D9E3289-029C-4451-A1D5-5067156B3F6B}"/>
              </a:ext>
            </a:extLst>
          </p:cNvPr>
          <p:cNvSpPr/>
          <p:nvPr/>
        </p:nvSpPr>
        <p:spPr>
          <a:xfrm>
            <a:off x="2316000" y="914400"/>
            <a:ext cx="7560000" cy="423545"/>
          </a:xfrm>
          <a:prstGeom prst="roundRect">
            <a:avLst/>
          </a:prstGeom>
          <a:solidFill>
            <a:srgbClr val="159EBE"/>
          </a:solidFill>
          <a:ln>
            <a:noFill/>
          </a:ln>
        </p:spPr>
        <p:style>
          <a:lnRef idx="2">
            <a:srgbClr val="E32D91">
              <a:shade val="50000"/>
            </a:srgbClr>
          </a:lnRef>
          <a:fillRef idx="1">
            <a:srgbClr val="E32D91"/>
          </a:fillRef>
          <a:effectRef idx="0">
            <a:srgbClr val="E32D91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47611" y="1596959"/>
            <a:ext cx="576000" cy="403200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54087" y="1596959"/>
            <a:ext cx="576000" cy="403200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31291" y="1596959"/>
            <a:ext cx="576000" cy="403200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32054" y="1596959"/>
            <a:ext cx="576000" cy="403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8639055"/>
              </p:ext>
            </p:extLst>
          </p:nvPr>
        </p:nvGraphicFramePr>
        <p:xfrm>
          <a:off x="1465915" y="4493716"/>
          <a:ext cx="9170098" cy="995834"/>
        </p:xfrm>
        <a:graphic>
          <a:graphicData uri="http://schemas.openxmlformats.org/drawingml/2006/table">
            <a:tbl>
              <a:tblPr firstRow="1" firstCol="1" bandRow="1"/>
              <a:tblGrid>
                <a:gridCol w="9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20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1662133083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4278246907"/>
                    </a:ext>
                  </a:extLst>
                </a:gridCol>
              </a:tblGrid>
              <a:tr h="332317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231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销量</a:t>
                      </a: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(</a:t>
                      </a:r>
                      <a:r>
                        <a:rPr lang="zh-CN" alt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千辆</a:t>
                      </a: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)</a:t>
                      </a:r>
                      <a:endParaRPr lang="zh-CN" alt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155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1,258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589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147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340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12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份额</a:t>
                      </a: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(</a:t>
                      </a:r>
                      <a:r>
                        <a:rPr lang="zh-CN" alt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总市场</a:t>
                      </a: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)</a:t>
                      </a:r>
                      <a:endParaRPr lang="zh-CN" alt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12.3%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47.9%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46.9%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11.7%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24.6%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27.0%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61" name="Chart 3">
            <a:extLst>
              <a:ext uri="{FF2B5EF4-FFF2-40B4-BE49-F238E27FC236}">
                <a16:creationId xmlns:a16="http://schemas.microsoft.com/office/drawing/2014/main" id="{61E6F79B-10F4-462E-B780-70A737FDD2D3}"/>
              </a:ext>
            </a:extLst>
          </p:cNvPr>
          <p:cNvGraphicFramePr/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212736842"/>
              </p:ext>
            </p:extLst>
          </p:nvPr>
        </p:nvGraphicFramePr>
        <p:xfrm>
          <a:off x="2233613" y="1752600"/>
          <a:ext cx="8521700" cy="2622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6"/>
          </a:graphicData>
        </a:graphic>
      </p:graphicFrame>
      <p:sp useBgFill="1">
        <p:nvSpPr>
          <p:cNvPr id="19" name="任意多边形: 形状 18">
            <a:extLst>
              <a:ext uri="{FF2B5EF4-FFF2-40B4-BE49-F238E27FC236}">
                <a16:creationId xmlns:a16="http://schemas.microsoft.com/office/drawing/2014/main" id="{A6D5E548-4D2A-4A1E-A433-9A0FF296079D}"/>
              </a:ext>
            </a:extLst>
          </p:cNvPr>
          <p:cNvSpPr/>
          <p:nvPr>
            <p:custDataLst>
              <p:tags r:id="rId5"/>
            </p:custDataLst>
          </p:nvPr>
        </p:nvSpPr>
        <p:spPr bwMode="auto">
          <a:xfrm>
            <a:off x="2416175" y="1860550"/>
            <a:ext cx="495301" cy="190501"/>
          </a:xfrm>
          <a:custGeom>
            <a:avLst/>
            <a:gdLst/>
            <a:ahLst/>
            <a:cxnLst/>
            <a:rect l="0" t="0" r="0" b="0"/>
            <a:pathLst>
              <a:path w="495301" h="190501">
                <a:moveTo>
                  <a:pt x="0" y="133350"/>
                </a:moveTo>
                <a:lnTo>
                  <a:pt x="495300" y="0"/>
                </a:lnTo>
                <a:lnTo>
                  <a:pt x="495300" y="57150"/>
                </a:lnTo>
                <a:lnTo>
                  <a:pt x="0" y="190500"/>
                </a:lnTo>
                <a:close/>
              </a:path>
            </a:pathLst>
          </a:custGeom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6A195079-1237-4CB7-9DC2-BA3BE43AEA5F}"/>
              </a:ext>
            </a:extLst>
          </p:cNvPr>
          <p:cNvSpPr/>
          <p:nvPr>
            <p:custDataLst>
              <p:tags r:id="rId6"/>
            </p:custDataLst>
          </p:nvPr>
        </p:nvSpPr>
        <p:spPr bwMode="auto">
          <a:xfrm>
            <a:off x="2416175" y="1860550"/>
            <a:ext cx="495301" cy="133351"/>
          </a:xfrm>
          <a:custGeom>
            <a:avLst/>
            <a:gdLst/>
            <a:ahLst/>
            <a:cxnLst/>
            <a:rect l="0" t="0" r="0" b="0"/>
            <a:pathLst>
              <a:path w="495301" h="133351">
                <a:moveTo>
                  <a:pt x="0" y="133350"/>
                </a:moveTo>
                <a:lnTo>
                  <a:pt x="495300" y="0"/>
                </a:lnTo>
              </a:path>
            </a:pathLst>
          </a:cu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0DA1F4F8-E47F-4640-9203-FEC62568D8FC}"/>
              </a:ext>
            </a:extLst>
          </p:cNvPr>
          <p:cNvSpPr/>
          <p:nvPr>
            <p:custDataLst>
              <p:tags r:id="rId7"/>
            </p:custDataLst>
          </p:nvPr>
        </p:nvSpPr>
        <p:spPr bwMode="auto">
          <a:xfrm>
            <a:off x="2416175" y="1917700"/>
            <a:ext cx="495301" cy="133351"/>
          </a:xfrm>
          <a:custGeom>
            <a:avLst/>
            <a:gdLst/>
            <a:ahLst/>
            <a:cxnLst/>
            <a:rect l="0" t="0" r="0" b="0"/>
            <a:pathLst>
              <a:path w="495301" h="133351">
                <a:moveTo>
                  <a:pt x="0" y="133350"/>
                </a:moveTo>
                <a:lnTo>
                  <a:pt x="495300" y="0"/>
                </a:lnTo>
              </a:path>
            </a:pathLst>
          </a:cu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占位符 2"/>
          <p:cNvSpPr>
            <a:spLocks noGrp="1"/>
          </p:cNvSpPr>
          <p:nvPr>
            <p:custDataLst>
              <p:tags r:id="rId8"/>
            </p:custDataLst>
          </p:nvPr>
        </p:nvSpPr>
        <p:spPr bwMode="gray">
          <a:xfrm>
            <a:off x="5241926" y="3470275"/>
            <a:ext cx="41592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E3594C58-F99C-4E04-A87B-756F98A15228}" type="datetime'''''''''''''''''7''''''''''''''''''''.''''''0''%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7.0%</a:t>
            </a:fld>
            <a:endParaRPr kumimoji="0" lang="zh-CN" altLang="en-US" sz="1200" b="1" i="0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文本占位符 2"/>
          <p:cNvSpPr>
            <a:spLocks noGrp="1"/>
          </p:cNvSpPr>
          <p:nvPr>
            <p:custDataLst>
              <p:tags r:id="rId9"/>
            </p:custDataLst>
          </p:nvPr>
        </p:nvSpPr>
        <p:spPr bwMode="auto">
          <a:xfrm>
            <a:off x="2386013" y="4525963"/>
            <a:ext cx="5556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649323C6-E944-46DB-A4FE-5ECD58C7236A}" type="datetime'''''''''''A''''''''''''''0''''0'''''' ''轿''''''''''''''车'">
              <a:rPr lang="en-US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A00 轿车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2" name="文本占位符 2">
            <a:extLst>
              <a:ext uri="{FF2B5EF4-FFF2-40B4-BE49-F238E27FC236}">
                <a16:creationId xmlns:a16="http://schemas.microsoft.com/office/drawing/2014/main" id="{B8276AB2-45E4-49DA-BB20-71B580C681D5}"/>
              </a:ext>
            </a:extLst>
          </p:cNvPr>
          <p:cNvSpPr>
            <a:spLocks noGrp="1"/>
          </p:cNvSpPr>
          <p:nvPr>
            <p:custDataLst>
              <p:tags r:id="rId10"/>
            </p:custDataLst>
          </p:nvPr>
        </p:nvSpPr>
        <p:spPr bwMode="auto">
          <a:xfrm>
            <a:off x="10118725" y="4525963"/>
            <a:ext cx="411163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0A1A1E22-2209-4662-A456-5336C5A1B5F7}" type="datetime'''''A'' ''''''''''''''''SU''''V'''''">
              <a:rPr lang="en-US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A SUV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" name="文本占位符 2"/>
          <p:cNvSpPr>
            <a:spLocks noGrp="1"/>
          </p:cNvSpPr>
          <p:nvPr>
            <p:custDataLst>
              <p:tags r:id="rId11"/>
            </p:custDataLst>
          </p:nvPr>
        </p:nvSpPr>
        <p:spPr bwMode="gray">
          <a:xfrm>
            <a:off x="8689975" y="3960813"/>
            <a:ext cx="482600" cy="16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22225" tIns="0" rIns="22225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39DF242C-72D0-4CE9-A3BC-59C27233B6BF}" type="datetime'''''''''''''''''-''''''''''''''''''''0.2''''''''''%'''''''''">
              <a:rPr lang="en-US" altLang="en-US" sz="1200" b="1" smtClean="0"/>
              <a:pPr/>
              <a:t>-0.2%</a:t>
            </a:fld>
            <a:endParaRPr lang="zh-CN" altLang="en-US" sz="1200" b="1" dirty="0">
              <a:sym typeface="微软雅黑" panose="020B0503020204020204" charset="-122"/>
            </a:endParaRPr>
          </a:p>
        </p:txBody>
      </p:sp>
      <p:sp>
        <p:nvSpPr>
          <p:cNvPr id="44" name="文本占位符 2"/>
          <p:cNvSpPr>
            <a:spLocks noGrp="1"/>
          </p:cNvSpPr>
          <p:nvPr>
            <p:custDataLst>
              <p:tags r:id="rId12"/>
            </p:custDataLst>
          </p:nvPr>
        </p:nvSpPr>
        <p:spPr bwMode="gray">
          <a:xfrm>
            <a:off x="3802063" y="3071813"/>
            <a:ext cx="50958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B59166F3-BFA7-4A2A-92C4-DB32CB78DA2E}" type="datetime'''''''''''''1''''''8''''.''''''''''''''''2''''''''''''%'''''''">
              <a:rPr lang="en-US" altLang="en-US" sz="1200" b="1" smtClean="0">
                <a:solidFill>
                  <a:srgbClr val="000000"/>
                </a:solidFill>
              </a:rPr>
              <a:pPr/>
              <a:t>18.2%</a:t>
            </a:fld>
            <a:endParaRPr kumimoji="0" lang="zh-CN" altLang="en-US" sz="12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sym typeface="微软雅黑" panose="020B0503020204020204" charset="-122"/>
            </a:endParaRPr>
          </a:p>
        </p:txBody>
      </p:sp>
      <p:sp>
        <p:nvSpPr>
          <p:cNvPr id="18" name="文本占位符 2"/>
          <p:cNvSpPr>
            <a:spLocks noGrp="1"/>
          </p:cNvSpPr>
          <p:nvPr>
            <p:custDataLst>
              <p:tags r:id="rId13"/>
            </p:custDataLst>
          </p:nvPr>
        </p:nvSpPr>
        <p:spPr bwMode="auto">
          <a:xfrm>
            <a:off x="5316538" y="4525963"/>
            <a:ext cx="2667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5AEDFF40-6E54-4B18-A5D9-1FEAF51D7624}" type="datetime'''''''''''''''''''''''''''''''''''''''''''''''''''''''''轿''车'">
              <a:rPr lang="zh-CN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轿车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文本占位符 2"/>
          <p:cNvSpPr>
            <a:spLocks noGrp="1"/>
          </p:cNvSpPr>
          <p:nvPr>
            <p:custDataLst>
              <p:tags r:id="rId14"/>
            </p:custDataLst>
          </p:nvPr>
        </p:nvSpPr>
        <p:spPr bwMode="auto">
          <a:xfrm>
            <a:off x="4557713" y="4525963"/>
            <a:ext cx="3905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fld id="{182D501E-7DA6-4EAA-AA20-CA62F422D89D}" type="datetime'''''''''''''''''''''''''C'''''''''''''''' ''''''''轿''''车'''''">
              <a:rPr lang="en-US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C 轿车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7" name="文本占位符 2"/>
          <p:cNvSpPr>
            <a:spLocks noGrp="1"/>
          </p:cNvSpPr>
          <p:nvPr>
            <p:custDataLst>
              <p:tags r:id="rId15"/>
            </p:custDataLst>
          </p:nvPr>
        </p:nvSpPr>
        <p:spPr bwMode="auto">
          <a:xfrm>
            <a:off x="3159125" y="4525963"/>
            <a:ext cx="403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6E74DE5C-9818-4116-8108-A5930FFE2A6C}" type="datetime'''''''''''''''B'''''''''''' ''''''SU''''''V'''''''''">
              <a:rPr lang="en-US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B SUV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" name="文本占位符 2"/>
          <p:cNvSpPr>
            <a:spLocks noGrp="1"/>
          </p:cNvSpPr>
          <p:nvPr>
            <p:custDataLst>
              <p:tags r:id="rId16"/>
            </p:custDataLst>
          </p:nvPr>
        </p:nvSpPr>
        <p:spPr bwMode="auto">
          <a:xfrm>
            <a:off x="6704014" y="4525963"/>
            <a:ext cx="277813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4AA6D0EE-5698-4E1F-833E-9F340A89C33E}" type="datetime'''''''''''''''''S''''''''''''''''''''U''''''''''''''''V'''">
              <a:rPr lang="en-US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SUV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9" name="文本占位符 2"/>
          <p:cNvSpPr>
            <a:spLocks noGrp="1"/>
          </p:cNvSpPr>
          <p:nvPr>
            <p:custDataLst>
              <p:tags r:id="rId17"/>
            </p:custDataLst>
          </p:nvPr>
        </p:nvSpPr>
        <p:spPr bwMode="auto">
          <a:xfrm>
            <a:off x="3817938" y="4525963"/>
            <a:ext cx="47783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0005C5B6-7653-47F9-A1AF-54CAA3BB3F6F}" type="datetime'''''''A''''''''''''''''0'''''''''' ''轿车'''''''''">
              <a:rPr lang="en-US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A0 轿车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文本占位符 2"/>
          <p:cNvSpPr>
            <a:spLocks noGrp="1"/>
          </p:cNvSpPr>
          <p:nvPr>
            <p:custDataLst>
              <p:tags r:id="rId18"/>
            </p:custDataLst>
          </p:nvPr>
        </p:nvSpPr>
        <p:spPr bwMode="auto">
          <a:xfrm>
            <a:off x="5948363" y="4525963"/>
            <a:ext cx="3937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758D1879-8217-467D-BCC1-B4C486747F8F}" type="datetime'''''''''总''市''''''''''''''''''''''''''''''''''''''''场'">
              <a:rPr lang="zh-CN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总市场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文本占位符 2"/>
          <p:cNvSpPr>
            <a:spLocks noGrp="1"/>
          </p:cNvSpPr>
          <p:nvPr>
            <p:custDataLst>
              <p:tags r:id="rId19"/>
            </p:custDataLst>
          </p:nvPr>
        </p:nvSpPr>
        <p:spPr bwMode="auto">
          <a:xfrm>
            <a:off x="7380288" y="4525963"/>
            <a:ext cx="3175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4BA4A8FC-79BE-472A-BDEE-7CEBE19C62EA}" type="datetime'''''M''''''''''''''''''''''''P''''V'''''''''''''''''''''">
              <a:rPr lang="en-US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MPV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" name="文本占位符 2"/>
          <p:cNvSpPr>
            <a:spLocks noGrp="1"/>
          </p:cNvSpPr>
          <p:nvPr>
            <p:custDataLst>
              <p:tags r:id="rId20"/>
            </p:custDataLst>
          </p:nvPr>
        </p:nvSpPr>
        <p:spPr bwMode="auto">
          <a:xfrm>
            <a:off x="8039100" y="4525963"/>
            <a:ext cx="392113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7D7AE3B8-130F-48BD-AD33-2C035E39C0B4}" type="datetime'B'''''''''''''''''''''''' ''''''''''轿''''车'''''''''''''''''">
              <a:rPr lang="en-US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B 轿车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" name="文本占位符 2"/>
          <p:cNvSpPr>
            <a:spLocks noGrp="1"/>
          </p:cNvSpPr>
          <p:nvPr>
            <p:custDataLst>
              <p:tags r:id="rId21"/>
            </p:custDataLst>
          </p:nvPr>
        </p:nvSpPr>
        <p:spPr bwMode="auto">
          <a:xfrm>
            <a:off x="8731250" y="4525963"/>
            <a:ext cx="4000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4DFF9D43-C01E-4C2D-9F5D-EAF3DD65C16F}" type="datetime'''''''''''''''''A 轿''''''''''''''''''''''''车'''''''">
              <a:rPr lang="en-US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A 轿车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8" name="文本占位符 2">
            <a:extLst>
              <a:ext uri="{FF2B5EF4-FFF2-40B4-BE49-F238E27FC236}">
                <a16:creationId xmlns:a16="http://schemas.microsoft.com/office/drawing/2014/main" id="{88EE8F4A-822F-4916-8E15-EBA5D31F9426}"/>
              </a:ext>
            </a:extLst>
          </p:cNvPr>
          <p:cNvSpPr>
            <a:spLocks noGrp="1"/>
          </p:cNvSpPr>
          <p:nvPr>
            <p:custDataLst>
              <p:tags r:id="rId22"/>
            </p:custDataLst>
          </p:nvPr>
        </p:nvSpPr>
        <p:spPr bwMode="auto">
          <a:xfrm>
            <a:off x="9383713" y="4525963"/>
            <a:ext cx="4889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15F1A567-CB84-4467-B922-E135B7C64A79}" type="datetime'''''''A''0'''''' ''''''''''''''S''''U''''''''V'''''">
              <a:rPr lang="en-US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A0 SUV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文本占位符 2"/>
          <p:cNvSpPr>
            <a:spLocks noGrp="1"/>
          </p:cNvSpPr>
          <p:nvPr>
            <p:custDataLst>
              <p:tags r:id="rId23"/>
            </p:custDataLst>
          </p:nvPr>
        </p:nvSpPr>
        <p:spPr bwMode="gray">
          <a:xfrm>
            <a:off x="2409825" y="1627188"/>
            <a:ext cx="50958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094993FA-B95D-4C6F-A03D-B6B5A6E0428E}" type="datetime'''''''''''''''''''''''''''''''''''''9''''3.''8''''%'''''''''">
              <a:rPr lang="en-US" altLang="en-US" sz="1200" b="1" smtClean="0">
                <a:solidFill>
                  <a:srgbClr val="000000"/>
                </a:solidFill>
              </a:rPr>
              <a:pPr/>
              <a:t>93.8%</a:t>
            </a:fld>
            <a:endParaRPr kumimoji="0" lang="zh-CN" altLang="en-US" sz="1200" b="1" i="0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sym typeface="微软雅黑" panose="020B0503020204020204" charset="-122"/>
            </a:endParaRPr>
          </a:p>
        </p:txBody>
      </p:sp>
      <p:sp>
        <p:nvSpPr>
          <p:cNvPr id="43" name="文本占位符 2"/>
          <p:cNvSpPr>
            <a:spLocks noGrp="1"/>
          </p:cNvSpPr>
          <p:nvPr>
            <p:custDataLst>
              <p:tags r:id="rId24"/>
            </p:custDataLst>
          </p:nvPr>
        </p:nvSpPr>
        <p:spPr bwMode="gray">
          <a:xfrm>
            <a:off x="3106738" y="1868488"/>
            <a:ext cx="50958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14CA10C0-B189-4997-BADA-7A15C440FA3E}" type="datetime'''''''51''''''''''''''''.''''''9''''%'''''''''''''">
              <a:rPr lang="en-US" altLang="en-US" sz="1200" b="1" smtClean="0">
                <a:solidFill>
                  <a:srgbClr val="000000"/>
                </a:solidFill>
              </a:rPr>
              <a:pPr/>
              <a:t>51.9%</a:t>
            </a:fld>
            <a:endParaRPr kumimoji="0" lang="zh-CN" altLang="en-US" sz="12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sym typeface="微软雅黑" panose="020B0503020204020204" charset="-122"/>
            </a:endParaRPr>
          </a:p>
        </p:txBody>
      </p:sp>
      <p:sp>
        <p:nvSpPr>
          <p:cNvPr id="17" name="文本占位符 2"/>
          <p:cNvSpPr>
            <a:spLocks noGrp="1"/>
          </p:cNvSpPr>
          <p:nvPr>
            <p:custDataLst>
              <p:tags r:id="rId25"/>
            </p:custDataLst>
          </p:nvPr>
        </p:nvSpPr>
        <p:spPr bwMode="gray">
          <a:xfrm>
            <a:off x="4545014" y="3438525"/>
            <a:ext cx="41592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68C28002-A9EA-423C-A6DD-0D426A0B730F}" type="datetime'''''7''.''9''%''''''''''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7.9%</a:t>
            </a:fld>
            <a:endParaRPr kumimoji="0" lang="zh-CN" altLang="en-US" sz="1200" b="1" i="0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" name="文本占位符 2"/>
          <p:cNvSpPr>
            <a:spLocks noGrp="1"/>
          </p:cNvSpPr>
          <p:nvPr>
            <p:custDataLst>
              <p:tags r:id="rId26"/>
            </p:custDataLst>
          </p:nvPr>
        </p:nvSpPr>
        <p:spPr bwMode="gray">
          <a:xfrm>
            <a:off x="5937251" y="3538538"/>
            <a:ext cx="41592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26D94E48-8309-4033-931B-FACB4E100BC3}" type="datetime'''''''''5.''''''''''''''''''''''1''''''%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5.1%</a:t>
            </a:fld>
            <a:endParaRPr kumimoji="0" lang="zh-CN" altLang="en-US" sz="1200" b="1" i="0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文本占位符 2"/>
          <p:cNvSpPr>
            <a:spLocks noGrp="1"/>
          </p:cNvSpPr>
          <p:nvPr>
            <p:custDataLst>
              <p:tags r:id="rId27"/>
            </p:custDataLst>
          </p:nvPr>
        </p:nvSpPr>
        <p:spPr bwMode="gray">
          <a:xfrm>
            <a:off x="6634164" y="3589338"/>
            <a:ext cx="41592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CBE8C29E-8C7C-4760-B9E9-B0EF28F4B479}" type="datetime'''''''''''''''''''''3''''.7%''''''''''''''''''''''''''''''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3.7%</a:t>
            </a:fld>
            <a:endParaRPr kumimoji="0" lang="zh-CN" altLang="en-US" sz="1200" b="1" i="0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custDataLst>
              <p:tags r:id="rId28"/>
            </p:custDataLst>
          </p:nvPr>
        </p:nvSpPr>
        <p:spPr bwMode="gray">
          <a:xfrm>
            <a:off x="7331075" y="3659188"/>
            <a:ext cx="41592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6E13FA6E-555C-43F7-84C4-B1A33D57D3BF}" type="datetime'1.''''''7''''''''''''''''''''''''%''''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1.7%</a:t>
            </a:fld>
            <a:endParaRPr kumimoji="0" lang="zh-CN" altLang="en-US" sz="1200" b="1" i="0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文本占位符 2"/>
          <p:cNvSpPr>
            <a:spLocks noGrp="1"/>
          </p:cNvSpPr>
          <p:nvPr>
            <p:custDataLst>
              <p:tags r:id="rId29"/>
            </p:custDataLst>
          </p:nvPr>
        </p:nvSpPr>
        <p:spPr bwMode="gray">
          <a:xfrm>
            <a:off x="8026400" y="3695700"/>
            <a:ext cx="41592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36A5D5E4-8A97-4250-B2FA-9AD4F2A32988}" type="datetime'''''''''''''''''''0''''''''''''.''7''''''''''''%''''''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0.7%</a:t>
            </a:fld>
            <a:endParaRPr kumimoji="0" lang="zh-CN" altLang="en-US" sz="1200" b="1" i="0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7" name="文本占位符 2">
            <a:extLst>
              <a:ext uri="{FF2B5EF4-FFF2-40B4-BE49-F238E27FC236}">
                <a16:creationId xmlns:a16="http://schemas.microsoft.com/office/drawing/2014/main" id="{97207494-6D06-473A-9DAA-C70869C61584}"/>
              </a:ext>
            </a:extLst>
          </p:cNvPr>
          <p:cNvSpPr>
            <a:spLocks noGrp="1"/>
          </p:cNvSpPr>
          <p:nvPr>
            <p:custDataLst>
              <p:tags r:id="rId30"/>
            </p:custDataLst>
          </p:nvPr>
        </p:nvSpPr>
        <p:spPr bwMode="gray">
          <a:xfrm>
            <a:off x="9386888" y="4192588"/>
            <a:ext cx="482600" cy="16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22225" tIns="0" rIns="22225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CB0BA61F-646D-4746-B207-2F118ACBB26D}" type="datetime'''''''-''''''''6''''''''''''''''.''7''''%'''''''''''">
              <a:rPr lang="en-US" altLang="en-US" sz="1200" b="1" smtClean="0"/>
              <a:pPr/>
              <a:t>-6.7%</a:t>
            </a:fld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2" name="文本占位符 2">
            <a:extLst>
              <a:ext uri="{FF2B5EF4-FFF2-40B4-BE49-F238E27FC236}">
                <a16:creationId xmlns:a16="http://schemas.microsoft.com/office/drawing/2014/main" id="{45A739AF-3E5F-48E0-B72C-01FD4B478125}"/>
              </a:ext>
            </a:extLst>
          </p:cNvPr>
          <p:cNvSpPr>
            <a:spLocks noGrp="1"/>
          </p:cNvSpPr>
          <p:nvPr>
            <p:custDataLst>
              <p:tags r:id="rId31"/>
            </p:custDataLst>
          </p:nvPr>
        </p:nvSpPr>
        <p:spPr bwMode="gray">
          <a:xfrm>
            <a:off x="10036175" y="4318000"/>
            <a:ext cx="576263" cy="16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22225" tIns="0" rIns="22225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99334D74-5DD2-4242-A9EB-6B605E6094B5}" type="datetime'-''''''''''10''''''''''''''''''''.''2''''''''%'''''''''''''">
              <a:rPr lang="en-US" altLang="en-US" sz="12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pPr/>
              <a:t>-10.2%</a:t>
            </a:fld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51849" y="5948693"/>
            <a:ext cx="412645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*</a:t>
            </a:r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未计入份额低于</a:t>
            </a:r>
            <a:r>
              <a:rPr lang="en-US" altLang="zh-CN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2%</a:t>
            </a:r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的细分市场</a:t>
            </a:r>
            <a:endParaRPr lang="en-US" altLang="zh-CN" sz="1000" b="1" dirty="0">
              <a:solidFill>
                <a:srgbClr val="159EB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数据来源：乘用车市场信息联席会月报表（零售表，狭义汇总） </a:t>
            </a:r>
            <a:r>
              <a:rPr lang="en-US" altLang="zh-CN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终稿</a:t>
            </a:r>
          </a:p>
        </p:txBody>
      </p:sp>
      <p:sp>
        <p:nvSpPr>
          <p:cNvPr id="35" name="文本框 12"/>
          <p:cNvSpPr txBox="1">
            <a:spLocks noChangeArrowheads="1"/>
          </p:cNvSpPr>
          <p:nvPr/>
        </p:nvSpPr>
        <p:spPr bwMode="auto">
          <a:xfrm>
            <a:off x="749300" y="188595"/>
            <a:ext cx="9151938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28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车型大类细分市场</a:t>
            </a:r>
            <a:endParaRPr lang="zh-CN" altLang="en-US" sz="2800" u="sng" dirty="0">
              <a:solidFill>
                <a:srgbClr val="00A4C5"/>
              </a:solidFill>
              <a:latin typeface="Arial" panose="020B0604020202020204"/>
              <a:ea typeface="微软雅黑" panose="020B0503020204020204" charset="-122"/>
              <a:cs typeface="微软雅黑" panose="020B0503020204020204" charset="-122"/>
              <a:sym typeface="等线" panose="02010600030101010101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316000" y="926719"/>
            <a:ext cx="756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不同级别车型大类增速、销量和份额（</a:t>
            </a:r>
            <a:r>
              <a:rPr lang="en-US" altLang="zh-CN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2022</a:t>
            </a:r>
            <a:r>
              <a:rPr lang="zh-CN" altLang="en-US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年</a:t>
            </a:r>
            <a:r>
              <a:rPr lang="en-US" altLang="zh-CN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2</a:t>
            </a:r>
            <a:r>
              <a:rPr lang="zh-CN" altLang="en-US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月）</a:t>
            </a:r>
          </a:p>
          <a:p>
            <a:endParaRPr lang="zh-CN" altLang="en-US" sz="2000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等线" panose="02010600030101010101" charset="-122"/>
            </a:endParaRPr>
          </a:p>
        </p:txBody>
      </p:sp>
      <p:sp>
        <p:nvSpPr>
          <p:cNvPr id="11" name="灯片编号占位符 10">
            <a:extLst>
              <a:ext uri="{FF2B5EF4-FFF2-40B4-BE49-F238E27FC236}">
                <a16:creationId xmlns:a16="http://schemas.microsoft.com/office/drawing/2014/main" id="{C5441F5B-7EF5-4633-9FB3-D19D946EBB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A455D-95D5-41E4-A9F6-867A8246F069}" type="slidenum">
              <a:rPr lang="zh-CN" altLang="en-US" smtClean="0"/>
              <a:t>14</a:t>
            </a:fld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 rot="19500000">
            <a:off x="6500181" y="3486944"/>
            <a:ext cx="40316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CPCA</a:t>
            </a:r>
            <a:r>
              <a:rPr lang="zh-CN" altLang="en-US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乘联会</a:t>
            </a:r>
          </a:p>
        </p:txBody>
      </p:sp>
      <p:sp>
        <p:nvSpPr>
          <p:cNvPr id="4" name="文本框 3"/>
          <p:cNvSpPr txBox="1"/>
          <p:nvPr/>
        </p:nvSpPr>
        <p:spPr>
          <a:xfrm rot="19500000">
            <a:off x="2081420" y="3530414"/>
            <a:ext cx="40316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CPCA</a:t>
            </a:r>
            <a:r>
              <a:rPr lang="zh-CN" altLang="en-US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乘联会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08063574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4" name="think-cell 幻灯片" r:id="rId32" imgW="9525" imgH="9525" progId="TCLayout.ActiveDocument.1">
                  <p:embed/>
                </p:oleObj>
              </mc:Choice>
              <mc:Fallback>
                <p:oleObj name="think-cell 幻灯片" r:id="rId32" imgW="9525" imgH="9525" progId="TCLayout.ActiveDocument.1">
                  <p:embed/>
                  <p:pic>
                    <p:nvPicPr>
                      <p:cNvPr id="3" name="对象 2" hidden="1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" name="圆角矩形 18">
            <a:extLst>
              <a:ext uri="{FF2B5EF4-FFF2-40B4-BE49-F238E27FC236}">
                <a16:creationId xmlns:a16="http://schemas.microsoft.com/office/drawing/2014/main" id="{5D9E3289-029C-4451-A1D5-5067156B3F6B}"/>
              </a:ext>
            </a:extLst>
          </p:cNvPr>
          <p:cNvSpPr/>
          <p:nvPr/>
        </p:nvSpPr>
        <p:spPr>
          <a:xfrm>
            <a:off x="2316000" y="914400"/>
            <a:ext cx="7560000" cy="423545"/>
          </a:xfrm>
          <a:prstGeom prst="roundRect">
            <a:avLst/>
          </a:prstGeom>
          <a:solidFill>
            <a:srgbClr val="159EBE"/>
          </a:solidFill>
          <a:ln>
            <a:noFill/>
          </a:ln>
        </p:spPr>
        <p:style>
          <a:lnRef idx="2">
            <a:srgbClr val="E32D91">
              <a:shade val="50000"/>
            </a:srgbClr>
          </a:lnRef>
          <a:fillRef idx="1">
            <a:srgbClr val="E32D91"/>
          </a:fillRef>
          <a:effectRef idx="0">
            <a:srgbClr val="E32D91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61811" y="1596959"/>
            <a:ext cx="576000" cy="403200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54087" y="1596959"/>
            <a:ext cx="576000" cy="403200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40641" y="1596959"/>
            <a:ext cx="576000" cy="403200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46254" y="1596959"/>
            <a:ext cx="576000" cy="403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9296111"/>
              </p:ext>
            </p:extLst>
          </p:nvPr>
        </p:nvGraphicFramePr>
        <p:xfrm>
          <a:off x="1465915" y="4493716"/>
          <a:ext cx="8486098" cy="995834"/>
        </p:xfrm>
        <a:graphic>
          <a:graphicData uri="http://schemas.openxmlformats.org/drawingml/2006/table">
            <a:tbl>
              <a:tblPr firstRow="1" firstCol="1" bandRow="1"/>
              <a:tblGrid>
                <a:gridCol w="9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20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1662133083"/>
                    </a:ext>
                  </a:extLst>
                </a:gridCol>
              </a:tblGrid>
              <a:tr h="332317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231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销量</a:t>
                      </a: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(</a:t>
                      </a:r>
                      <a:r>
                        <a:rPr lang="zh-CN" alt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千辆</a:t>
                      </a: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)</a:t>
                      </a:r>
                      <a:endParaRPr lang="zh-CN" alt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156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400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147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1,565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3,335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1,603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168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840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395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914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12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份额</a:t>
                      </a: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(</a:t>
                      </a:r>
                      <a:r>
                        <a:rPr lang="zh-CN" alt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总市场</a:t>
                      </a: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)</a:t>
                      </a:r>
                      <a:endParaRPr lang="zh-CN" alt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12.0%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46.9%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48.1%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25.2%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11.8%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27.4%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62" name="Chart 3">
            <a:extLst>
              <a:ext uri="{FF2B5EF4-FFF2-40B4-BE49-F238E27FC236}">
                <a16:creationId xmlns:a16="http://schemas.microsoft.com/office/drawing/2014/main" id="{E0D14B96-C6AE-43A2-897D-206E1A15A775}"/>
              </a:ext>
            </a:extLst>
          </p:cNvPr>
          <p:cNvGraphicFramePr/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975214389"/>
              </p:ext>
            </p:extLst>
          </p:nvPr>
        </p:nvGraphicFramePr>
        <p:xfrm>
          <a:off x="2233613" y="1752600"/>
          <a:ext cx="7824787" cy="2622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4"/>
          </a:graphicData>
        </a:graphic>
      </p:graphicFrame>
      <p:sp useBgFill="1">
        <p:nvSpPr>
          <p:cNvPr id="27" name="任意多边形: 形状 26">
            <a:extLst>
              <a:ext uri="{FF2B5EF4-FFF2-40B4-BE49-F238E27FC236}">
                <a16:creationId xmlns:a16="http://schemas.microsoft.com/office/drawing/2014/main" id="{0A73D055-06EF-496E-98A0-92E4D13AD9B6}"/>
              </a:ext>
            </a:extLst>
          </p:cNvPr>
          <p:cNvSpPr/>
          <p:nvPr>
            <p:custDataLst>
              <p:tags r:id="rId5"/>
            </p:custDataLst>
          </p:nvPr>
        </p:nvSpPr>
        <p:spPr bwMode="auto">
          <a:xfrm>
            <a:off x="2416175" y="1860550"/>
            <a:ext cx="495301" cy="190501"/>
          </a:xfrm>
          <a:custGeom>
            <a:avLst/>
            <a:gdLst/>
            <a:ahLst/>
            <a:cxnLst/>
            <a:rect l="0" t="0" r="0" b="0"/>
            <a:pathLst>
              <a:path w="495301" h="190501">
                <a:moveTo>
                  <a:pt x="0" y="133350"/>
                </a:moveTo>
                <a:lnTo>
                  <a:pt x="495300" y="0"/>
                </a:lnTo>
                <a:lnTo>
                  <a:pt x="495300" y="57150"/>
                </a:lnTo>
                <a:lnTo>
                  <a:pt x="0" y="190500"/>
                </a:lnTo>
                <a:close/>
              </a:path>
            </a:pathLst>
          </a:custGeom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0D7E2CF4-967C-4A60-885E-C49E173091E2}"/>
              </a:ext>
            </a:extLst>
          </p:cNvPr>
          <p:cNvSpPr/>
          <p:nvPr>
            <p:custDataLst>
              <p:tags r:id="rId6"/>
            </p:custDataLst>
          </p:nvPr>
        </p:nvSpPr>
        <p:spPr bwMode="auto">
          <a:xfrm>
            <a:off x="2416175" y="1860550"/>
            <a:ext cx="495301" cy="133351"/>
          </a:xfrm>
          <a:custGeom>
            <a:avLst/>
            <a:gdLst/>
            <a:ahLst/>
            <a:cxnLst/>
            <a:rect l="0" t="0" r="0" b="0"/>
            <a:pathLst>
              <a:path w="495301" h="133351">
                <a:moveTo>
                  <a:pt x="0" y="133350"/>
                </a:moveTo>
                <a:lnTo>
                  <a:pt x="495300" y="0"/>
                </a:lnTo>
              </a:path>
            </a:pathLst>
          </a:cu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4CF438FF-E37A-4D0C-8B13-CEB6FC465328}"/>
              </a:ext>
            </a:extLst>
          </p:cNvPr>
          <p:cNvSpPr/>
          <p:nvPr>
            <p:custDataLst>
              <p:tags r:id="rId7"/>
            </p:custDataLst>
          </p:nvPr>
        </p:nvSpPr>
        <p:spPr bwMode="auto">
          <a:xfrm>
            <a:off x="2416175" y="1917700"/>
            <a:ext cx="495301" cy="133351"/>
          </a:xfrm>
          <a:custGeom>
            <a:avLst/>
            <a:gdLst/>
            <a:ahLst/>
            <a:cxnLst/>
            <a:rect l="0" t="0" r="0" b="0"/>
            <a:pathLst>
              <a:path w="495301" h="133351">
                <a:moveTo>
                  <a:pt x="0" y="133350"/>
                </a:moveTo>
                <a:lnTo>
                  <a:pt x="495300" y="0"/>
                </a:lnTo>
              </a:path>
            </a:pathLst>
          </a:cu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占位符 2"/>
          <p:cNvSpPr>
            <a:spLocks noGrp="1"/>
          </p:cNvSpPr>
          <p:nvPr>
            <p:custDataLst>
              <p:tags r:id="rId8"/>
            </p:custDataLst>
          </p:nvPr>
        </p:nvSpPr>
        <p:spPr bwMode="auto">
          <a:xfrm>
            <a:off x="4614863" y="4525963"/>
            <a:ext cx="277813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fld id="{2F2C6C06-13E9-47AA-9676-E006C0942DA9}" type="datetime'''''''''''''S''U''''''''''''''''''''''''''''''''V'''''">
              <a:rPr lang="en-US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SUV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" name="文本占位符 2"/>
          <p:cNvSpPr>
            <a:spLocks noGrp="1"/>
          </p:cNvSpPr>
          <p:nvPr>
            <p:custDataLst>
              <p:tags r:id="rId9"/>
            </p:custDataLst>
          </p:nvPr>
        </p:nvSpPr>
        <p:spPr bwMode="gray">
          <a:xfrm>
            <a:off x="5208587" y="3878263"/>
            <a:ext cx="4826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63F70E7E-FDD1-4FB1-8467-D01171B5A82D}" type="datetime'''''''''''-''''''''''1.''''''''''''''''4''%''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-1.4%</a:t>
            </a:fld>
            <a:endParaRPr kumimoji="0" lang="zh-CN" altLang="en-US" sz="1200" b="1" i="0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8" name="文本占位符 2">
            <a:extLst>
              <a:ext uri="{FF2B5EF4-FFF2-40B4-BE49-F238E27FC236}">
                <a16:creationId xmlns:a16="http://schemas.microsoft.com/office/drawing/2014/main" id="{88EE8F4A-822F-4916-8E15-EBA5D31F9426}"/>
              </a:ext>
            </a:extLst>
          </p:cNvPr>
          <p:cNvSpPr>
            <a:spLocks noGrp="1"/>
          </p:cNvSpPr>
          <p:nvPr>
            <p:custDataLst>
              <p:tags r:id="rId10"/>
            </p:custDataLst>
          </p:nvPr>
        </p:nvSpPr>
        <p:spPr bwMode="auto">
          <a:xfrm>
            <a:off x="9421813" y="4525963"/>
            <a:ext cx="411163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42A176B0-A290-49B9-B1E9-386D8538212C}" type="datetime'''''''''''A'''' ''''''''SU''''''''V'''''''''''''''''''''''''">
              <a:rPr lang="en-US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A SUV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9" name="文本占位符 2"/>
          <p:cNvSpPr>
            <a:spLocks noGrp="1"/>
          </p:cNvSpPr>
          <p:nvPr>
            <p:custDataLst>
              <p:tags r:id="rId11"/>
            </p:custDataLst>
          </p:nvPr>
        </p:nvSpPr>
        <p:spPr bwMode="auto">
          <a:xfrm>
            <a:off x="3860800" y="4525963"/>
            <a:ext cx="3905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F4CEC07B-E4CA-42D3-94C8-3EA89E2ED018}" type="datetime'''''''''''''''''''''C'' ''''''''''''轿''''''''''''''''车'">
              <a:rPr lang="en-US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C 轿车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7" name="文本占位符 2"/>
          <p:cNvSpPr>
            <a:spLocks noGrp="1"/>
          </p:cNvSpPr>
          <p:nvPr>
            <p:custDataLst>
              <p:tags r:id="rId12"/>
            </p:custDataLst>
          </p:nvPr>
        </p:nvSpPr>
        <p:spPr bwMode="auto">
          <a:xfrm>
            <a:off x="3159125" y="4525963"/>
            <a:ext cx="403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609007D2-D05A-4713-A9E6-F9B8EC0BBDE9}" type="datetime'''''''''''''''B'''''''''''' ''''''SU''''''V'''''''''">
              <a:rPr lang="en-US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B SUV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3" name="文本占位符 2"/>
          <p:cNvSpPr>
            <a:spLocks noGrp="1"/>
          </p:cNvSpPr>
          <p:nvPr>
            <p:custDataLst>
              <p:tags r:id="rId13"/>
            </p:custDataLst>
          </p:nvPr>
        </p:nvSpPr>
        <p:spPr bwMode="gray">
          <a:xfrm>
            <a:off x="3106738" y="1868488"/>
            <a:ext cx="50958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2AF41A11-D93F-4369-8217-CA23A15E4054}" type="datetime'''''''''''''''''''''''''''''''4''''''0''.''''''6''''%'''''">
              <a:rPr lang="en-US" altLang="en-US" sz="1200" b="1" smtClean="0">
                <a:solidFill>
                  <a:srgbClr val="000000"/>
                </a:solidFill>
              </a:rPr>
              <a:pPr/>
              <a:t>40.6%</a:t>
            </a:fld>
            <a:endParaRPr kumimoji="0" lang="zh-CN" altLang="en-US" sz="12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sym typeface="微软雅黑" panose="020B0503020204020204" charset="-122"/>
            </a:endParaRPr>
          </a:p>
        </p:txBody>
      </p:sp>
      <p:sp>
        <p:nvSpPr>
          <p:cNvPr id="13" name="文本占位符 2"/>
          <p:cNvSpPr>
            <a:spLocks noGrp="1"/>
          </p:cNvSpPr>
          <p:nvPr>
            <p:custDataLst>
              <p:tags r:id="rId14"/>
            </p:custDataLst>
          </p:nvPr>
        </p:nvSpPr>
        <p:spPr bwMode="auto">
          <a:xfrm>
            <a:off x="2386013" y="4525963"/>
            <a:ext cx="5556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539B7F7C-4BCD-4D1C-94CF-C7F592713196}" type="datetime'''''''''''A''''''''''''''0''''0'''''' ''轿''''''''''''''车'">
              <a:rPr lang="en-US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A00 轿车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文本占位符 2"/>
          <p:cNvSpPr>
            <a:spLocks noGrp="1"/>
          </p:cNvSpPr>
          <p:nvPr>
            <p:custDataLst>
              <p:tags r:id="rId15"/>
            </p:custDataLst>
          </p:nvPr>
        </p:nvSpPr>
        <p:spPr bwMode="auto">
          <a:xfrm>
            <a:off x="5253038" y="4525963"/>
            <a:ext cx="3937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5B389E47-E3DE-4AC2-B8C6-9295BB634BA4}" type="datetime'总''市''''''''''场'''''''''''''''''''''''''''''''''''''">
              <a:rPr lang="zh-CN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总市场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文本占位符 2"/>
          <p:cNvSpPr>
            <a:spLocks noGrp="1"/>
          </p:cNvSpPr>
          <p:nvPr>
            <p:custDataLst>
              <p:tags r:id="rId16"/>
            </p:custDataLst>
          </p:nvPr>
        </p:nvSpPr>
        <p:spPr bwMode="auto">
          <a:xfrm>
            <a:off x="6011863" y="4525963"/>
            <a:ext cx="2667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20AE954A-7821-4DA8-B24C-A0196488E730}" type="datetime'''''''''''''轿''''''''''''''''车'''''''''''''''''''">
              <a:rPr lang="zh-CN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轿车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" name="文本占位符 2"/>
          <p:cNvSpPr>
            <a:spLocks noGrp="1"/>
          </p:cNvSpPr>
          <p:nvPr>
            <p:custDataLst>
              <p:tags r:id="rId17"/>
            </p:custDataLst>
          </p:nvPr>
        </p:nvSpPr>
        <p:spPr bwMode="auto">
          <a:xfrm>
            <a:off x="6683374" y="4525963"/>
            <a:ext cx="3175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9B9C981E-9AD7-44BF-8F45-5AA453455EA1}" type="datetime'M''''''''''''''''''''P''V'''''''''''''''''">
              <a:rPr lang="en-US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MPV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文本占位符 2"/>
          <p:cNvSpPr>
            <a:spLocks noGrp="1"/>
          </p:cNvSpPr>
          <p:nvPr>
            <p:custDataLst>
              <p:tags r:id="rId18"/>
            </p:custDataLst>
          </p:nvPr>
        </p:nvSpPr>
        <p:spPr bwMode="auto">
          <a:xfrm>
            <a:off x="7337425" y="4525963"/>
            <a:ext cx="4000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73DD07A9-E533-4E99-B456-E6C5D14DFCBA}" type="datetime'''''''''''''''''''''''''A'' ''''''轿车'''''''''''">
              <a:rPr lang="en-US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A 轿车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" name="文本占位符 2"/>
          <p:cNvSpPr>
            <a:spLocks noGrp="1"/>
          </p:cNvSpPr>
          <p:nvPr>
            <p:custDataLst>
              <p:tags r:id="rId19"/>
            </p:custDataLst>
          </p:nvPr>
        </p:nvSpPr>
        <p:spPr bwMode="auto">
          <a:xfrm>
            <a:off x="8039100" y="4525963"/>
            <a:ext cx="392113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C0C5623A-8886-4324-9FFA-BC95BFDEF08D}" type="datetime'B'''''''''''''''''''''''' ''''''''''轿''''车'''''''''''''''''">
              <a:rPr lang="en-US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B 轿车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" name="文本占位符 2"/>
          <p:cNvSpPr>
            <a:spLocks noGrp="1"/>
          </p:cNvSpPr>
          <p:nvPr>
            <p:custDataLst>
              <p:tags r:id="rId20"/>
            </p:custDataLst>
          </p:nvPr>
        </p:nvSpPr>
        <p:spPr bwMode="auto">
          <a:xfrm>
            <a:off x="8686800" y="4525963"/>
            <a:ext cx="4889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0CF06147-0870-4EB8-9E29-5289512AE94C}" type="datetime'A''''0'' ''''''''S''''U''''V'''''''''''''''''''''''''''">
              <a:rPr lang="en-US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A0 SUV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文本占位符 2"/>
          <p:cNvSpPr>
            <a:spLocks noGrp="1"/>
          </p:cNvSpPr>
          <p:nvPr>
            <p:custDataLst>
              <p:tags r:id="rId21"/>
            </p:custDataLst>
          </p:nvPr>
        </p:nvSpPr>
        <p:spPr bwMode="gray">
          <a:xfrm>
            <a:off x="2409825" y="1627188"/>
            <a:ext cx="50958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AB3801EF-F307-4312-87E9-72D9C2B5E0E3}" type="datetime'''''''8''''''''''''''''''''''''''''''4''.''1''''%'''''">
              <a:rPr lang="en-US" altLang="en-US" sz="1200" b="1" smtClean="0">
                <a:solidFill>
                  <a:srgbClr val="000000"/>
                </a:solidFill>
              </a:rPr>
              <a:pPr/>
              <a:t>84.1%</a:t>
            </a:fld>
            <a:endParaRPr kumimoji="0" lang="zh-CN" altLang="en-US" sz="1200" b="1" i="0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sym typeface="微软雅黑" panose="020B0503020204020204" charset="-122"/>
            </a:endParaRPr>
          </a:p>
        </p:txBody>
      </p:sp>
      <p:sp>
        <p:nvSpPr>
          <p:cNvPr id="44" name="文本占位符 2"/>
          <p:cNvSpPr>
            <a:spLocks noGrp="1"/>
          </p:cNvSpPr>
          <p:nvPr>
            <p:custDataLst>
              <p:tags r:id="rId22"/>
            </p:custDataLst>
          </p:nvPr>
        </p:nvSpPr>
        <p:spPr bwMode="gray">
          <a:xfrm>
            <a:off x="3848101" y="3509963"/>
            <a:ext cx="41592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13EB6917-3DA1-4A1F-8096-308D11750A7F}" type="datetime'''''''''1''.8''''''''''''''''''''%'''''''''''">
              <a:rPr lang="en-US" altLang="en-US" sz="1200" b="1" smtClean="0">
                <a:solidFill>
                  <a:srgbClr val="000000"/>
                </a:solidFill>
              </a:rPr>
              <a:pPr/>
              <a:t>1.8%</a:t>
            </a:fld>
            <a:endParaRPr kumimoji="0" lang="zh-CN" altLang="en-US" sz="12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sym typeface="微软雅黑" panose="020B0503020204020204" charset="-122"/>
            </a:endParaRPr>
          </a:p>
        </p:txBody>
      </p:sp>
      <p:sp>
        <p:nvSpPr>
          <p:cNvPr id="17" name="文本占位符 2"/>
          <p:cNvSpPr>
            <a:spLocks noGrp="1"/>
          </p:cNvSpPr>
          <p:nvPr>
            <p:custDataLst>
              <p:tags r:id="rId23"/>
            </p:custDataLst>
          </p:nvPr>
        </p:nvSpPr>
        <p:spPr bwMode="gray">
          <a:xfrm>
            <a:off x="4511674" y="3844925"/>
            <a:ext cx="4826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9603E412-3793-404B-BB89-1DA19E3D473A}" type="datetime'''-''''''''''''''''''''''''''''0''''''.6%''''''''''''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-0.6%</a:t>
            </a:fld>
            <a:endParaRPr kumimoji="0" lang="zh-CN" altLang="en-US" sz="1200" b="1" i="0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" name="文本占位符 2"/>
          <p:cNvSpPr>
            <a:spLocks noGrp="1"/>
          </p:cNvSpPr>
          <p:nvPr>
            <p:custDataLst>
              <p:tags r:id="rId24"/>
            </p:custDataLst>
          </p:nvPr>
        </p:nvSpPr>
        <p:spPr bwMode="gray">
          <a:xfrm>
            <a:off x="5903912" y="3890963"/>
            <a:ext cx="4826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883958FD-0182-4BDB-9081-AA73E65DA589}" type="datetime'''''''''-''''''1.''''''''''''''''''''''''''''''7''''''''%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-1.7%</a:t>
            </a:fld>
            <a:endParaRPr kumimoji="0" lang="zh-CN" altLang="en-US" sz="1200" b="1" i="0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文本占位符 2"/>
          <p:cNvSpPr>
            <a:spLocks noGrp="1"/>
          </p:cNvSpPr>
          <p:nvPr>
            <p:custDataLst>
              <p:tags r:id="rId25"/>
            </p:custDataLst>
          </p:nvPr>
        </p:nvSpPr>
        <p:spPr bwMode="gray">
          <a:xfrm>
            <a:off x="6600824" y="4071938"/>
            <a:ext cx="4826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5AB29CF1-0741-4C6F-A4C4-F92F83F21C1B}" type="datetime'''''-6''''''''.''''''''''0''%''''''''''''''''''''''''''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-6.0%</a:t>
            </a:fld>
            <a:endParaRPr kumimoji="0" lang="zh-CN" altLang="en-US" sz="1200" b="1" i="0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custDataLst>
              <p:tags r:id="rId26"/>
            </p:custDataLst>
          </p:nvPr>
        </p:nvSpPr>
        <p:spPr bwMode="gray">
          <a:xfrm>
            <a:off x="7296149" y="4081463"/>
            <a:ext cx="4826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D402ED7A-B423-4FA6-B573-21C0C54CA91E}" type="datetime'''''''-''''''''''''''''''6''''.2''''''''%''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-6.2%</a:t>
            </a:fld>
            <a:endParaRPr kumimoji="0" lang="zh-CN" altLang="en-US" sz="1200" b="1" i="0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文本占位符 2"/>
          <p:cNvSpPr>
            <a:spLocks noGrp="1"/>
          </p:cNvSpPr>
          <p:nvPr>
            <p:custDataLst>
              <p:tags r:id="rId27"/>
            </p:custDataLst>
          </p:nvPr>
        </p:nvSpPr>
        <p:spPr bwMode="gray">
          <a:xfrm>
            <a:off x="7993062" y="4198938"/>
            <a:ext cx="4826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E2842B76-ACBC-4679-B88F-F7CE595C96F0}" type="datetime'''''-''''''9''''''''''.''''''''''''''''''0''''''%''''''''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-9.0%</a:t>
            </a:fld>
            <a:endParaRPr kumimoji="0" lang="zh-CN" altLang="en-US" sz="1200" b="1" i="0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" name="文本占位符 2"/>
          <p:cNvSpPr>
            <a:spLocks noGrp="1"/>
          </p:cNvSpPr>
          <p:nvPr>
            <p:custDataLst>
              <p:tags r:id="rId28"/>
            </p:custDataLst>
          </p:nvPr>
        </p:nvSpPr>
        <p:spPr bwMode="gray">
          <a:xfrm>
            <a:off x="8643938" y="4313238"/>
            <a:ext cx="576263" cy="16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22225" tIns="0" rIns="22225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1237B17D-86D6-40CC-8CDB-3B0FDCE0AF56}" type="datetime'''''-1''''''''''1''''''.''''''''''7''''%'''''''''''''">
              <a:rPr lang="en-US" altLang="en-US" sz="1200" b="1" smtClean="0"/>
              <a:pPr/>
              <a:t>-11.7%</a:t>
            </a:fld>
            <a:endParaRPr lang="zh-CN" altLang="en-US" sz="1200" b="1" dirty="0">
              <a:sym typeface="微软雅黑" panose="020B0503020204020204" charset="-122"/>
            </a:endParaRPr>
          </a:p>
        </p:txBody>
      </p:sp>
      <p:sp>
        <p:nvSpPr>
          <p:cNvPr id="47" name="文本占位符 2">
            <a:extLst>
              <a:ext uri="{FF2B5EF4-FFF2-40B4-BE49-F238E27FC236}">
                <a16:creationId xmlns:a16="http://schemas.microsoft.com/office/drawing/2014/main" id="{97207494-6D06-473A-9DAA-C70869C61584}"/>
              </a:ext>
            </a:extLst>
          </p:cNvPr>
          <p:cNvSpPr>
            <a:spLocks noGrp="1"/>
          </p:cNvSpPr>
          <p:nvPr>
            <p:custDataLst>
              <p:tags r:id="rId29"/>
            </p:custDataLst>
          </p:nvPr>
        </p:nvSpPr>
        <p:spPr bwMode="gray">
          <a:xfrm>
            <a:off x="9339263" y="4318000"/>
            <a:ext cx="576263" cy="16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22225" tIns="0" rIns="22225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FFB28EEE-60FB-40DC-8090-6F0552BB8122}" type="datetime'''''''''''''''''''''''''''''-''11''''.8''''''''''%'''''">
              <a:rPr lang="en-US" altLang="en-US" sz="1200" b="1" smtClean="0"/>
              <a:pPr/>
              <a:t>-11.8%</a:t>
            </a:fld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51849" y="5948693"/>
            <a:ext cx="412645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*</a:t>
            </a:r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未计入份额低于</a:t>
            </a:r>
            <a:r>
              <a:rPr lang="en-US" altLang="zh-CN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2%</a:t>
            </a:r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的细分市场</a:t>
            </a:r>
            <a:endParaRPr lang="en-US" altLang="zh-CN" sz="1000" b="1" dirty="0">
              <a:solidFill>
                <a:srgbClr val="159EB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数据来源：乘用车市场信息联席会月报表（零售表，狭义汇总） </a:t>
            </a:r>
            <a:r>
              <a:rPr lang="en-US" altLang="zh-CN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终稿</a:t>
            </a:r>
          </a:p>
        </p:txBody>
      </p:sp>
      <p:sp>
        <p:nvSpPr>
          <p:cNvPr id="35" name="文本框 12"/>
          <p:cNvSpPr txBox="1">
            <a:spLocks noChangeArrowheads="1"/>
          </p:cNvSpPr>
          <p:nvPr/>
        </p:nvSpPr>
        <p:spPr bwMode="auto">
          <a:xfrm>
            <a:off x="749300" y="188595"/>
            <a:ext cx="9151938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28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车型大类细分市场</a:t>
            </a:r>
            <a:endParaRPr lang="zh-CN" altLang="en-US" sz="2800" u="sng" dirty="0">
              <a:solidFill>
                <a:srgbClr val="00A4C5"/>
              </a:solidFill>
              <a:latin typeface="Arial" panose="020B0604020202020204"/>
              <a:ea typeface="微软雅黑" panose="020B0503020204020204" charset="-122"/>
              <a:cs typeface="微软雅黑" panose="020B0503020204020204" charset="-122"/>
              <a:sym typeface="等线" panose="02010600030101010101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316000" y="926719"/>
            <a:ext cx="756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不同级别车型大类增速、销量和份额（</a:t>
            </a:r>
            <a:r>
              <a:rPr lang="en-US" altLang="zh-CN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2022</a:t>
            </a:r>
            <a:r>
              <a:rPr lang="zh-CN" altLang="en-US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年</a:t>
            </a:r>
            <a:r>
              <a:rPr lang="en-US" altLang="zh-CN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1-2</a:t>
            </a:r>
            <a:r>
              <a:rPr lang="zh-CN" altLang="en-US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月）</a:t>
            </a:r>
          </a:p>
          <a:p>
            <a:endParaRPr lang="zh-CN" altLang="en-US" sz="2000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等线" panose="02010600030101010101" charset="-122"/>
            </a:endParaRPr>
          </a:p>
        </p:txBody>
      </p:sp>
      <p:sp>
        <p:nvSpPr>
          <p:cNvPr id="11" name="灯片编号占位符 10">
            <a:extLst>
              <a:ext uri="{FF2B5EF4-FFF2-40B4-BE49-F238E27FC236}">
                <a16:creationId xmlns:a16="http://schemas.microsoft.com/office/drawing/2014/main" id="{C5441F5B-7EF5-4633-9FB3-D19D946EBB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A455D-95D5-41E4-A9F6-867A8246F069}" type="slidenum">
              <a:rPr lang="zh-CN" altLang="en-US" smtClean="0"/>
              <a:t>15</a:t>
            </a:fld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 rot="19500000">
            <a:off x="6500181" y="3439319"/>
            <a:ext cx="40316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CPCA</a:t>
            </a:r>
            <a:r>
              <a:rPr lang="zh-CN" altLang="en-US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乘联会</a:t>
            </a:r>
          </a:p>
        </p:txBody>
      </p:sp>
      <p:sp>
        <p:nvSpPr>
          <p:cNvPr id="4" name="文本框 3"/>
          <p:cNvSpPr txBox="1"/>
          <p:nvPr/>
        </p:nvSpPr>
        <p:spPr>
          <a:xfrm rot="19500000">
            <a:off x="2081420" y="3454214"/>
            <a:ext cx="40316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CPCA</a:t>
            </a:r>
            <a:r>
              <a:rPr lang="zh-CN" altLang="en-US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乘联会</a:t>
            </a:r>
          </a:p>
        </p:txBody>
      </p:sp>
    </p:spTree>
    <p:extLst>
      <p:ext uri="{BB962C8B-B14F-4D97-AF65-F5344CB8AC3E}">
        <p14:creationId xmlns:p14="http://schemas.microsoft.com/office/powerpoint/2010/main" val="2465221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8427150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76" name="think-cell 幻灯片" r:id="rId72" imgW="9525" imgH="9525" progId="TCLayout.ActiveDocument.1">
                  <p:embed/>
                </p:oleObj>
              </mc:Choice>
              <mc:Fallback>
                <p:oleObj name="think-cell 幻灯片" r:id="rId72" imgW="9525" imgH="9525" progId="TCLayout.ActiveDocument.1">
                  <p:embed/>
                  <p:pic>
                    <p:nvPicPr>
                      <p:cNvPr id="0" name="对象 2" hidden="1"/>
                      <p:cNvPicPr/>
                      <p:nvPr/>
                    </p:nvPicPr>
                    <p:blipFill>
                      <a:blip r:embed="rId7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altLang="zh-CN" sz="105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0" name="圆角矩形 18">
            <a:extLst>
              <a:ext uri="{FF2B5EF4-FFF2-40B4-BE49-F238E27FC236}">
                <a16:creationId xmlns:a16="http://schemas.microsoft.com/office/drawing/2014/main" id="{9FDB0CB6-10BA-4C73-BDCE-38D3C81EB476}"/>
              </a:ext>
            </a:extLst>
          </p:cNvPr>
          <p:cNvSpPr/>
          <p:nvPr/>
        </p:nvSpPr>
        <p:spPr>
          <a:xfrm>
            <a:off x="2316000" y="914400"/>
            <a:ext cx="7560000" cy="423545"/>
          </a:xfrm>
          <a:prstGeom prst="roundRect">
            <a:avLst/>
          </a:prstGeom>
          <a:solidFill>
            <a:srgbClr val="159EBE"/>
          </a:solidFill>
          <a:ln>
            <a:noFill/>
          </a:ln>
        </p:spPr>
        <p:style>
          <a:lnRef idx="2">
            <a:srgbClr val="E32D91">
              <a:shade val="50000"/>
            </a:srgbClr>
          </a:lnRef>
          <a:fillRef idx="1">
            <a:srgbClr val="E32D91"/>
          </a:fillRef>
          <a:effectRef idx="0">
            <a:srgbClr val="E32D91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TextBox 6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46062" y="1412113"/>
            <a:ext cx="7620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单位：千辆</a:t>
            </a:r>
          </a:p>
        </p:txBody>
      </p:sp>
      <p:cxnSp>
        <p:nvCxnSpPr>
          <p:cNvPr id="27" name="直接连接符 26"/>
          <p:cNvCxnSpPr/>
          <p:nvPr>
            <p:custDataLst>
              <p:tags r:id="rId5"/>
            </p:custDataLst>
          </p:nvPr>
        </p:nvCxnSpPr>
        <p:spPr bwMode="auto">
          <a:xfrm>
            <a:off x="1628775" y="2889250"/>
            <a:ext cx="501650" cy="23813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F7F4064A-45FE-4AF0-AB76-F92740A1C1B8}"/>
              </a:ext>
            </a:extLst>
          </p:cNvPr>
          <p:cNvCxnSpPr/>
          <p:nvPr>
            <p:custDataLst>
              <p:tags r:id="rId6"/>
            </p:custDataLst>
          </p:nvPr>
        </p:nvCxnSpPr>
        <p:spPr bwMode="auto">
          <a:xfrm flipV="1">
            <a:off x="2757488" y="2779712"/>
            <a:ext cx="501650" cy="13335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7"/>
            </p:custDataLst>
          </p:nvPr>
        </p:nvCxnSpPr>
        <p:spPr bwMode="auto">
          <a:xfrm>
            <a:off x="1628775" y="1876425"/>
            <a:ext cx="501650" cy="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cxnSpLocks/>
          </p:cNvCxnSpPr>
          <p:nvPr>
            <p:custDataLst>
              <p:tags r:id="rId8"/>
            </p:custDataLst>
          </p:nvPr>
        </p:nvCxnSpPr>
        <p:spPr bwMode="auto">
          <a:xfrm>
            <a:off x="1628775" y="3508375"/>
            <a:ext cx="501650" cy="1588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>
            <p:custDataLst>
              <p:tags r:id="rId9"/>
            </p:custDataLst>
          </p:nvPr>
        </p:nvCxnSpPr>
        <p:spPr bwMode="auto">
          <a:xfrm>
            <a:off x="1628775" y="4397375"/>
            <a:ext cx="501650" cy="8890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0"/>
            </p:custDataLst>
          </p:nvPr>
        </p:nvCxnSpPr>
        <p:spPr bwMode="auto">
          <a:xfrm>
            <a:off x="1628775" y="2917826"/>
            <a:ext cx="501650" cy="4763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cxnSpLocks/>
          </p:cNvCxnSpPr>
          <p:nvPr>
            <p:custDataLst>
              <p:tags r:id="rId11"/>
            </p:custDataLst>
          </p:nvPr>
        </p:nvCxnSpPr>
        <p:spPr bwMode="auto">
          <a:xfrm flipV="1">
            <a:off x="1628775" y="3076575"/>
            <a:ext cx="501650" cy="3810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cxnSpLocks/>
          </p:cNvCxnSpPr>
          <p:nvPr>
            <p:custDataLst>
              <p:tags r:id="rId12"/>
            </p:custDataLst>
          </p:nvPr>
        </p:nvCxnSpPr>
        <p:spPr bwMode="auto">
          <a:xfrm>
            <a:off x="1628775" y="3457575"/>
            <a:ext cx="501650" cy="1588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直接连接符 200"/>
          <p:cNvCxnSpPr>
            <a:cxnSpLocks/>
          </p:cNvCxnSpPr>
          <p:nvPr>
            <p:custDataLst>
              <p:tags r:id="rId13"/>
            </p:custDataLst>
          </p:nvPr>
        </p:nvCxnSpPr>
        <p:spPr bwMode="auto">
          <a:xfrm flipV="1">
            <a:off x="2757488" y="3298825"/>
            <a:ext cx="501650" cy="160338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>
            <p:custDataLst>
              <p:tags r:id="rId14"/>
            </p:custDataLst>
          </p:nvPr>
        </p:nvCxnSpPr>
        <p:spPr bwMode="auto">
          <a:xfrm>
            <a:off x="2757488" y="1876425"/>
            <a:ext cx="501650" cy="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直接连接符 201"/>
          <p:cNvCxnSpPr>
            <a:cxnSpLocks/>
          </p:cNvCxnSpPr>
          <p:nvPr>
            <p:custDataLst>
              <p:tags r:id="rId15"/>
            </p:custDataLst>
          </p:nvPr>
        </p:nvCxnSpPr>
        <p:spPr bwMode="auto">
          <a:xfrm flipV="1">
            <a:off x="2757488" y="3346451"/>
            <a:ext cx="501650" cy="163513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5E16BAAA-597F-4407-8271-2BC1F30516D3}"/>
              </a:ext>
            </a:extLst>
          </p:cNvPr>
          <p:cNvCxnSpPr/>
          <p:nvPr>
            <p:custDataLst>
              <p:tags r:id="rId16"/>
            </p:custDataLst>
          </p:nvPr>
        </p:nvCxnSpPr>
        <p:spPr bwMode="auto">
          <a:xfrm flipV="1">
            <a:off x="2757488" y="2800350"/>
            <a:ext cx="501650" cy="122238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B3D83C59-FA50-4E9F-BAB9-B3F980EB6E2D}"/>
              </a:ext>
            </a:extLst>
          </p:cNvPr>
          <p:cNvCxnSpPr/>
          <p:nvPr>
            <p:custDataLst>
              <p:tags r:id="rId17"/>
            </p:custDataLst>
          </p:nvPr>
        </p:nvCxnSpPr>
        <p:spPr bwMode="auto">
          <a:xfrm flipV="1">
            <a:off x="2757488" y="2908300"/>
            <a:ext cx="501650" cy="168275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3" name="直接连接符 202"/>
          <p:cNvCxnSpPr>
            <a:cxnSpLocks/>
          </p:cNvCxnSpPr>
          <p:nvPr>
            <p:custDataLst>
              <p:tags r:id="rId18"/>
            </p:custDataLst>
          </p:nvPr>
        </p:nvCxnSpPr>
        <p:spPr bwMode="auto">
          <a:xfrm flipV="1">
            <a:off x="2757488" y="4264025"/>
            <a:ext cx="501650" cy="22225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4" name="Chart 3">
            <a:extLst>
              <a:ext uri="{FF2B5EF4-FFF2-40B4-BE49-F238E27FC236}">
                <a16:creationId xmlns:a16="http://schemas.microsoft.com/office/drawing/2014/main" id="{2A25844E-5D34-4738-947E-5BF06EEFFBD6}"/>
              </a:ext>
            </a:extLst>
          </p:cNvPr>
          <p:cNvGraphicFramePr/>
          <p:nvPr>
            <p:custDataLst>
              <p:tags r:id="rId19"/>
            </p:custDataLst>
            <p:extLst>
              <p:ext uri="{D42A27DB-BD31-4B8C-83A1-F6EECF244321}">
                <p14:modId xmlns:p14="http://schemas.microsoft.com/office/powerpoint/2010/main" val="2220063598"/>
              </p:ext>
            </p:extLst>
          </p:nvPr>
        </p:nvGraphicFramePr>
        <p:xfrm>
          <a:off x="666750" y="1793875"/>
          <a:ext cx="6943725" cy="4222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4"/>
          </a:graphicData>
        </a:graphic>
      </p:graphicFrame>
      <p:sp useBgFill="1">
        <p:nvSpPr>
          <p:cNvPr id="11" name="任意多边形: 形状 10">
            <a:extLst>
              <a:ext uri="{FF2B5EF4-FFF2-40B4-BE49-F238E27FC236}">
                <a16:creationId xmlns:a16="http://schemas.microsoft.com/office/drawing/2014/main" id="{0F881E55-B685-4C07-8C6F-EE285FC8E52C}"/>
              </a:ext>
            </a:extLst>
          </p:cNvPr>
          <p:cNvSpPr/>
          <p:nvPr>
            <p:custDataLst>
              <p:tags r:id="rId20"/>
            </p:custDataLst>
          </p:nvPr>
        </p:nvSpPr>
        <p:spPr bwMode="auto">
          <a:xfrm>
            <a:off x="4090988" y="5861050"/>
            <a:ext cx="96838" cy="146051"/>
          </a:xfrm>
          <a:custGeom>
            <a:avLst/>
            <a:gdLst/>
            <a:ahLst/>
            <a:cxnLst/>
            <a:rect l="0" t="0" r="0" b="0"/>
            <a:pathLst>
              <a:path w="96839" h="146051">
                <a:moveTo>
                  <a:pt x="96838" y="0"/>
                </a:moveTo>
                <a:lnTo>
                  <a:pt x="57150" y="146050"/>
                </a:lnTo>
                <a:lnTo>
                  <a:pt x="0" y="146050"/>
                </a:lnTo>
                <a:lnTo>
                  <a:pt x="39688" y="0"/>
                </a:lnTo>
                <a:close/>
              </a:path>
            </a:pathLst>
          </a:custGeom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E1A4745B-A83E-4D2D-8619-6F4BFF74A4EB}"/>
              </a:ext>
            </a:extLst>
          </p:cNvPr>
          <p:cNvSpPr/>
          <p:nvPr>
            <p:custDataLst>
              <p:tags r:id="rId21"/>
            </p:custDataLst>
          </p:nvPr>
        </p:nvSpPr>
        <p:spPr bwMode="auto">
          <a:xfrm>
            <a:off x="4090988" y="5861050"/>
            <a:ext cx="39688" cy="146051"/>
          </a:xfrm>
          <a:custGeom>
            <a:avLst/>
            <a:gdLst/>
            <a:ahLst/>
            <a:cxnLst/>
            <a:rect l="0" t="0" r="0" b="0"/>
            <a:pathLst>
              <a:path w="39689" h="146051">
                <a:moveTo>
                  <a:pt x="39688" y="0"/>
                </a:moveTo>
                <a:lnTo>
                  <a:pt x="0" y="146050"/>
                </a:lnTo>
              </a:path>
            </a:pathLst>
          </a:cu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80878EB0-8CC8-4F5C-98EF-D66E66AE8491}"/>
              </a:ext>
            </a:extLst>
          </p:cNvPr>
          <p:cNvSpPr/>
          <p:nvPr>
            <p:custDataLst>
              <p:tags r:id="rId22"/>
            </p:custDataLst>
          </p:nvPr>
        </p:nvSpPr>
        <p:spPr bwMode="auto">
          <a:xfrm>
            <a:off x="4148138" y="5861050"/>
            <a:ext cx="39688" cy="146051"/>
          </a:xfrm>
          <a:custGeom>
            <a:avLst/>
            <a:gdLst/>
            <a:ahLst/>
            <a:cxnLst/>
            <a:rect l="0" t="0" r="0" b="0"/>
            <a:pathLst>
              <a:path w="39689" h="146051">
                <a:moveTo>
                  <a:pt x="39688" y="0"/>
                </a:moveTo>
                <a:lnTo>
                  <a:pt x="0" y="146050"/>
                </a:lnTo>
              </a:path>
            </a:pathLst>
          </a:cu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3" name="直接连接符 122"/>
          <p:cNvCxnSpPr/>
          <p:nvPr>
            <p:custDataLst>
              <p:tags r:id="rId23"/>
            </p:custDataLst>
          </p:nvPr>
        </p:nvCxnSpPr>
        <p:spPr bwMode="auto">
          <a:xfrm>
            <a:off x="746125" y="1876425"/>
            <a:ext cx="203200" cy="0"/>
          </a:xfrm>
          <a:prstGeom prst="line">
            <a:avLst/>
          </a:prstGeom>
          <a:ln w="9525">
            <a:solidFill>
              <a:schemeClr val="tx1"/>
            </a:solidFill>
            <a:headEnd type="none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CC679E1A-90CB-4079-8787-127E14AA175A}"/>
              </a:ext>
            </a:extLst>
          </p:cNvPr>
          <p:cNvCxnSpPr/>
          <p:nvPr>
            <p:custDataLst>
              <p:tags r:id="rId24"/>
            </p:custDataLst>
          </p:nvPr>
        </p:nvCxnSpPr>
        <p:spPr bwMode="auto">
          <a:xfrm>
            <a:off x="882650" y="2859087"/>
            <a:ext cx="79375" cy="44450"/>
          </a:xfrm>
          <a:prstGeom prst="line">
            <a:avLst/>
          </a:prstGeom>
          <a:ln w="63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6" name="文本占位符 2">
            <a:extLst>
              <a:ext uri="{FF2B5EF4-FFF2-40B4-BE49-F238E27FC236}">
                <a16:creationId xmlns:a16="http://schemas.microsoft.com/office/drawing/2014/main" id="{903262DA-AE49-4B4D-994C-65C003669DFD}"/>
              </a:ext>
            </a:extLst>
          </p:cNvPr>
          <p:cNvSpPr>
            <a:spLocks noGrp="1"/>
          </p:cNvSpPr>
          <p:nvPr>
            <p:custDataLst>
              <p:tags r:id="rId25"/>
            </p:custDataLst>
          </p:nvPr>
        </p:nvSpPr>
        <p:spPr bwMode="gray">
          <a:xfrm>
            <a:off x="4722813" y="2790825"/>
            <a:ext cx="276225" cy="109538"/>
          </a:xfrm>
          <a:prstGeom prst="rect">
            <a:avLst/>
          </a:prstGeom>
          <a:solidFill>
            <a:srgbClr val="6F8D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14288" tIns="0" rIns="14288" bIns="0" numCol="1" spcCol="0" anchor="ctr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34255DD4-1E23-41D2-B297-D34E6BA5A791}" type="datetime'''''0''''''''''''''.''''''''5''''''''''''''''''''''''''%'''''">
              <a:rPr lang="en-US" altLang="en-US" sz="800" b="1" smtClean="0">
                <a:solidFill>
                  <a:schemeClr val="bg1"/>
                </a:solidFill>
              </a:rPr>
              <a:pPr/>
              <a:t>0.5%</a:t>
            </a:fld>
            <a:endParaRPr lang="zh-CN" altLang="en-US" sz="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44" name="文本占位符 2">
            <a:extLst>
              <a:ext uri="{FF2B5EF4-FFF2-40B4-BE49-F238E27FC236}">
                <a16:creationId xmlns:a16="http://schemas.microsoft.com/office/drawing/2014/main" id="{A120AD8B-11BF-427A-9B71-AA55F7075283}"/>
              </a:ext>
            </a:extLst>
          </p:cNvPr>
          <p:cNvSpPr>
            <a:spLocks noGrp="1"/>
          </p:cNvSpPr>
          <p:nvPr>
            <p:custDataLst>
              <p:tags r:id="rId26"/>
            </p:custDataLst>
          </p:nvPr>
        </p:nvSpPr>
        <p:spPr bwMode="gray">
          <a:xfrm>
            <a:off x="4565650" y="3246438"/>
            <a:ext cx="276225" cy="109538"/>
          </a:xfrm>
          <a:prstGeom prst="rect">
            <a:avLst/>
          </a:prstGeom>
          <a:solidFill>
            <a:srgbClr val="008A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14288" tIns="0" rIns="14288" bIns="0" numCol="1" spcCol="0" anchor="ctr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C5DFA502-FF3E-414A-A435-0009F303F8B7}" type="datetime'''''''''''''''''''''''''0.''8''''''''''%'''''">
              <a:rPr lang="en-US" altLang="en-US" sz="800" b="1" smtClean="0">
                <a:solidFill>
                  <a:schemeClr val="bg1"/>
                </a:solidFill>
              </a:rPr>
              <a:pPr/>
              <a:t>0.8%</a:t>
            </a:fld>
            <a:endParaRPr lang="zh-CN" altLang="en-US" sz="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49" name="文本占位符 2"/>
          <p:cNvSpPr>
            <a:spLocks noGrp="1"/>
          </p:cNvSpPr>
          <p:nvPr>
            <p:custDataLst>
              <p:tags r:id="rId27"/>
            </p:custDataLst>
          </p:nvPr>
        </p:nvSpPr>
        <p:spPr bwMode="auto">
          <a:xfrm>
            <a:off x="603250" y="2306638"/>
            <a:ext cx="2540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None/>
            </a:pPr>
            <a:fld id="{63F83205-3113-4C74-8DAA-9300B016996D}" type="datetime'''''''''''德''''''''''系'''">
              <a:rPr lang="zh-CN" altLang="en-US" sz="1000" b="1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德系</a:t>
            </a:fld>
            <a:endParaRPr lang="zh-CN" altLang="en-US" sz="10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2" name="文本占位符 2">
            <a:extLst>
              <a:ext uri="{FF2B5EF4-FFF2-40B4-BE49-F238E27FC236}">
                <a16:creationId xmlns:a16="http://schemas.microsoft.com/office/drawing/2014/main" id="{2AB84B27-4F40-4CC7-955D-B318499140F4}"/>
              </a:ext>
            </a:extLst>
          </p:cNvPr>
          <p:cNvSpPr>
            <a:spLocks noGrp="1"/>
          </p:cNvSpPr>
          <p:nvPr>
            <p:custDataLst>
              <p:tags r:id="rId28"/>
            </p:custDataLst>
          </p:nvPr>
        </p:nvSpPr>
        <p:spPr bwMode="gray">
          <a:xfrm>
            <a:off x="6824663" y="3203575"/>
            <a:ext cx="276225" cy="109538"/>
          </a:xfrm>
          <a:prstGeom prst="rect">
            <a:avLst/>
          </a:prstGeom>
          <a:solidFill>
            <a:srgbClr val="008A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14288" tIns="0" rIns="14288" bIns="0" numCol="1" spcCol="0" anchor="ctr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5147A55E-36E3-46F5-8DF7-A98C0EBB2D57}" type="datetime'''''''''''''''''''''0''''''''.''''''''''9''''''%'''''''''''''">
              <a:rPr lang="en-US" altLang="en-US" sz="8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pPr/>
              <a:t>0.9%</a:t>
            </a:fld>
            <a:endParaRPr lang="zh-CN" altLang="en-US" sz="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50" name="文本占位符 2"/>
          <p:cNvSpPr>
            <a:spLocks noGrp="1"/>
          </p:cNvSpPr>
          <p:nvPr>
            <p:custDataLst>
              <p:tags r:id="rId29"/>
            </p:custDataLst>
          </p:nvPr>
        </p:nvSpPr>
        <p:spPr bwMode="auto">
          <a:xfrm>
            <a:off x="603250" y="2782888"/>
            <a:ext cx="2540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None/>
            </a:pPr>
            <a:fld id="{7DCD102A-E384-4F35-9501-1DCE6F69231E}" type="datetime'''''''''''''''''''''''法''''''''''''''''''系'''''''''">
              <a:rPr lang="zh-CN" altLang="en-US" sz="1000" b="1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法系</a:t>
            </a:fld>
            <a:endParaRPr lang="zh-CN" altLang="en-US" sz="10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5" name="文本占位符 2"/>
          <p:cNvSpPr>
            <a:spLocks noGrp="1"/>
          </p:cNvSpPr>
          <p:nvPr>
            <p:custDataLst>
              <p:tags r:id="rId30"/>
            </p:custDataLst>
          </p:nvPr>
        </p:nvSpPr>
        <p:spPr bwMode="auto">
          <a:xfrm>
            <a:off x="603250" y="5089525"/>
            <a:ext cx="2540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None/>
            </a:pPr>
            <a:fld id="{AEB6E53D-E16C-4B28-AAA8-62EC8A20ABD3}" type="datetime'''''''''''''''''自''''''''''''''''''''''''''主'''''''''">
              <a:rPr lang="zh-CN" altLang="en-US" sz="1000" b="1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自主</a:t>
            </a:fld>
            <a:endParaRPr lang="zh-CN" altLang="en-US" sz="10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8" name="文本占位符 2"/>
          <p:cNvSpPr>
            <a:spLocks noGrp="1"/>
          </p:cNvSpPr>
          <p:nvPr>
            <p:custDataLst>
              <p:tags r:id="rId31"/>
            </p:custDataLst>
          </p:nvPr>
        </p:nvSpPr>
        <p:spPr bwMode="auto">
          <a:xfrm>
            <a:off x="2268538" y="5984875"/>
            <a:ext cx="34925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fld id="{08B3DF67-65E6-4E0E-B076-A25A4693AFA0}" type="datetime'''''''''''''''''''''''2''''''0''''''''''''''''2''0'''''''''">
              <a:rPr lang="zh-CN" altLang="en-US" sz="1200" b="1" smtClean="0">
                <a:latin typeface="Arial" panose="020B0604020202020204" pitchFamily="34" charset="0"/>
                <a:ea typeface="微软雅黑" panose="020B0503020204020204" pitchFamily="34" charset="-122"/>
              </a:rPr>
              <a:pPr/>
              <a:t>2020</a:t>
            </a:fld>
            <a:endParaRPr lang="zh-CN" altLang="en-US" sz="1200" b="1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48" name="文本占位符 2"/>
          <p:cNvSpPr>
            <a:spLocks noGrp="1"/>
          </p:cNvSpPr>
          <p:nvPr>
            <p:custDataLst>
              <p:tags r:id="rId32"/>
            </p:custDataLst>
          </p:nvPr>
        </p:nvSpPr>
        <p:spPr bwMode="auto">
          <a:xfrm>
            <a:off x="603250" y="3876675"/>
            <a:ext cx="2540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None/>
            </a:pPr>
            <a:fld id="{0E4E798C-09F6-41FD-9D37-E8DAAD1DB74A}" type="datetime'''''''''日''''''系'''''''''''''''''''''''''''''''">
              <a:rPr lang="zh-CN" altLang="en-US" sz="1000" b="1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日系</a:t>
            </a:fld>
            <a:endParaRPr lang="zh-CN" altLang="en-US" sz="10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4" name="文本占位符 2"/>
          <p:cNvSpPr>
            <a:spLocks noGrp="1"/>
          </p:cNvSpPr>
          <p:nvPr>
            <p:custDataLst>
              <p:tags r:id="rId33"/>
            </p:custDataLst>
          </p:nvPr>
        </p:nvSpPr>
        <p:spPr bwMode="auto">
          <a:xfrm>
            <a:off x="323850" y="1797050"/>
            <a:ext cx="371475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None/>
            </a:pPr>
            <a:fld id="{114605C1-A46A-458B-9B3D-1B19CA2FC361}" type="datetime'''''''1''0''0''%'''''''''''''''''''''''''">
              <a:rPr lang="en-US" altLang="en-US" sz="1050" b="1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100%</a:t>
            </a:fld>
            <a:endParaRPr lang="zh-CN" altLang="en-US" sz="12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1" name="文本占位符 2">
            <a:extLst>
              <a:ext uri="{FF2B5EF4-FFF2-40B4-BE49-F238E27FC236}">
                <a16:creationId xmlns:a16="http://schemas.microsoft.com/office/drawing/2014/main" id="{E836E20F-D170-4741-8EEA-CE7DB2EE2FE2}"/>
              </a:ext>
            </a:extLst>
          </p:cNvPr>
          <p:cNvSpPr>
            <a:spLocks noGrp="1"/>
          </p:cNvSpPr>
          <p:nvPr>
            <p:custDataLst>
              <p:tags r:id="rId34"/>
            </p:custDataLst>
          </p:nvPr>
        </p:nvSpPr>
        <p:spPr bwMode="gray">
          <a:xfrm>
            <a:off x="4473575" y="1685925"/>
            <a:ext cx="461963" cy="16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F9AB69C3-A8C3-4C73-A762-1E920C46CD32}" type="datetime'''''2,''''''0''''''7''''''''''''''''''''''''8'''">
              <a:rPr lang="zh-CN" altLang="en-US" sz="1200" b="1" smtClean="0"/>
              <a:pPr/>
              <a:t>2,078</a:t>
            </a:fld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52" name="文本占位符 2">
            <a:extLst>
              <a:ext uri="{FF2B5EF4-FFF2-40B4-BE49-F238E27FC236}">
                <a16:creationId xmlns:a16="http://schemas.microsoft.com/office/drawing/2014/main" id="{656A920B-E999-479A-9A8A-115A237B2713}"/>
              </a:ext>
            </a:extLst>
          </p:cNvPr>
          <p:cNvSpPr>
            <a:spLocks noGrp="1"/>
          </p:cNvSpPr>
          <p:nvPr>
            <p:custDataLst>
              <p:tags r:id="rId35"/>
            </p:custDataLst>
          </p:nvPr>
        </p:nvSpPr>
        <p:spPr bwMode="gray">
          <a:xfrm>
            <a:off x="2462213" y="2857500"/>
            <a:ext cx="276225" cy="122238"/>
          </a:xfrm>
          <a:prstGeom prst="rect">
            <a:avLst/>
          </a:prstGeom>
          <a:solidFill>
            <a:srgbClr val="6F8DB9"/>
          </a:solidFill>
          <a:ln>
            <a:noFill/>
          </a:ln>
          <a:effectLst/>
        </p:spPr>
        <p:txBody>
          <a:bodyPr vert="horz" wrap="none" lIns="14288" tIns="0" rIns="14288" bIns="0" numCol="1" spcCol="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1DE7D62C-3F0C-434C-A727-08EDE5D827DA}" type="datetime'''''''''''''''0''''''''.''''''''3''''''''''''''''''''''%'">
              <a:rPr lang="en-US" altLang="en-US" sz="800" b="1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pPr marL="0" indent="0" algn="ctr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t>0.3%</a:t>
            </a:fld>
            <a:endParaRPr lang="zh-CN" altLang="en-US" sz="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5" name="文本占位符 2"/>
          <p:cNvSpPr>
            <a:spLocks noGrp="1"/>
          </p:cNvSpPr>
          <p:nvPr>
            <p:custDataLst>
              <p:tags r:id="rId36"/>
            </p:custDataLst>
          </p:nvPr>
        </p:nvSpPr>
        <p:spPr bwMode="gray">
          <a:xfrm>
            <a:off x="1176338" y="2843213"/>
            <a:ext cx="276225" cy="122238"/>
          </a:xfrm>
          <a:prstGeom prst="rect">
            <a:avLst/>
          </a:prstGeom>
          <a:solidFill>
            <a:srgbClr val="6F8D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4288" tIns="0" rIns="14288" bIns="0" numCol="1" spcCol="0" anchor="ctr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316FC5D8-2692-43DD-9986-20A381DDA1F3}" type="datetime'''''''''''''''''''''''0''''.''''''7''''''''''''%'''">
              <a:rPr lang="en-US" altLang="en-US" sz="800" b="1" smtClean="0">
                <a:solidFill>
                  <a:schemeClr val="bg1"/>
                </a:solidFill>
              </a:rPr>
              <a:pPr/>
              <a:t>0.7%</a:t>
            </a:fld>
            <a:endParaRPr lang="zh-CN" altLang="en-US" sz="800" b="1" dirty="0">
              <a:solidFill>
                <a:schemeClr val="bg1"/>
              </a:solidFill>
              <a:sym typeface="微软雅黑" panose="020B0503020204020204" charset="-122"/>
            </a:endParaRPr>
          </a:p>
        </p:txBody>
      </p:sp>
      <p:sp>
        <p:nvSpPr>
          <p:cNvPr id="142" name="文本占位符 2"/>
          <p:cNvSpPr>
            <a:spLocks noGrp="1"/>
          </p:cNvSpPr>
          <p:nvPr>
            <p:custDataLst>
              <p:tags r:id="rId37"/>
            </p:custDataLst>
          </p:nvPr>
        </p:nvSpPr>
        <p:spPr bwMode="auto">
          <a:xfrm>
            <a:off x="349250" y="3409950"/>
            <a:ext cx="5080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None/>
            </a:pPr>
            <a:fld id="{E0506F67-B8BD-4769-8BCE-F49DE08D4F0D}" type="datetime'''其''他''''欧''''''''''''系'''">
              <a:rPr lang="zh-CN" altLang="en-US" sz="1000" b="1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其他欧系</a:t>
            </a:fld>
            <a:endParaRPr lang="zh-CN" altLang="en-US" sz="10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38" name="文本占位符 2">
            <a:extLst>
              <a:ext uri="{FF2B5EF4-FFF2-40B4-BE49-F238E27FC236}">
                <a16:creationId xmlns:a16="http://schemas.microsoft.com/office/drawing/2014/main" id="{C76020F2-5C96-4B2B-B7FB-3E2DB966B0EC}"/>
              </a:ext>
            </a:extLst>
          </p:cNvPr>
          <p:cNvSpPr>
            <a:spLocks noGrp="1"/>
          </p:cNvSpPr>
          <p:nvPr>
            <p:custDataLst>
              <p:tags r:id="rId38"/>
            </p:custDataLst>
          </p:nvPr>
        </p:nvSpPr>
        <p:spPr bwMode="auto">
          <a:xfrm>
            <a:off x="4465638" y="5984875"/>
            <a:ext cx="47625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fld id="{A81962DA-CBDA-47C4-8F95-008E14686EFB}" type="datetime'''''''2''''''''''''0''''22''''.''''''''''1'''''">
              <a:rPr lang="zh-CN" altLang="en-US" sz="1200" b="1" smtClean="0">
                <a:latin typeface="Arial" panose="020B0604020202020204" pitchFamily="34" charset="0"/>
                <a:ea typeface="微软雅黑" panose="020B0503020204020204" pitchFamily="34" charset="-122"/>
              </a:rPr>
              <a:pPr/>
              <a:t>2022.1</a:t>
            </a:fld>
            <a:endParaRPr lang="zh-CN" altLang="en-US" sz="1200" b="1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53" name="文本占位符 2">
            <a:extLst>
              <a:ext uri="{FF2B5EF4-FFF2-40B4-BE49-F238E27FC236}">
                <a16:creationId xmlns:a16="http://schemas.microsoft.com/office/drawing/2014/main" id="{CA1D8AAA-266B-4531-A4C4-2144E170C6DA}"/>
              </a:ext>
            </a:extLst>
          </p:cNvPr>
          <p:cNvSpPr>
            <a:spLocks noGrp="1"/>
          </p:cNvSpPr>
          <p:nvPr>
            <p:custDataLst>
              <p:tags r:id="rId39"/>
            </p:custDataLst>
          </p:nvPr>
        </p:nvSpPr>
        <p:spPr bwMode="gray">
          <a:xfrm>
            <a:off x="3592513" y="2728913"/>
            <a:ext cx="276225" cy="122238"/>
          </a:xfrm>
          <a:prstGeom prst="rect">
            <a:avLst/>
          </a:prstGeom>
          <a:solidFill>
            <a:srgbClr val="6F8DB9"/>
          </a:solidFill>
          <a:ln>
            <a:noFill/>
          </a:ln>
          <a:effectLst/>
        </p:spPr>
        <p:txBody>
          <a:bodyPr vert="horz" wrap="none" lIns="14288" tIns="0" rIns="14288" bIns="0" numCol="1" spcCol="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F3BDEA31-4738-4CA9-9C94-BE22EE090EC4}" type="datetime'''''0''''''''''''.''''''''''''5''''%'''''''''''''">
              <a:rPr lang="en-US" altLang="en-US" sz="800" b="1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pPr marL="0" indent="0" algn="ctr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t>0.5%</a:t>
            </a:fld>
            <a:endParaRPr lang="zh-CN" altLang="en-US" sz="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6" name="文本占位符 2">
            <a:extLst>
              <a:ext uri="{FF2B5EF4-FFF2-40B4-BE49-F238E27FC236}">
                <a16:creationId xmlns:a16="http://schemas.microsoft.com/office/drawing/2014/main" id="{F22CEE6B-4F48-46D7-B72B-8BBBCBB83660}"/>
              </a:ext>
            </a:extLst>
          </p:cNvPr>
          <p:cNvSpPr>
            <a:spLocks noGrp="1"/>
          </p:cNvSpPr>
          <p:nvPr>
            <p:custDataLst>
              <p:tags r:id="rId40"/>
            </p:custDataLst>
          </p:nvPr>
        </p:nvSpPr>
        <p:spPr bwMode="gray">
          <a:xfrm>
            <a:off x="5602288" y="1685925"/>
            <a:ext cx="461963" cy="16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03C2DDC2-8697-4C51-A25C-F80D5D683A8F}" type="datetime'''''1'''''''''''''''''''''''',''2''''5''''''''8'''''''''''">
              <a:rPr lang="zh-CN" altLang="en-US" sz="12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pPr/>
              <a:t>1,258</a:t>
            </a:fld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67" name="文本占位符 2">
            <a:extLst>
              <a:ext uri="{FF2B5EF4-FFF2-40B4-BE49-F238E27FC236}">
                <a16:creationId xmlns:a16="http://schemas.microsoft.com/office/drawing/2014/main" id="{2780EA0E-BCEA-4871-9E35-A526D40D2FA9}"/>
              </a:ext>
            </a:extLst>
          </p:cNvPr>
          <p:cNvSpPr>
            <a:spLocks noGrp="1"/>
          </p:cNvSpPr>
          <p:nvPr>
            <p:custDataLst>
              <p:tags r:id="rId41"/>
            </p:custDataLst>
          </p:nvPr>
        </p:nvSpPr>
        <p:spPr bwMode="gray">
          <a:xfrm>
            <a:off x="5694363" y="3135313"/>
            <a:ext cx="276225" cy="109538"/>
          </a:xfrm>
          <a:prstGeom prst="rect">
            <a:avLst/>
          </a:prstGeom>
          <a:solidFill>
            <a:srgbClr val="008A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14288" tIns="0" rIns="14288" bIns="0" numCol="1" spcCol="0" anchor="ctr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86A4A492-C77E-4B17-B752-D6A7B348B507}" type="datetime'''''0''''''''''''''.''9''%'''">
              <a:rPr lang="en-US" altLang="en-US" sz="8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pPr/>
              <a:t>0.9%</a:t>
            </a:fld>
            <a:endParaRPr lang="zh-CN" altLang="en-US" sz="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51" name="文本占位符 2"/>
          <p:cNvSpPr>
            <a:spLocks noGrp="1"/>
          </p:cNvSpPr>
          <p:nvPr>
            <p:custDataLst>
              <p:tags r:id="rId42"/>
            </p:custDataLst>
          </p:nvPr>
        </p:nvSpPr>
        <p:spPr bwMode="auto">
          <a:xfrm>
            <a:off x="603250" y="2986088"/>
            <a:ext cx="2540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None/>
            </a:pPr>
            <a:fld id="{E8E8F00B-B995-462D-A463-6FBD8F9104E2}" type="datetime'''''''''''''韩系'''''''''''''''''''''''''''''''''''''''''">
              <a:rPr lang="zh-CN" altLang="en-US" sz="1000" b="1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韩系</a:t>
            </a:fld>
            <a:endParaRPr lang="zh-CN" altLang="en-US" sz="10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4" name="文本占位符 2"/>
          <p:cNvSpPr>
            <a:spLocks noGrp="1"/>
          </p:cNvSpPr>
          <p:nvPr>
            <p:custDataLst>
              <p:tags r:id="rId43"/>
            </p:custDataLst>
          </p:nvPr>
        </p:nvSpPr>
        <p:spPr bwMode="gray">
          <a:xfrm>
            <a:off x="1176338" y="3422650"/>
            <a:ext cx="276225" cy="122238"/>
          </a:xfrm>
          <a:prstGeom prst="rect">
            <a:avLst/>
          </a:prstGeom>
          <a:solidFill>
            <a:srgbClr val="008A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4288" tIns="0" rIns="14288" bIns="0" numCol="1" spcCol="0" anchor="ctr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17EB4541-D3BC-4068-A670-9851630F5C18}" type="datetime'1''''''''''''''''''''.''''3''''%'''''''''">
              <a:rPr lang="en-US" altLang="en-US" sz="8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1.3%</a:t>
            </a:fld>
            <a:endParaRPr lang="zh-CN" altLang="en-US" sz="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168" name="文本占位符 2"/>
          <p:cNvSpPr>
            <a:spLocks noGrp="1"/>
          </p:cNvSpPr>
          <p:nvPr>
            <p:custDataLst>
              <p:tags r:id="rId44"/>
            </p:custDataLst>
          </p:nvPr>
        </p:nvSpPr>
        <p:spPr bwMode="auto">
          <a:xfrm>
            <a:off x="1139825" y="5984875"/>
            <a:ext cx="34925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fld id="{A4AE4AD7-C496-4D52-8BF7-F3F7FDC24D88}" type="datetime'''''2''''''''''''''''''0''''''''''1''''''''9'''''">
              <a:rPr lang="zh-CN" altLang="en-US" sz="1200" b="1" smtClean="0">
                <a:latin typeface="Arial" panose="020B0604020202020204" pitchFamily="34" charset="0"/>
                <a:ea typeface="微软雅黑" panose="020B0503020204020204" pitchFamily="34" charset="-122"/>
              </a:rPr>
              <a:pPr/>
              <a:t>2019</a:t>
            </a:fld>
            <a:endParaRPr lang="zh-CN" altLang="en-US" sz="1200" b="1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6" name="文本占位符 2"/>
          <p:cNvSpPr>
            <a:spLocks noGrp="1"/>
          </p:cNvSpPr>
          <p:nvPr>
            <p:custDataLst>
              <p:tags r:id="rId45"/>
            </p:custDataLst>
          </p:nvPr>
        </p:nvSpPr>
        <p:spPr bwMode="gray">
          <a:xfrm>
            <a:off x="2305050" y="3424238"/>
            <a:ext cx="276225" cy="122238"/>
          </a:xfrm>
          <a:prstGeom prst="rect">
            <a:avLst/>
          </a:prstGeom>
          <a:solidFill>
            <a:srgbClr val="008A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4288" tIns="0" rIns="14288" bIns="0" numCol="1" spcCol="0" anchor="ctr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18FF56CA-8FDB-4EF0-9C07-7572A5791F88}" type="datetime'''''''''''''''''''''''1''''''.''''2''%'''''''''''''''''''''">
              <a:rPr lang="en-US" altLang="en-US" sz="8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1.2%</a:t>
            </a:fld>
            <a:endParaRPr lang="zh-CN" altLang="en-US" sz="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189" name="文本占位符 2"/>
          <p:cNvSpPr>
            <a:spLocks noGrp="1"/>
          </p:cNvSpPr>
          <p:nvPr>
            <p:custDataLst>
              <p:tags r:id="rId46"/>
            </p:custDataLst>
          </p:nvPr>
        </p:nvSpPr>
        <p:spPr bwMode="gray">
          <a:xfrm>
            <a:off x="3435350" y="3262313"/>
            <a:ext cx="276225" cy="122238"/>
          </a:xfrm>
          <a:prstGeom prst="rect">
            <a:avLst/>
          </a:prstGeom>
          <a:solidFill>
            <a:srgbClr val="008A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4288" tIns="0" rIns="14288" bIns="0" numCol="1" spcCol="0" anchor="ctr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9069974B-A20C-4D53-99D2-46F40A24A15B}" type="datetime'''''''''''''''''''''''''1.''''''''''''''''2%'''''''''">
              <a:rPr lang="en-US" altLang="en-US" sz="8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1.2%</a:t>
            </a:fld>
            <a:endParaRPr lang="zh-CN" altLang="en-US" sz="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160" name="文本占位符 2"/>
          <p:cNvSpPr>
            <a:spLocks noGrp="1"/>
          </p:cNvSpPr>
          <p:nvPr>
            <p:custDataLst>
              <p:tags r:id="rId47"/>
            </p:custDataLst>
          </p:nvPr>
        </p:nvSpPr>
        <p:spPr bwMode="gray">
          <a:xfrm>
            <a:off x="1036638" y="1668463"/>
            <a:ext cx="55562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3D8EA475-3C48-4522-ABDF-DB8F03B53BBA}" type="datetime'''''''''''''''2''''''''''''''0'''',6''''''''''86'''''''''''">
              <a:rPr lang="zh-CN" altLang="en-US" sz="1200" b="1" smtClean="0"/>
              <a:pPr/>
              <a:t>20,686</a:t>
            </a:fld>
            <a:endParaRPr lang="zh-CN" altLang="en-US" sz="1200" b="1" dirty="0">
              <a:sym typeface="微软雅黑" panose="020B0503020204020204" charset="-122"/>
            </a:endParaRPr>
          </a:p>
        </p:txBody>
      </p:sp>
      <p:sp>
        <p:nvSpPr>
          <p:cNvPr id="161" name="文本占位符 2"/>
          <p:cNvSpPr>
            <a:spLocks noGrp="1"/>
          </p:cNvSpPr>
          <p:nvPr>
            <p:custDataLst>
              <p:tags r:id="rId48"/>
            </p:custDataLst>
          </p:nvPr>
        </p:nvSpPr>
        <p:spPr bwMode="gray">
          <a:xfrm>
            <a:off x="2165350" y="1668463"/>
            <a:ext cx="55562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7229B6F9-9B1C-45D1-B60B-A50567504261}" type="datetime'''1''''''''9'''''''''',2''''''''''''''''''''''9''''''2'''''''">
              <a:rPr lang="zh-CN" altLang="en-US" sz="1200" b="1" smtClean="0"/>
              <a:pPr/>
              <a:t>19,292</a:t>
            </a:fld>
            <a:endParaRPr lang="zh-CN" altLang="en-US" sz="1200" b="1" dirty="0">
              <a:sym typeface="微软雅黑" panose="020B0503020204020204" charset="-122"/>
            </a:endParaRPr>
          </a:p>
        </p:txBody>
      </p:sp>
      <p:sp>
        <p:nvSpPr>
          <p:cNvPr id="187" name="文本占位符 2"/>
          <p:cNvSpPr>
            <a:spLocks noGrp="1"/>
          </p:cNvSpPr>
          <p:nvPr>
            <p:custDataLst>
              <p:tags r:id="rId49"/>
            </p:custDataLst>
          </p:nvPr>
        </p:nvSpPr>
        <p:spPr bwMode="gray">
          <a:xfrm>
            <a:off x="3295650" y="1668463"/>
            <a:ext cx="55562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0CCA4677-151F-43A1-81EB-2562182B1C8D}" type="datetime'''2''''''''''0'''',''''''''''''1''5''''''7'''''''''''''''''">
              <a:rPr lang="zh-CN" altLang="en-US" sz="1200" b="1" smtClean="0"/>
              <a:pPr/>
              <a:t>20,157</a:t>
            </a:fld>
            <a:endParaRPr lang="zh-CN" altLang="en-US" sz="1200" b="1" dirty="0">
              <a:sym typeface="微软雅黑" panose="020B0503020204020204" charset="-122"/>
            </a:endParaRPr>
          </a:p>
        </p:txBody>
      </p:sp>
      <p:sp>
        <p:nvSpPr>
          <p:cNvPr id="74" name="文本占位符 2">
            <a:extLst>
              <a:ext uri="{FF2B5EF4-FFF2-40B4-BE49-F238E27FC236}">
                <a16:creationId xmlns:a16="http://schemas.microsoft.com/office/drawing/2014/main" id="{80F92FBF-D968-4B9F-9AE0-D452508EEE24}"/>
              </a:ext>
            </a:extLst>
          </p:cNvPr>
          <p:cNvSpPr>
            <a:spLocks noGrp="1"/>
          </p:cNvSpPr>
          <p:nvPr>
            <p:custDataLst>
              <p:tags r:id="rId50"/>
            </p:custDataLst>
          </p:nvPr>
        </p:nvSpPr>
        <p:spPr bwMode="gray">
          <a:xfrm>
            <a:off x="5538788" y="2711450"/>
            <a:ext cx="276225" cy="109538"/>
          </a:xfrm>
          <a:prstGeom prst="rect">
            <a:avLst/>
          </a:prstGeom>
          <a:solidFill>
            <a:srgbClr val="DFE5EF"/>
          </a:solidFill>
          <a:ln>
            <a:noFill/>
          </a:ln>
          <a:effectLst/>
        </p:spPr>
        <p:txBody>
          <a:bodyPr vert="horz" wrap="none" lIns="14288" tIns="0" rIns="14288" bIns="0" numCol="1" spcCol="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fld id="{DADDE569-227E-4574-8F4F-63635566E586}" type="datetime'''''1''.''''''''''9''''''''''''''%'''''''''">
              <a:rPr lang="en-US" altLang="en-US" sz="800" b="1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pPr marL="0" indent="0" algn="ctr">
                <a:spcBef>
                  <a:spcPct val="0"/>
                </a:spcBef>
                <a:spcAft>
                  <a:spcPct val="0"/>
                </a:spcAft>
                <a:buNone/>
              </a:pPr>
              <a:t>1.9%</a:t>
            </a:fld>
            <a:endParaRPr lang="zh-CN" altLang="en-US" sz="800" b="1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63" name="文本占位符 2">
            <a:extLst>
              <a:ext uri="{FF2B5EF4-FFF2-40B4-BE49-F238E27FC236}">
                <a16:creationId xmlns:a16="http://schemas.microsoft.com/office/drawing/2014/main" id="{63A2E146-5196-4591-B317-491231CCD49B}"/>
              </a:ext>
            </a:extLst>
          </p:cNvPr>
          <p:cNvSpPr>
            <a:spLocks noGrp="1"/>
          </p:cNvSpPr>
          <p:nvPr>
            <p:custDataLst>
              <p:tags r:id="rId51"/>
            </p:custDataLst>
          </p:nvPr>
        </p:nvSpPr>
        <p:spPr bwMode="auto">
          <a:xfrm>
            <a:off x="6657975" y="5984875"/>
            <a:ext cx="61118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fld id="{AFF98E40-DE9A-4902-AB7D-A4398DEF273A}" type="datetime'2''''''''0''''''''''''''''''22''.''1-''''''''2'''''''">
              <a:rPr lang="zh-CN" altLang="en-US" sz="1200" b="1" smtClean="0">
                <a:latin typeface="Arial" panose="020B0604020202020204" pitchFamily="34" charset="0"/>
                <a:ea typeface="微软雅黑" panose="020B0503020204020204" pitchFamily="34" charset="-122"/>
              </a:rPr>
              <a:pPr/>
              <a:t>2022.1-2</a:t>
            </a:fld>
            <a:endParaRPr lang="zh-CN" altLang="en-US" sz="1200" b="1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57" name="文本占位符 2"/>
          <p:cNvSpPr>
            <a:spLocks noGrp="1"/>
          </p:cNvSpPr>
          <p:nvPr>
            <p:custDataLst>
              <p:tags r:id="rId52"/>
            </p:custDataLst>
          </p:nvPr>
        </p:nvSpPr>
        <p:spPr bwMode="auto">
          <a:xfrm>
            <a:off x="603250" y="3206750"/>
            <a:ext cx="2540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None/>
            </a:pPr>
            <a:fld id="{F516C91A-F265-4481-95EE-FAA100CB55CA}" type="datetime'''''''''''''''''''''''''''''''''''''''''''''''美系'''''">
              <a:rPr lang="zh-CN" altLang="en-US" sz="1000" b="1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美系</a:t>
            </a:fld>
            <a:endParaRPr lang="zh-CN" altLang="en-US" sz="10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3" name="文本占位符 2"/>
          <p:cNvSpPr>
            <a:spLocks noGrp="1"/>
          </p:cNvSpPr>
          <p:nvPr>
            <p:custDataLst>
              <p:tags r:id="rId53"/>
            </p:custDataLst>
          </p:nvPr>
        </p:nvSpPr>
        <p:spPr bwMode="auto">
          <a:xfrm>
            <a:off x="3398838" y="5984875"/>
            <a:ext cx="34925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fld id="{E2508501-9802-4AAD-9393-79DC40B741E1}" type="datetime'''2''''''''''''02''''''1'">
              <a:rPr lang="zh-CN" altLang="en-US" sz="1200" b="1" smtClean="0">
                <a:latin typeface="Arial" panose="020B0604020202020204" pitchFamily="34" charset="0"/>
                <a:ea typeface="微软雅黑" panose="020B0503020204020204" pitchFamily="34" charset="-122"/>
              </a:rPr>
              <a:pPr/>
              <a:t>2021</a:t>
            </a:fld>
            <a:endParaRPr lang="zh-CN" altLang="en-US" sz="1200" b="1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9" name="文本占位符 2">
            <a:extLst>
              <a:ext uri="{FF2B5EF4-FFF2-40B4-BE49-F238E27FC236}">
                <a16:creationId xmlns:a16="http://schemas.microsoft.com/office/drawing/2014/main" id="{A293C0E9-C074-4CDE-929A-F43DB3077914}"/>
              </a:ext>
            </a:extLst>
          </p:cNvPr>
          <p:cNvSpPr>
            <a:spLocks noGrp="1"/>
          </p:cNvSpPr>
          <p:nvPr>
            <p:custDataLst>
              <p:tags r:id="rId54"/>
            </p:custDataLst>
          </p:nvPr>
        </p:nvSpPr>
        <p:spPr bwMode="gray">
          <a:xfrm>
            <a:off x="5851525" y="2662238"/>
            <a:ext cx="276225" cy="109538"/>
          </a:xfrm>
          <a:prstGeom prst="rect">
            <a:avLst/>
          </a:prstGeom>
          <a:solidFill>
            <a:srgbClr val="6F8D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14288" tIns="0" rIns="14288" bIns="0" numCol="1" spcCol="0" anchor="ctr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ACA7AE91-1647-4003-86C2-A65CD2A16354}" type="datetime'0''''''.''''''''''''''''6''%'">
              <a:rPr lang="en-US" altLang="en-US" sz="8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pPr/>
              <a:t>0.6%</a:t>
            </a:fld>
            <a:endParaRPr lang="zh-CN" altLang="en-US" sz="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70" name="文本占位符 2">
            <a:extLst>
              <a:ext uri="{FF2B5EF4-FFF2-40B4-BE49-F238E27FC236}">
                <a16:creationId xmlns:a16="http://schemas.microsoft.com/office/drawing/2014/main" id="{B5C3FFB7-71A4-46A1-8AEE-239695EE2D79}"/>
              </a:ext>
            </a:extLst>
          </p:cNvPr>
          <p:cNvSpPr>
            <a:spLocks noGrp="1"/>
          </p:cNvSpPr>
          <p:nvPr>
            <p:custDataLst>
              <p:tags r:id="rId55"/>
            </p:custDataLst>
          </p:nvPr>
        </p:nvSpPr>
        <p:spPr bwMode="gray">
          <a:xfrm>
            <a:off x="6732588" y="1685925"/>
            <a:ext cx="461963" cy="16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291C36FE-A285-435C-B3F2-F0AE5D583B0A}" type="datetime'3'''''''''''''''''''''',3''''''''35'''''''''''''''''''''''''">
              <a:rPr lang="zh-CN" altLang="en-US" sz="12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pPr/>
              <a:t>3,335</a:t>
            </a:fld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73" name="文本占位符 2">
            <a:extLst>
              <a:ext uri="{FF2B5EF4-FFF2-40B4-BE49-F238E27FC236}">
                <a16:creationId xmlns:a16="http://schemas.microsoft.com/office/drawing/2014/main" id="{F797200D-C0CC-43E9-B2F1-AFDB523956A4}"/>
              </a:ext>
            </a:extLst>
          </p:cNvPr>
          <p:cNvSpPr>
            <a:spLocks noGrp="1"/>
          </p:cNvSpPr>
          <p:nvPr>
            <p:custDataLst>
              <p:tags r:id="rId56"/>
            </p:custDataLst>
          </p:nvPr>
        </p:nvSpPr>
        <p:spPr bwMode="gray">
          <a:xfrm>
            <a:off x="6981825" y="2743200"/>
            <a:ext cx="276225" cy="109538"/>
          </a:xfrm>
          <a:prstGeom prst="rect">
            <a:avLst/>
          </a:prstGeom>
          <a:solidFill>
            <a:srgbClr val="6F8D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14288" tIns="0" rIns="14288" bIns="0" numCol="1" spcCol="0" anchor="ctr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E4AEFDCD-9A79-4354-BFBA-686C2B28B9D0}" type="datetime'''''''''''''0''.''''''5''''''''''''''''''''''%'">
              <a:rPr lang="en-US" altLang="en-US" sz="8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pPr/>
              <a:t>0.5%</a:t>
            </a:fld>
            <a:endParaRPr lang="zh-CN" altLang="en-US" sz="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57" name="文本占位符 2">
            <a:extLst>
              <a:ext uri="{FF2B5EF4-FFF2-40B4-BE49-F238E27FC236}">
                <a16:creationId xmlns:a16="http://schemas.microsoft.com/office/drawing/2014/main" id="{D9E68F98-2937-4F91-88B6-B3B2F0EFDA29}"/>
              </a:ext>
            </a:extLst>
          </p:cNvPr>
          <p:cNvSpPr>
            <a:spLocks noGrp="1"/>
          </p:cNvSpPr>
          <p:nvPr>
            <p:custDataLst>
              <p:tags r:id="rId57"/>
            </p:custDataLst>
          </p:nvPr>
        </p:nvSpPr>
        <p:spPr bwMode="auto">
          <a:xfrm>
            <a:off x="5594350" y="5984875"/>
            <a:ext cx="47625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fld id="{87E9F4C8-DAD3-4165-BCB8-E8ACA7F90198}" type="datetime'''''20''''22''''''.''''''''''''2'''''''''">
              <a:rPr lang="zh-CN" altLang="en-US" sz="1200" b="1" smtClean="0">
                <a:latin typeface="Arial" panose="020B0604020202020204" pitchFamily="34" charset="0"/>
                <a:ea typeface="微软雅黑" panose="020B0503020204020204" pitchFamily="34" charset="-122"/>
              </a:rPr>
              <a:pPr/>
              <a:t>2022.2</a:t>
            </a:fld>
            <a:endParaRPr lang="zh-CN" altLang="en-US" sz="1200" b="1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BF4CBB3E-2163-4E81-AADA-B468B82D2A28}"/>
              </a:ext>
            </a:extLst>
          </p:cNvPr>
          <p:cNvCxnSpPr/>
          <p:nvPr>
            <p:custDataLst>
              <p:tags r:id="rId58"/>
            </p:custDataLst>
          </p:nvPr>
        </p:nvCxnSpPr>
        <p:spPr bwMode="auto">
          <a:xfrm>
            <a:off x="5018088" y="1876425"/>
            <a:ext cx="501650" cy="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3BDB4B93-94B7-4EDF-A99D-E216194339B6}"/>
              </a:ext>
            </a:extLst>
          </p:cNvPr>
          <p:cNvCxnSpPr/>
          <p:nvPr>
            <p:custDataLst>
              <p:tags r:id="rId59"/>
            </p:custDataLst>
          </p:nvPr>
        </p:nvCxnSpPr>
        <p:spPr bwMode="auto">
          <a:xfrm flipV="1">
            <a:off x="5018088" y="3208338"/>
            <a:ext cx="501650" cy="109537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B91B8986-A3FA-4F1B-9746-E8D829AAC723}"/>
              </a:ext>
            </a:extLst>
          </p:cNvPr>
          <p:cNvCxnSpPr/>
          <p:nvPr>
            <p:custDataLst>
              <p:tags r:id="rId60"/>
            </p:custDataLst>
          </p:nvPr>
        </p:nvCxnSpPr>
        <p:spPr bwMode="auto">
          <a:xfrm flipV="1">
            <a:off x="5018088" y="2805113"/>
            <a:ext cx="501650" cy="147637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488F598A-3033-4373-8AE6-03BB803D01B5}"/>
              </a:ext>
            </a:extLst>
          </p:cNvPr>
          <p:cNvCxnSpPr/>
          <p:nvPr>
            <p:custDataLst>
              <p:tags r:id="rId61"/>
            </p:custDataLst>
          </p:nvPr>
        </p:nvCxnSpPr>
        <p:spPr bwMode="auto">
          <a:xfrm flipV="1">
            <a:off x="5018088" y="2727325"/>
            <a:ext cx="501650" cy="128588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C11FE499-34C9-41BF-A9F4-571EDAB5F6FF}"/>
              </a:ext>
            </a:extLst>
          </p:cNvPr>
          <p:cNvCxnSpPr/>
          <p:nvPr>
            <p:custDataLst>
              <p:tags r:id="rId62"/>
            </p:custDataLst>
          </p:nvPr>
        </p:nvCxnSpPr>
        <p:spPr bwMode="auto">
          <a:xfrm flipV="1">
            <a:off x="5018088" y="3170238"/>
            <a:ext cx="501650" cy="112712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5C7EAA0B-C5DA-4224-9AD5-CDC7BE5D9801}"/>
              </a:ext>
            </a:extLst>
          </p:cNvPr>
          <p:cNvCxnSpPr/>
          <p:nvPr>
            <p:custDataLst>
              <p:tags r:id="rId63"/>
            </p:custDataLst>
          </p:nvPr>
        </p:nvCxnSpPr>
        <p:spPr bwMode="auto">
          <a:xfrm>
            <a:off x="6146800" y="3170238"/>
            <a:ext cx="501650" cy="6985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C7789FC7-9D71-4E93-8B78-011D4F087FFE}"/>
              </a:ext>
            </a:extLst>
          </p:cNvPr>
          <p:cNvCxnSpPr/>
          <p:nvPr>
            <p:custDataLst>
              <p:tags r:id="rId64"/>
            </p:custDataLst>
          </p:nvPr>
        </p:nvCxnSpPr>
        <p:spPr bwMode="auto">
          <a:xfrm>
            <a:off x="6146800" y="3208338"/>
            <a:ext cx="501650" cy="68262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95FEAF55-DCCD-4ABE-B127-AB21252CC2C7}"/>
              </a:ext>
            </a:extLst>
          </p:cNvPr>
          <p:cNvCxnSpPr/>
          <p:nvPr>
            <p:custDataLst>
              <p:tags r:id="rId65"/>
            </p:custDataLst>
          </p:nvPr>
        </p:nvCxnSpPr>
        <p:spPr bwMode="auto">
          <a:xfrm>
            <a:off x="5018088" y="4100513"/>
            <a:ext cx="501650" cy="39687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0BE8ECB7-B95E-4D8C-AE0C-1630B74FFBF0}"/>
              </a:ext>
            </a:extLst>
          </p:cNvPr>
          <p:cNvCxnSpPr/>
          <p:nvPr>
            <p:custDataLst>
              <p:tags r:id="rId66"/>
            </p:custDataLst>
          </p:nvPr>
        </p:nvCxnSpPr>
        <p:spPr bwMode="auto">
          <a:xfrm flipV="1">
            <a:off x="6146800" y="4116388"/>
            <a:ext cx="501650" cy="23812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0FA17477-83C9-42C0-8FB5-975C6FB54238}"/>
              </a:ext>
            </a:extLst>
          </p:cNvPr>
          <p:cNvCxnSpPr/>
          <p:nvPr>
            <p:custDataLst>
              <p:tags r:id="rId67"/>
            </p:custDataLst>
          </p:nvPr>
        </p:nvCxnSpPr>
        <p:spPr bwMode="auto">
          <a:xfrm>
            <a:off x="6146800" y="2805113"/>
            <a:ext cx="501650" cy="92075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F08FDC03-7F33-48ED-9CBB-907F7E01B3C8}"/>
              </a:ext>
            </a:extLst>
          </p:cNvPr>
          <p:cNvCxnSpPr/>
          <p:nvPr>
            <p:custDataLst>
              <p:tags r:id="rId68"/>
            </p:custDataLst>
          </p:nvPr>
        </p:nvCxnSpPr>
        <p:spPr bwMode="auto">
          <a:xfrm>
            <a:off x="6146800" y="2727325"/>
            <a:ext cx="501650" cy="80963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53AA5794-23D9-427E-857A-1BFFA5EB8EF2}"/>
              </a:ext>
            </a:extLst>
          </p:cNvPr>
          <p:cNvCxnSpPr/>
          <p:nvPr>
            <p:custDataLst>
              <p:tags r:id="rId69"/>
            </p:custDataLst>
          </p:nvPr>
        </p:nvCxnSpPr>
        <p:spPr bwMode="auto">
          <a:xfrm>
            <a:off x="6146800" y="1876425"/>
            <a:ext cx="501650" cy="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90" name="表格 18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9055524"/>
              </p:ext>
            </p:extLst>
          </p:nvPr>
        </p:nvGraphicFramePr>
        <p:xfrm>
          <a:off x="7527925" y="2285250"/>
          <a:ext cx="4500000" cy="3240000"/>
        </p:xfrm>
        <a:graphic>
          <a:graphicData uri="http://schemas.openxmlformats.org/drawingml/2006/table">
            <a:tbl>
              <a:tblPr firstRow="1" firstCol="1" lastRow="1">
                <a:tableStyleId>{F5AB1C69-6EDB-4FF4-983F-18BD219EF322}</a:tableStyleId>
              </a:tblPr>
              <a:tblGrid>
                <a:gridCol w="9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单位：辆</a:t>
                      </a:r>
                      <a:r>
                        <a:rPr lang="zh-CN" altLang="en-US" sz="8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　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本月零售销量</a:t>
                      </a:r>
                    </a:p>
                  </a:txBody>
                  <a:tcPr marL="6350" marR="6350" marT="6350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同比增速</a:t>
                      </a:r>
                    </a:p>
                  </a:txBody>
                  <a:tcPr marL="6350" marR="6350" marT="6350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累计零售销量</a:t>
                      </a:r>
                    </a:p>
                  </a:txBody>
                  <a:tcPr marL="6350" marR="6350" marT="6350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同比增速</a:t>
                      </a:r>
                    </a:p>
                  </a:txBody>
                  <a:tcPr marL="6350" marR="6350" marT="6350" marB="0" anchor="ctr">
                    <a:solidFill>
                      <a:srgbClr val="159E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b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德系</a:t>
                      </a:r>
                      <a:endParaRPr lang="zh-CN" altLang="en-US" sz="1100" b="1" i="0" u="none" strike="noStrike" dirty="0"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256,662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-12.5%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747,276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-12.6%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b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法系</a:t>
                      </a:r>
                      <a:endParaRPr lang="zh-CN" altLang="en-US" sz="1100" b="1" i="0" u="none" strike="noStrike" dirty="0"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7,026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118.1%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18,310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95.1%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b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韩系</a:t>
                      </a:r>
                      <a:endParaRPr lang="zh-CN" altLang="en-US" sz="1100" b="1" i="0" u="none" strike="noStrike" dirty="0"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24,272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-39.5%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73,573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-33.7%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b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美系</a:t>
                      </a:r>
                      <a:endParaRPr lang="zh-CN" altLang="en-US" sz="1100" b="1" i="0" u="none" strike="noStrike" dirty="0"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113,119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282,490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-9.5%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b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其他欧系</a:t>
                      </a:r>
                      <a:endParaRPr lang="zh-CN" altLang="en-US" sz="1100" b="1" i="0" u="none" strike="noStrike" dirty="0"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11,837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-22.6%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29,274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-31.7%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b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日系</a:t>
                      </a:r>
                      <a:endParaRPr lang="zh-CN" altLang="en-US" sz="1100" b="1" i="0" u="none" strike="noStrike" dirty="0"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288,744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12.7%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689,863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-4.4%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b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自主</a:t>
                      </a:r>
                      <a:endParaRPr lang="zh-CN" altLang="en-US" sz="1100" b="1" i="0" u="none" strike="noStrike" dirty="0"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555,974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17.1%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1,494,587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12.3%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b"/>
                      <a:r>
                        <a:rPr lang="zh-CN" altLang="en-US" sz="11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总计</a:t>
                      </a:r>
                      <a:endParaRPr lang="zh-CN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1,257,634</a:t>
                      </a:r>
                    </a:p>
                  </a:txBody>
                  <a:tcPr marL="6350" marR="6350" marT="6350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5.1%</a:t>
                      </a:r>
                    </a:p>
                  </a:txBody>
                  <a:tcPr marL="6350" marR="6350" marT="6350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3,335,373</a:t>
                      </a:r>
                    </a:p>
                  </a:txBody>
                  <a:tcPr marL="6350" marR="6350" marT="6350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-1.4%</a:t>
                      </a:r>
                    </a:p>
                  </a:txBody>
                  <a:tcPr marL="6350" marR="6350" marT="6350" marB="0" anchor="ctr">
                    <a:solidFill>
                      <a:srgbClr val="159E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00" name="文本框 12"/>
          <p:cNvSpPr txBox="1">
            <a:spLocks noChangeArrowheads="1"/>
          </p:cNvSpPr>
          <p:nvPr/>
        </p:nvSpPr>
        <p:spPr bwMode="auto">
          <a:xfrm>
            <a:off x="749300" y="188595"/>
            <a:ext cx="9151938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2800" u="sng" dirty="0">
                <a:solidFill>
                  <a:srgbClr val="00A4C5"/>
                </a:solidFill>
                <a:latin typeface="Arial" panose="020B0604020202020204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国别细分市场</a:t>
            </a:r>
          </a:p>
        </p:txBody>
      </p:sp>
      <p:sp>
        <p:nvSpPr>
          <p:cNvPr id="9" name="矩形 8"/>
          <p:cNvSpPr/>
          <p:nvPr/>
        </p:nvSpPr>
        <p:spPr>
          <a:xfrm>
            <a:off x="4849505" y="912614"/>
            <a:ext cx="24929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各国别市场份额变化</a:t>
            </a:r>
          </a:p>
        </p:txBody>
      </p:sp>
      <p:sp>
        <p:nvSpPr>
          <p:cNvPr id="181" name="Text Box 1470"/>
          <p:cNvSpPr txBox="1">
            <a:spLocks noChangeArrowheads="1"/>
          </p:cNvSpPr>
          <p:nvPr/>
        </p:nvSpPr>
        <p:spPr bwMode="auto">
          <a:xfrm>
            <a:off x="651676" y="6236584"/>
            <a:ext cx="3910013" cy="248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数据来源：乘用车市场信息联席会月报表</a:t>
            </a:r>
            <a:r>
              <a:rPr lang="en-US" altLang="zh-CN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终稿</a:t>
            </a:r>
          </a:p>
        </p:txBody>
      </p:sp>
      <p:sp>
        <p:nvSpPr>
          <p:cNvPr id="4" name="文本框 3"/>
          <p:cNvSpPr txBox="1"/>
          <p:nvPr/>
        </p:nvSpPr>
        <p:spPr>
          <a:xfrm rot="19500000">
            <a:off x="2224520" y="3392349"/>
            <a:ext cx="40316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CPCA</a:t>
            </a:r>
            <a:r>
              <a:rPr lang="zh-CN" altLang="en-US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乘联会</a:t>
            </a:r>
          </a:p>
        </p:txBody>
      </p:sp>
      <p:sp>
        <p:nvSpPr>
          <p:cNvPr id="5" name="文本框 4"/>
          <p:cNvSpPr txBox="1"/>
          <p:nvPr/>
        </p:nvSpPr>
        <p:spPr>
          <a:xfrm rot="19500000">
            <a:off x="8380156" y="3404105"/>
            <a:ext cx="40316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CPCA</a:t>
            </a:r>
            <a:r>
              <a:rPr lang="zh-CN" altLang="en-US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乘联会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96A6173-1B3E-45E8-A9C7-A19BDA487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A455D-95D5-41E4-A9F6-867A8246F069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5825775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00" name="think-cell 幻灯片" r:id="rId33" imgW="9525" imgH="9525" progId="TCLayout.ActiveDocument.1">
                  <p:embed/>
                </p:oleObj>
              </mc:Choice>
              <mc:Fallback>
                <p:oleObj name="think-cell 幻灯片" r:id="rId33" imgW="9525" imgH="9525" progId="TCLayout.ActiveDocument.1">
                  <p:embed/>
                  <p:pic>
                    <p:nvPicPr>
                      <p:cNvPr id="3" name="对象 2" hidden="1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49799" y="1747329"/>
            <a:ext cx="576000" cy="345600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607278" y="1725612"/>
            <a:ext cx="576000" cy="345600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61120" y="1738185"/>
            <a:ext cx="576000" cy="345600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04407" y="1738185"/>
            <a:ext cx="576000" cy="345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994986"/>
              </p:ext>
            </p:extLst>
          </p:nvPr>
        </p:nvGraphicFramePr>
        <p:xfrm>
          <a:off x="1100435" y="4032377"/>
          <a:ext cx="9396000" cy="988634"/>
        </p:xfrm>
        <a:graphic>
          <a:graphicData uri="http://schemas.openxmlformats.org/drawingml/2006/table">
            <a:tbl>
              <a:tblPr firstRow="1" firstCol="1" bandRow="1"/>
              <a:tblGrid>
                <a:gridCol w="86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332317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销量（千辆）</a:t>
                      </a: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123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156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1,258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300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589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154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231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份额（总市场）</a:t>
                      </a: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16.9%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12.4%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47.9%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46.9%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12.2%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6" name="Chart 3">
            <a:extLst>
              <a:ext uri="{FF2B5EF4-FFF2-40B4-BE49-F238E27FC236}">
                <a16:creationId xmlns:a16="http://schemas.microsoft.com/office/drawing/2014/main" id="{D787DC8B-82E7-4250-93C8-2C15FEF8FD30}"/>
              </a:ext>
            </a:extLst>
          </p:cNvPr>
          <p:cNvGraphicFramePr/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998684304"/>
              </p:ext>
            </p:extLst>
          </p:nvPr>
        </p:nvGraphicFramePr>
        <p:xfrm>
          <a:off x="1931988" y="2070100"/>
          <a:ext cx="8662987" cy="1841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5"/>
          </a:graphicData>
        </a:graphic>
      </p:graphicFrame>
      <p:sp>
        <p:nvSpPr>
          <p:cNvPr id="44" name="文本占位符 2"/>
          <p:cNvSpPr>
            <a:spLocks noGrp="1"/>
          </p:cNvSpPr>
          <p:nvPr>
            <p:custDataLst>
              <p:tags r:id="rId5"/>
            </p:custDataLst>
          </p:nvPr>
        </p:nvSpPr>
        <p:spPr bwMode="auto">
          <a:xfrm>
            <a:off x="5978525" y="4062413"/>
            <a:ext cx="569913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0AA68974-72FE-4229-87C7-F7426F1AD20A}" type="datetime'''''''''''''''''''自主'''' ''''''''SUV'''''''''''''''''''''''''">
              <a:rPr lang="zh-CN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自主 SUV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3" name="文本占位符 2"/>
          <p:cNvSpPr>
            <a:spLocks noGrp="1"/>
          </p:cNvSpPr>
          <p:nvPr>
            <p:custDataLst>
              <p:tags r:id="rId6"/>
            </p:custDataLst>
          </p:nvPr>
        </p:nvSpPr>
        <p:spPr bwMode="gray">
          <a:xfrm>
            <a:off x="2085975" y="1944688"/>
            <a:ext cx="50958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342F64E0-B31E-4196-952A-49E4A6B89105}" type="datetime'''5''''''''''''''''''4''''''''''''''''''''''.7''''''%''''''''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54.7%</a:t>
            </a:fld>
            <a:endParaRPr kumimoji="0" lang="zh-CN" altLang="en-US" sz="1200" b="1" i="0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0" name="文本占位符 2"/>
          <p:cNvSpPr>
            <a:spLocks noGrp="1"/>
          </p:cNvSpPr>
          <p:nvPr>
            <p:custDataLst>
              <p:tags r:id="rId7"/>
            </p:custDataLst>
          </p:nvPr>
        </p:nvSpPr>
        <p:spPr bwMode="auto">
          <a:xfrm>
            <a:off x="2060575" y="4062413"/>
            <a:ext cx="5588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EF17EE71-D1A6-4880-B583-F77CC8C6A182}" type="datetime'''自''''''主'''''''''''''''' ''''''''''''轿''''''''''''''''''''车'">
              <a:rPr lang="zh-CN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自主 轿车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6" name="文本占位符 2"/>
          <p:cNvSpPr>
            <a:spLocks noGrp="1"/>
          </p:cNvSpPr>
          <p:nvPr>
            <p:custDataLst>
              <p:tags r:id="rId8"/>
            </p:custDataLst>
          </p:nvPr>
        </p:nvSpPr>
        <p:spPr bwMode="auto">
          <a:xfrm>
            <a:off x="6777039" y="4062413"/>
            <a:ext cx="277813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7DBE505F-B296-498F-9B90-9137C406D936}" type="datetime'''''''''''''''''S''''''U''''''''''''''''''''''''''V'''''''''">
              <a:rPr lang="en-US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SUV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9" name="文本占位符 2"/>
          <p:cNvSpPr>
            <a:spLocks noGrp="1"/>
          </p:cNvSpPr>
          <p:nvPr>
            <p:custDataLst>
              <p:tags r:id="rId9"/>
            </p:custDataLst>
          </p:nvPr>
        </p:nvSpPr>
        <p:spPr bwMode="auto">
          <a:xfrm>
            <a:off x="8572500" y="4062413"/>
            <a:ext cx="6096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20290F50-E679-42FA-866B-BFDDD0CCCA14}" type="datetime'''''''''自''''''''''''''''''''''主'''''''' ''''MP''V'''''''''''">
              <a:rPr lang="zh-CN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自主 MPV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" name="文本占位符 2"/>
          <p:cNvSpPr>
            <a:spLocks noGrp="1"/>
          </p:cNvSpPr>
          <p:nvPr>
            <p:custDataLst>
              <p:tags r:id="rId10"/>
            </p:custDataLst>
          </p:nvPr>
        </p:nvSpPr>
        <p:spPr bwMode="auto">
          <a:xfrm>
            <a:off x="2709863" y="4062413"/>
            <a:ext cx="569913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EFD2D3A7-6A20-4CCE-8E9B-88EB3C865722}" type="datetime'美''''''系'' ''S''''''''''''U''''''''''''V'''''''''''''''''">
              <a:rPr lang="zh-CN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美系 SUV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0" name="文本占位符 2"/>
          <p:cNvSpPr>
            <a:spLocks noGrp="1"/>
          </p:cNvSpPr>
          <p:nvPr>
            <p:custDataLst>
              <p:tags r:id="rId11"/>
            </p:custDataLst>
          </p:nvPr>
        </p:nvSpPr>
        <p:spPr bwMode="gray">
          <a:xfrm>
            <a:off x="7981950" y="3635375"/>
            <a:ext cx="4826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06133C6F-300F-4C3E-9572-3EAFF11C6B55}" type="datetime'''''''-''''''''''7''''''''''''''''''''.''1''''%''''''''''''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-7.1%</a:t>
            </a:fld>
            <a:endParaRPr kumimoji="0" lang="zh-CN" altLang="en-US" sz="1200" b="1" i="0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0" name="文本占位符 2"/>
          <p:cNvSpPr>
            <a:spLocks noGrp="1"/>
          </p:cNvSpPr>
          <p:nvPr>
            <p:custDataLst>
              <p:tags r:id="rId12"/>
            </p:custDataLst>
          </p:nvPr>
        </p:nvSpPr>
        <p:spPr bwMode="auto">
          <a:xfrm>
            <a:off x="3363913" y="4062413"/>
            <a:ext cx="569913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0FDAD91D-77C7-4FE6-8AA5-F7FD4825982C}" type="datetime'''日''''系'''''''''' ''''''''''''''''''''''''''SU''''V'">
              <a:rPr lang="zh-CN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日系 SUV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5" name="文本占位符 2"/>
          <p:cNvSpPr>
            <a:spLocks noGrp="1"/>
          </p:cNvSpPr>
          <p:nvPr>
            <p:custDataLst>
              <p:tags r:id="rId13"/>
            </p:custDataLst>
          </p:nvPr>
        </p:nvSpPr>
        <p:spPr bwMode="auto">
          <a:xfrm>
            <a:off x="4821238" y="4062413"/>
            <a:ext cx="2667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8F386770-1C49-43E4-BE5D-7ACB10F0377C}" type="datetime'''轿''''''''''''''''''''''''''''''''''''''''''''''''''车'''''">
              <a:rPr lang="zh-CN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轿车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3" name="文本占位符 2"/>
          <p:cNvSpPr>
            <a:spLocks noGrp="1"/>
          </p:cNvSpPr>
          <p:nvPr>
            <p:custDataLst>
              <p:tags r:id="rId14"/>
            </p:custDataLst>
          </p:nvPr>
        </p:nvSpPr>
        <p:spPr bwMode="auto">
          <a:xfrm>
            <a:off x="4021138" y="4062413"/>
            <a:ext cx="5588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19EFDAF5-7D4E-47D1-838D-CC2913155A15}" type="datetime'''''''''''''日''''''系'' ''''轿''''车'''''''">
              <a:rPr lang="zh-CN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日系 轿车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9" name="文本占位符 2"/>
          <p:cNvSpPr>
            <a:spLocks noGrp="1"/>
          </p:cNvSpPr>
          <p:nvPr>
            <p:custDataLst>
              <p:tags r:id="rId15"/>
            </p:custDataLst>
          </p:nvPr>
        </p:nvSpPr>
        <p:spPr bwMode="auto">
          <a:xfrm>
            <a:off x="5411788" y="4062413"/>
            <a:ext cx="3937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8DDF6D9A-D39E-43F9-91FD-3BF343385328}" type="datetime'''''''''''''''''''''''''''''''''''''''''总''''''市''''''''场'''''">
              <a:rPr lang="zh-CN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总市场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7" name="文本占位符 2"/>
          <p:cNvSpPr>
            <a:spLocks noGrp="1"/>
          </p:cNvSpPr>
          <p:nvPr>
            <p:custDataLst>
              <p:tags r:id="rId16"/>
            </p:custDataLst>
          </p:nvPr>
        </p:nvSpPr>
        <p:spPr bwMode="auto">
          <a:xfrm>
            <a:off x="7410450" y="4062413"/>
            <a:ext cx="3175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E61197F0-D416-4730-A4A6-018E762DA731}" type="datetime'M''''''''''''''''''''''''''''''''''''''''''''''''''''''P''V'''">
              <a:rPr lang="en-US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MPV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8" name="文本占位符 2"/>
          <p:cNvSpPr>
            <a:spLocks noGrp="1"/>
          </p:cNvSpPr>
          <p:nvPr>
            <p:custDataLst>
              <p:tags r:id="rId17"/>
            </p:custDataLst>
          </p:nvPr>
        </p:nvSpPr>
        <p:spPr bwMode="auto">
          <a:xfrm>
            <a:off x="7939088" y="4062413"/>
            <a:ext cx="569913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67BDCB5E-3399-431E-9E7A-E0956180E0F0}" type="datetime'''''''''''''''德''系'''''''''' ''''''''''''S''''''U''''''''V'''">
              <a:rPr lang="zh-CN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德系 SUV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" name="文本占位符 2"/>
          <p:cNvSpPr>
            <a:spLocks noGrp="1"/>
          </p:cNvSpPr>
          <p:nvPr>
            <p:custDataLst>
              <p:tags r:id="rId18"/>
            </p:custDataLst>
          </p:nvPr>
        </p:nvSpPr>
        <p:spPr bwMode="auto">
          <a:xfrm>
            <a:off x="9250363" y="4062413"/>
            <a:ext cx="5588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483C7DFF-0B67-4A93-9058-BE8EFC669955}" type="datetime'德''''''''''''系'''''''''''''''''''' 轿''''车'''''''''''">
              <a:rPr lang="zh-CN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德系 轿车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0" name="文本占位符 2"/>
          <p:cNvSpPr>
            <a:spLocks noGrp="1"/>
          </p:cNvSpPr>
          <p:nvPr>
            <p:custDataLst>
              <p:tags r:id="rId19"/>
            </p:custDataLst>
          </p:nvPr>
        </p:nvSpPr>
        <p:spPr bwMode="auto">
          <a:xfrm>
            <a:off x="9904413" y="4062413"/>
            <a:ext cx="5588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A4602322-FFDA-46D0-8959-99FF12DE5C65}" type="datetime'''''''美''''系'''''''''''''' ''''''''''''''''''''''轿''车'">
              <a:rPr lang="zh-CN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美系 轿车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4" name="文本占位符 2"/>
          <p:cNvSpPr>
            <a:spLocks noGrp="1"/>
          </p:cNvSpPr>
          <p:nvPr>
            <p:custDataLst>
              <p:tags r:id="rId20"/>
            </p:custDataLst>
          </p:nvPr>
        </p:nvSpPr>
        <p:spPr bwMode="gray">
          <a:xfrm>
            <a:off x="2740024" y="2541588"/>
            <a:ext cx="50958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6C307655-A5BD-4CAA-9D98-9639D2F71D73}" type="datetime'2''''''''''9''.''''''''''''''4''''''''%'''''''">
              <a:rPr lang="en-US" altLang="en-US" sz="1200" b="1" smtClean="0">
                <a:solidFill>
                  <a:srgbClr val="000000"/>
                </a:solidFill>
              </a:rPr>
              <a:pPr/>
              <a:t>29.4%</a:t>
            </a:fld>
            <a:endParaRPr kumimoji="0" lang="zh-CN" altLang="en-US" sz="1200" b="1" i="0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sym typeface="微软雅黑" panose="020B0503020204020204" charset="-122"/>
            </a:endParaRPr>
          </a:p>
        </p:txBody>
      </p:sp>
      <p:sp>
        <p:nvSpPr>
          <p:cNvPr id="52" name="文本占位符 2"/>
          <p:cNvSpPr>
            <a:spLocks noGrp="1"/>
          </p:cNvSpPr>
          <p:nvPr>
            <p:custDataLst>
              <p:tags r:id="rId21"/>
            </p:custDataLst>
          </p:nvPr>
        </p:nvSpPr>
        <p:spPr bwMode="gray">
          <a:xfrm>
            <a:off x="3394074" y="2894013"/>
            <a:ext cx="50958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A1B374A2-6CD0-46C8-9AA4-96F6DF1EAA53}" type="datetime'''''''''''''''1''''''''''4.''''''''''''''''4''''''''%''''''''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14.4%</a:t>
            </a:fld>
            <a:endParaRPr kumimoji="0" lang="zh-CN" altLang="en-US" sz="1200" b="1" i="0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5" name="文本占位符 2"/>
          <p:cNvSpPr>
            <a:spLocks noGrp="1"/>
          </p:cNvSpPr>
          <p:nvPr>
            <p:custDataLst>
              <p:tags r:id="rId22"/>
            </p:custDataLst>
          </p:nvPr>
        </p:nvSpPr>
        <p:spPr bwMode="gray">
          <a:xfrm>
            <a:off x="4092576" y="3065463"/>
            <a:ext cx="415925" cy="16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buNone/>
            </a:pPr>
            <a:fld id="{F949EAF0-D716-4CA9-8776-78C8BCCC1AB9}" type="datetime'''''7''.''''9''''''''''''%'''''''''''''">
              <a:rPr lang="en-US" altLang="en-US" sz="1200" b="1" smtClean="0">
                <a:solidFill>
                  <a:srgbClr val="000000"/>
                </a:solidFill>
              </a:rPr>
              <a:pPr/>
              <a:t>7.9%</a:t>
            </a:fld>
            <a:endParaRPr kumimoji="0" lang="zh-CN" altLang="en-US" sz="1200" b="1" i="0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sym typeface="微软雅黑" panose="020B0503020204020204" charset="-122"/>
            </a:endParaRPr>
          </a:p>
        </p:txBody>
      </p:sp>
      <p:sp>
        <p:nvSpPr>
          <p:cNvPr id="37" name="文本占位符 2"/>
          <p:cNvSpPr>
            <a:spLocks noGrp="1"/>
          </p:cNvSpPr>
          <p:nvPr>
            <p:custDataLst>
              <p:tags r:id="rId23"/>
            </p:custDataLst>
          </p:nvPr>
        </p:nvSpPr>
        <p:spPr bwMode="gray">
          <a:xfrm>
            <a:off x="4746626" y="3068638"/>
            <a:ext cx="41592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B6F0D2B1-C492-4F9A-80D0-610F2D1966E7}" type="datetime'''''''''7''.''''''''''0''''%''''''''''''''''''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7.0%</a:t>
            </a:fld>
            <a:endParaRPr kumimoji="0" lang="zh-CN" altLang="en-US" sz="1200" b="1" i="0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6" name="文本占位符 2"/>
          <p:cNvSpPr>
            <a:spLocks noGrp="1"/>
          </p:cNvSpPr>
          <p:nvPr>
            <p:custDataLst>
              <p:tags r:id="rId24"/>
            </p:custDataLst>
          </p:nvPr>
        </p:nvSpPr>
        <p:spPr bwMode="gray">
          <a:xfrm>
            <a:off x="5400676" y="3114675"/>
            <a:ext cx="41592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3C5A04A6-1CB6-46E2-A35E-C019D4F2BFBB}" type="datetime'''''''''5''''''''''.''''''1''''''''''''''%''''''''''''''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5.1%</a:t>
            </a:fld>
            <a:endParaRPr kumimoji="0" lang="zh-CN" altLang="en-US" sz="1200" b="1" i="0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7" name="文本占位符 2"/>
          <p:cNvSpPr>
            <a:spLocks noGrp="1"/>
          </p:cNvSpPr>
          <p:nvPr>
            <p:custDataLst>
              <p:tags r:id="rId25"/>
            </p:custDataLst>
          </p:nvPr>
        </p:nvSpPr>
        <p:spPr bwMode="gray">
          <a:xfrm>
            <a:off x="6054726" y="3135313"/>
            <a:ext cx="41592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6B58FE40-3A60-4665-B0E8-568BF029386E}" type="datetime'''4''''''.''''''''''''''2''''''''''''''''''''''''%''''''''''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4.2%</a:t>
            </a:fld>
            <a:endParaRPr kumimoji="0" lang="zh-CN" altLang="en-US" sz="1200" b="1" i="0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8" name="文本占位符 2"/>
          <p:cNvSpPr>
            <a:spLocks noGrp="1"/>
          </p:cNvSpPr>
          <p:nvPr>
            <p:custDataLst>
              <p:tags r:id="rId26"/>
            </p:custDataLst>
          </p:nvPr>
        </p:nvSpPr>
        <p:spPr bwMode="gray">
          <a:xfrm>
            <a:off x="6707188" y="3146425"/>
            <a:ext cx="41592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67D45A42-B4AF-470C-9254-DC955CE24C5D}" type="datetime'''''''3''''''''''''''''''''.''''''''''''''''''''''''''''7''%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3.7%</a:t>
            </a:fld>
            <a:endParaRPr kumimoji="0" lang="zh-CN" altLang="en-US" sz="1200" b="1" i="0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9" name="文本占位符 2"/>
          <p:cNvSpPr>
            <a:spLocks noGrp="1"/>
          </p:cNvSpPr>
          <p:nvPr>
            <p:custDataLst>
              <p:tags r:id="rId27"/>
            </p:custDataLst>
          </p:nvPr>
        </p:nvSpPr>
        <p:spPr bwMode="gray">
          <a:xfrm>
            <a:off x="7361238" y="3194050"/>
            <a:ext cx="41592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7611086D-B3CC-433A-BD5B-FA2194BBFB67}" type="datetime'1''''''''.''''''''''''''''7''%''''''''''''''''''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1.7%</a:t>
            </a:fld>
            <a:endParaRPr kumimoji="0" lang="zh-CN" altLang="en-US" sz="1200" b="1" i="0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2" name="文本占位符 2"/>
          <p:cNvSpPr>
            <a:spLocks noGrp="1"/>
          </p:cNvSpPr>
          <p:nvPr>
            <p:custDataLst>
              <p:tags r:id="rId28"/>
            </p:custDataLst>
          </p:nvPr>
        </p:nvSpPr>
        <p:spPr bwMode="gray">
          <a:xfrm>
            <a:off x="9242425" y="3835400"/>
            <a:ext cx="576263" cy="16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22225" tIns="0" rIns="22225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AE194D4E-5F84-46A7-ACEC-6C873DCA2B22}" type="datetime'''''''''''-''''''''''1''''''5''.6''''''%'">
              <a:rPr lang="en-US" altLang="en-US" sz="1200" b="1" smtClean="0"/>
              <a:pPr/>
              <a:t>-15.6%</a:t>
            </a:fld>
            <a:endParaRPr lang="zh-CN" altLang="en-US" sz="1200" b="1" dirty="0">
              <a:sym typeface="微软雅黑" panose="020B0503020204020204" charset="-122"/>
            </a:endParaRPr>
          </a:p>
        </p:txBody>
      </p:sp>
      <p:sp>
        <p:nvSpPr>
          <p:cNvPr id="61" name="文本占位符 2"/>
          <p:cNvSpPr>
            <a:spLocks noGrp="1"/>
          </p:cNvSpPr>
          <p:nvPr>
            <p:custDataLst>
              <p:tags r:id="rId29"/>
            </p:custDataLst>
          </p:nvPr>
        </p:nvSpPr>
        <p:spPr bwMode="gray">
          <a:xfrm>
            <a:off x="8589963" y="3752850"/>
            <a:ext cx="576263" cy="16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22225" tIns="0" rIns="22225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C783DEE9-DA9E-47D3-A4B9-ADDAD9ECEEE7}" type="datetime'''''''''''''''''''''''''''''''''''''''''''''-''1''''2.1''%'''">
              <a:rPr lang="en-US" altLang="en-US" sz="1200" b="1" smtClean="0"/>
              <a:pPr/>
              <a:t>-12.1%</a:t>
            </a:fld>
            <a:endParaRPr lang="zh-CN" altLang="en-US" sz="1200" b="1" dirty="0">
              <a:sym typeface="微软雅黑" panose="020B0503020204020204" charset="-122"/>
            </a:endParaRPr>
          </a:p>
        </p:txBody>
      </p:sp>
      <p:sp>
        <p:nvSpPr>
          <p:cNvPr id="63" name="文本占位符 2"/>
          <p:cNvSpPr>
            <a:spLocks noGrp="1"/>
          </p:cNvSpPr>
          <p:nvPr>
            <p:custDataLst>
              <p:tags r:id="rId30"/>
            </p:custDataLst>
          </p:nvPr>
        </p:nvSpPr>
        <p:spPr bwMode="gray">
          <a:xfrm>
            <a:off x="9896475" y="3854450"/>
            <a:ext cx="576263" cy="16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22225" tIns="0" rIns="22225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2E469F37-07FB-40B1-AE6A-9863A4C456A9}" type="datetime'''''''''''''''''''''''''''-''''''''''''''1''6''''.4%'''''''">
              <a:rPr lang="en-US" altLang="en-US" sz="1200" b="1" smtClean="0"/>
              <a:pPr/>
              <a:t>-16.4%</a:t>
            </a:fld>
            <a:endParaRPr lang="zh-CN" altLang="en-US" sz="1200" b="1" dirty="0">
              <a:sym typeface="微软雅黑" panose="020B0503020204020204" charset="-122"/>
            </a:endParaRPr>
          </a:p>
        </p:txBody>
      </p:sp>
      <p:sp>
        <p:nvSpPr>
          <p:cNvPr id="42" name="文本框 12"/>
          <p:cNvSpPr txBox="1">
            <a:spLocks noChangeArrowheads="1"/>
          </p:cNvSpPr>
          <p:nvPr/>
        </p:nvSpPr>
        <p:spPr bwMode="auto">
          <a:xfrm>
            <a:off x="749300" y="188595"/>
            <a:ext cx="9151938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2800" u="sng" dirty="0">
                <a:solidFill>
                  <a:srgbClr val="00A4C5"/>
                </a:solidFill>
                <a:latin typeface="Arial" panose="020B0604020202020204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国别细分市场</a:t>
            </a:r>
          </a:p>
        </p:txBody>
      </p:sp>
      <p:sp>
        <p:nvSpPr>
          <p:cNvPr id="66" name="圆角矩形 18"/>
          <p:cNvSpPr/>
          <p:nvPr/>
        </p:nvSpPr>
        <p:spPr>
          <a:xfrm>
            <a:off x="2316000" y="914400"/>
            <a:ext cx="7560000" cy="423545"/>
          </a:xfrm>
          <a:prstGeom prst="roundRect">
            <a:avLst/>
          </a:prstGeom>
          <a:solidFill>
            <a:srgbClr val="159EBE"/>
          </a:solidFill>
          <a:ln>
            <a:noFill/>
          </a:ln>
        </p:spPr>
        <p:style>
          <a:lnRef idx="2">
            <a:srgbClr val="E32D91">
              <a:shade val="50000"/>
            </a:srgbClr>
          </a:lnRef>
          <a:fillRef idx="1">
            <a:srgbClr val="E32D91"/>
          </a:fillRef>
          <a:effectRef idx="0">
            <a:srgbClr val="E32D91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2357276" y="930084"/>
            <a:ext cx="754396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各国别不同车型大类增速、销量和份额（</a:t>
            </a:r>
            <a:r>
              <a:rPr lang="en-US" altLang="zh-CN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2022</a:t>
            </a:r>
            <a:r>
              <a:rPr lang="zh-CN" altLang="en-US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年</a:t>
            </a:r>
            <a:r>
              <a:rPr lang="en-US" altLang="zh-CN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2</a:t>
            </a:r>
            <a:r>
              <a:rPr lang="zh-CN" altLang="en-US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月）</a:t>
            </a:r>
          </a:p>
          <a:p>
            <a:endParaRPr lang="zh-CN" altLang="en-US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等线" panose="02010600030101010101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551849" y="5948693"/>
            <a:ext cx="412645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*</a:t>
            </a:r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未计入份额低于</a:t>
            </a:r>
            <a:r>
              <a:rPr lang="en-US" altLang="zh-CN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2%</a:t>
            </a:r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的细分市场</a:t>
            </a:r>
            <a:endParaRPr lang="en-US" altLang="zh-CN" sz="1000" b="1" dirty="0">
              <a:solidFill>
                <a:srgbClr val="159EB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数据来源：乘用车市场信息联席会月报表（零售表，狭义汇总） </a:t>
            </a:r>
            <a:r>
              <a:rPr lang="en-US" altLang="zh-CN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终稿</a:t>
            </a:r>
          </a:p>
        </p:txBody>
      </p:sp>
      <p:sp>
        <p:nvSpPr>
          <p:cNvPr id="11" name="灯片编号占位符 10">
            <a:extLst>
              <a:ext uri="{FF2B5EF4-FFF2-40B4-BE49-F238E27FC236}">
                <a16:creationId xmlns:a16="http://schemas.microsoft.com/office/drawing/2014/main" id="{26C3D6E2-A278-452E-84C1-957FED8BB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A455D-95D5-41E4-A9F6-867A8246F069}" type="slidenum">
              <a:rPr lang="zh-CN" altLang="en-US" smtClean="0"/>
              <a:t>17</a:t>
            </a:fld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 rot="19500000">
            <a:off x="1695130" y="3271008"/>
            <a:ext cx="40316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CPCA</a:t>
            </a:r>
            <a:r>
              <a:rPr lang="zh-CN" altLang="en-US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乘联会</a:t>
            </a:r>
          </a:p>
        </p:txBody>
      </p:sp>
      <p:sp>
        <p:nvSpPr>
          <p:cNvPr id="5" name="文本框 4"/>
          <p:cNvSpPr txBox="1"/>
          <p:nvPr/>
        </p:nvSpPr>
        <p:spPr>
          <a:xfrm rot="19500000">
            <a:off x="6343664" y="3208030"/>
            <a:ext cx="40316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CPCA</a:t>
            </a:r>
            <a:r>
              <a:rPr lang="zh-CN" altLang="en-US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乘联会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63789074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7" name="think-cell 幻灯片" r:id="rId33" imgW="9525" imgH="9525" progId="TCLayout.ActiveDocument.1">
                  <p:embed/>
                </p:oleObj>
              </mc:Choice>
              <mc:Fallback>
                <p:oleObj name="think-cell 幻灯片" r:id="rId33" imgW="9525" imgH="9525" progId="TCLayout.ActiveDocument.1">
                  <p:embed/>
                  <p:pic>
                    <p:nvPicPr>
                      <p:cNvPr id="3" name="对象 2" hidden="1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49799" y="1747329"/>
            <a:ext cx="576000" cy="345600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99686" y="1725612"/>
            <a:ext cx="576000" cy="345600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11896" y="1738185"/>
            <a:ext cx="576000" cy="345600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55183" y="1738185"/>
            <a:ext cx="576000" cy="345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2303257"/>
              </p:ext>
            </p:extLst>
          </p:nvPr>
        </p:nvGraphicFramePr>
        <p:xfrm>
          <a:off x="1100435" y="4032377"/>
          <a:ext cx="9396000" cy="988634"/>
        </p:xfrm>
        <a:graphic>
          <a:graphicData uri="http://schemas.openxmlformats.org/drawingml/2006/table">
            <a:tbl>
              <a:tblPr firstRow="1" firstCol="1" bandRow="1"/>
              <a:tblGrid>
                <a:gridCol w="86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332317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销量（千辆）</a:t>
                      </a: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562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111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823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1,565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3,335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1,603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294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387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168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281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447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146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231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份额（总市场）</a:t>
                      </a: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16.8%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24.7%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46.9%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48.1%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11.6%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97" name="Chart 3">
            <a:extLst>
              <a:ext uri="{FF2B5EF4-FFF2-40B4-BE49-F238E27FC236}">
                <a16:creationId xmlns:a16="http://schemas.microsoft.com/office/drawing/2014/main" id="{2339D53E-9D80-41B1-866F-58DBFDF7EA2C}"/>
              </a:ext>
            </a:extLst>
          </p:cNvPr>
          <p:cNvGraphicFramePr/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764191323"/>
              </p:ext>
            </p:extLst>
          </p:nvPr>
        </p:nvGraphicFramePr>
        <p:xfrm>
          <a:off x="1931988" y="2070100"/>
          <a:ext cx="8662987" cy="1841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5"/>
          </a:graphicData>
        </a:graphic>
      </p:graphicFrame>
      <p:sp>
        <p:nvSpPr>
          <p:cNvPr id="80" name="文本占位符 2"/>
          <p:cNvSpPr>
            <a:spLocks noGrp="1"/>
          </p:cNvSpPr>
          <p:nvPr>
            <p:custDataLst>
              <p:tags r:id="rId5"/>
            </p:custDataLst>
          </p:nvPr>
        </p:nvSpPr>
        <p:spPr bwMode="auto">
          <a:xfrm>
            <a:off x="3363913" y="4079875"/>
            <a:ext cx="569913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A484E80F-BA76-4967-9C13-D9CF6363B49E}" type="datetime'''''''''''自''''''''''''''主'''''' S''''''''U''V'''''''''">
              <a:rPr lang="zh-CN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自主 SUV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" name="文本占位符 2"/>
          <p:cNvSpPr>
            <a:spLocks noGrp="1"/>
          </p:cNvSpPr>
          <p:nvPr>
            <p:custDataLst>
              <p:tags r:id="rId6"/>
            </p:custDataLst>
          </p:nvPr>
        </p:nvSpPr>
        <p:spPr bwMode="auto">
          <a:xfrm>
            <a:off x="2709863" y="4079875"/>
            <a:ext cx="569913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77005D17-0FD1-4B79-9C32-0775AF60BD87}" type="datetime'美''''''系'' ''S''''''''''''U''''''''''''V'''''''''''''''''">
              <a:rPr lang="zh-CN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美系 SUV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0" name="文本占位符 2"/>
          <p:cNvSpPr>
            <a:spLocks noGrp="1"/>
          </p:cNvSpPr>
          <p:nvPr>
            <p:custDataLst>
              <p:tags r:id="rId7"/>
            </p:custDataLst>
          </p:nvPr>
        </p:nvSpPr>
        <p:spPr bwMode="auto">
          <a:xfrm>
            <a:off x="2060575" y="4079875"/>
            <a:ext cx="5588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5974A102-0939-4E39-B84A-8C361459B104}" type="datetime'''自''''''主'''''''''''''''' ''''''''''''轿''''''''''''''''''''车'">
              <a:rPr lang="zh-CN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自主 轿车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4" name="文本占位符 2"/>
          <p:cNvSpPr>
            <a:spLocks noGrp="1"/>
          </p:cNvSpPr>
          <p:nvPr>
            <p:custDataLst>
              <p:tags r:id="rId8"/>
            </p:custDataLst>
          </p:nvPr>
        </p:nvSpPr>
        <p:spPr bwMode="auto">
          <a:xfrm>
            <a:off x="5978525" y="4079875"/>
            <a:ext cx="569913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CE3DA179-DB61-44EF-93A1-E5ED4C15FFCC}" type="datetime'''德''''''''系'''''''''''''''' S''''''''''''''U''''''''V'">
              <a:rPr lang="zh-CN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德系 SUV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9" name="文本占位符 2"/>
          <p:cNvSpPr>
            <a:spLocks noGrp="1"/>
          </p:cNvSpPr>
          <p:nvPr>
            <p:custDataLst>
              <p:tags r:id="rId9"/>
            </p:custDataLst>
          </p:nvPr>
        </p:nvSpPr>
        <p:spPr bwMode="auto">
          <a:xfrm>
            <a:off x="5475288" y="4079875"/>
            <a:ext cx="2667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11A3DA9C-16F8-40A3-9288-A67F3731C2B4}" type="datetime'''''''''''''''''''''''''轿''''''''''''''''车'''''''''''''''''''">
              <a:rPr lang="zh-CN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轿车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3" name="文本占位符 2"/>
          <p:cNvSpPr>
            <a:spLocks noGrp="1"/>
          </p:cNvSpPr>
          <p:nvPr>
            <p:custDataLst>
              <p:tags r:id="rId10"/>
            </p:custDataLst>
          </p:nvPr>
        </p:nvSpPr>
        <p:spPr bwMode="auto">
          <a:xfrm>
            <a:off x="4162426" y="4079875"/>
            <a:ext cx="277813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46D14917-E646-4B10-9EB6-F4E423A9964A}" type="datetime'''''''S''''U''''''''''''''''''''''''''''''''''''''V'''">
              <a:rPr lang="en-US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SUV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6" name="文本占位符 2"/>
          <p:cNvSpPr>
            <a:spLocks noGrp="1"/>
          </p:cNvSpPr>
          <p:nvPr>
            <p:custDataLst>
              <p:tags r:id="rId11"/>
            </p:custDataLst>
          </p:nvPr>
        </p:nvSpPr>
        <p:spPr bwMode="auto">
          <a:xfrm>
            <a:off x="6635750" y="4079875"/>
            <a:ext cx="5588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A9536B6D-41A0-4374-8366-9FA1706696C4}" type="datetime'日''系'' ''''轿''''''''''车'''''''''''''''''''">
              <a:rPr lang="zh-CN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日系 轿车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5" name="文本占位符 2"/>
          <p:cNvSpPr>
            <a:spLocks noGrp="1"/>
          </p:cNvSpPr>
          <p:nvPr>
            <p:custDataLst>
              <p:tags r:id="rId12"/>
            </p:custDataLst>
          </p:nvPr>
        </p:nvSpPr>
        <p:spPr bwMode="auto">
          <a:xfrm>
            <a:off x="4757738" y="4079875"/>
            <a:ext cx="3937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B176C16A-4619-4BB8-AE3C-02B3B1900552}" type="datetime'''总''''''''''''市''''''''''''''''''''''''场'''''''''''''''''''">
              <a:rPr lang="zh-CN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总市场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7" name="文本占位符 2"/>
          <p:cNvSpPr>
            <a:spLocks noGrp="1"/>
          </p:cNvSpPr>
          <p:nvPr>
            <p:custDataLst>
              <p:tags r:id="rId13"/>
            </p:custDataLst>
          </p:nvPr>
        </p:nvSpPr>
        <p:spPr bwMode="auto">
          <a:xfrm>
            <a:off x="7410450" y="4079875"/>
            <a:ext cx="3175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E61197F0-D416-4730-A4A6-018E762DA731}" type="datetime'M''''''''''''''''''''''''''''''''''''''''''''''''''''''P''V'''">
              <a:rPr lang="en-US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MPV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8" name="文本占位符 2"/>
          <p:cNvSpPr>
            <a:spLocks noGrp="1"/>
          </p:cNvSpPr>
          <p:nvPr>
            <p:custDataLst>
              <p:tags r:id="rId14"/>
            </p:custDataLst>
          </p:nvPr>
        </p:nvSpPr>
        <p:spPr bwMode="auto">
          <a:xfrm>
            <a:off x="7939088" y="4079875"/>
            <a:ext cx="569913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597AF016-F866-4B63-8B0F-B380936BAA49}" type="datetime'''''''日''系 ''''S''U''''''''''''''''''''''''''''V'''''">
              <a:rPr lang="zh-CN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日系 SUV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0" name="文本占位符 2"/>
          <p:cNvSpPr>
            <a:spLocks noGrp="1"/>
          </p:cNvSpPr>
          <p:nvPr>
            <p:custDataLst>
              <p:tags r:id="rId15"/>
            </p:custDataLst>
          </p:nvPr>
        </p:nvSpPr>
        <p:spPr bwMode="auto">
          <a:xfrm>
            <a:off x="9904413" y="4079875"/>
            <a:ext cx="5588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EBD8A4FF-9D0B-4266-845E-95C66CADB0C3}" type="datetime'''''''美''''系'''''''''''''' ''''''''''''''''''''''轿''车'">
              <a:rPr lang="zh-CN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美系 轿车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9" name="文本占位符 2"/>
          <p:cNvSpPr>
            <a:spLocks noGrp="1"/>
          </p:cNvSpPr>
          <p:nvPr>
            <p:custDataLst>
              <p:tags r:id="rId16"/>
            </p:custDataLst>
          </p:nvPr>
        </p:nvSpPr>
        <p:spPr bwMode="auto">
          <a:xfrm>
            <a:off x="8572500" y="4079875"/>
            <a:ext cx="6096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D0738B06-88C5-40DE-B379-9C49B10BB645}" type="datetime'''''''''自''''''''''''''''''''''主'''''''' ''''MP''V'''''''''''">
              <a:rPr lang="zh-CN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自主 MPV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" name="文本占位符 2"/>
          <p:cNvSpPr>
            <a:spLocks noGrp="1"/>
          </p:cNvSpPr>
          <p:nvPr>
            <p:custDataLst>
              <p:tags r:id="rId17"/>
            </p:custDataLst>
          </p:nvPr>
        </p:nvSpPr>
        <p:spPr bwMode="auto">
          <a:xfrm>
            <a:off x="9250363" y="4079875"/>
            <a:ext cx="5588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0ED83326-9BC3-4A29-89C1-EE45FCC4AE0B}" type="datetime'德''''''''''''系'''''''''''''''''''' 轿''''车'''''''''''">
              <a:rPr lang="zh-CN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德系 轿车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3" name="文本占位符 2"/>
          <p:cNvSpPr>
            <a:spLocks noGrp="1"/>
          </p:cNvSpPr>
          <p:nvPr>
            <p:custDataLst>
              <p:tags r:id="rId18"/>
            </p:custDataLst>
          </p:nvPr>
        </p:nvSpPr>
        <p:spPr bwMode="gray">
          <a:xfrm>
            <a:off x="2085975" y="1944688"/>
            <a:ext cx="50958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CE68636F-DE76-4A6A-9257-346693975F3F}" type="datetime'4''''''''''''''''''''''''''''''''0''''.8''''%''''''''''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40.8%</a:t>
            </a:fld>
            <a:endParaRPr kumimoji="0" lang="zh-CN" altLang="en-US" sz="1200" b="1" i="0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4" name="文本占位符 2"/>
          <p:cNvSpPr>
            <a:spLocks noGrp="1"/>
          </p:cNvSpPr>
          <p:nvPr>
            <p:custDataLst>
              <p:tags r:id="rId19"/>
            </p:custDataLst>
          </p:nvPr>
        </p:nvSpPr>
        <p:spPr bwMode="gray">
          <a:xfrm>
            <a:off x="2740024" y="2579688"/>
            <a:ext cx="50958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1C374304-304F-4B3D-9D9C-B9A8720DA91D}" type="datetime'''''''''''1''''''''''''6''''''''''.''''''''''''''3%'''''">
              <a:rPr lang="en-US" altLang="en-US" sz="1200" b="1" smtClean="0">
                <a:solidFill>
                  <a:srgbClr val="000000"/>
                </a:solidFill>
              </a:rPr>
              <a:pPr/>
              <a:t>16.3%</a:t>
            </a:fld>
            <a:endParaRPr kumimoji="0" lang="zh-CN" altLang="en-US" sz="1200" b="1" i="0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sym typeface="微软雅黑" panose="020B0503020204020204" charset="-122"/>
            </a:endParaRPr>
          </a:p>
        </p:txBody>
      </p:sp>
      <p:sp>
        <p:nvSpPr>
          <p:cNvPr id="89" name="文本占位符 2">
            <a:extLst>
              <a:ext uri="{FF2B5EF4-FFF2-40B4-BE49-F238E27FC236}">
                <a16:creationId xmlns:a16="http://schemas.microsoft.com/office/drawing/2014/main" id="{B61A5CC8-9C46-43F1-B61E-AD8AE8898C54}"/>
              </a:ext>
            </a:extLst>
          </p:cNvPr>
          <p:cNvSpPr>
            <a:spLocks noGrp="1"/>
          </p:cNvSpPr>
          <p:nvPr>
            <p:custDataLst>
              <p:tags r:id="rId20"/>
            </p:custDataLst>
          </p:nvPr>
        </p:nvSpPr>
        <p:spPr bwMode="gray">
          <a:xfrm>
            <a:off x="9896475" y="3854450"/>
            <a:ext cx="576263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BAE0FABF-9F1A-4271-BD97-9243A244F73B}" type="datetime'''''''''''''''-''23.''9''''''%''''''''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pPr/>
              <a:t>-23.9%</a:t>
            </a:fld>
            <a:endParaRPr lang="zh-CN" altLang="en-US" sz="1200" b="1" strike="noStrike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77" name="文本占位符 2">
            <a:extLst>
              <a:ext uri="{FF2B5EF4-FFF2-40B4-BE49-F238E27FC236}">
                <a16:creationId xmlns:a16="http://schemas.microsoft.com/office/drawing/2014/main" id="{FF22EFCB-8199-42AE-BE6C-885C2B92C3F6}"/>
              </a:ext>
            </a:extLst>
          </p:cNvPr>
          <p:cNvSpPr>
            <a:spLocks noGrp="1"/>
          </p:cNvSpPr>
          <p:nvPr>
            <p:custDataLst>
              <p:tags r:id="rId21"/>
            </p:custDataLst>
          </p:nvPr>
        </p:nvSpPr>
        <p:spPr bwMode="gray">
          <a:xfrm>
            <a:off x="3440114" y="2927350"/>
            <a:ext cx="41592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CC087D99-0CC3-450F-AA99-AF437A5EE69D}" type="datetime'''''''2''''.9''''''''''''''%''''''''''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pPr/>
              <a:t>2.9%</a:t>
            </a:fld>
            <a:endParaRPr lang="zh-CN" altLang="en-US" sz="1200" b="1" strike="noStrike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88" name="文本占位符 2">
            <a:extLst>
              <a:ext uri="{FF2B5EF4-FFF2-40B4-BE49-F238E27FC236}">
                <a16:creationId xmlns:a16="http://schemas.microsoft.com/office/drawing/2014/main" id="{3067748D-B269-4B90-9740-D0B964EE1FF3}"/>
              </a:ext>
            </a:extLst>
          </p:cNvPr>
          <p:cNvSpPr>
            <a:spLocks noGrp="1"/>
          </p:cNvSpPr>
          <p:nvPr>
            <p:custDataLst>
              <p:tags r:id="rId22"/>
            </p:custDataLst>
          </p:nvPr>
        </p:nvSpPr>
        <p:spPr bwMode="gray">
          <a:xfrm>
            <a:off x="9242425" y="3703638"/>
            <a:ext cx="576263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76E372BB-8C80-40D7-AAA8-12F0DC4DC90D}" type="datetime'''''-''''''''''''''''''1''''8''''.1''''''''''''''''''''''%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pPr/>
              <a:t>-18.1%</a:t>
            </a:fld>
            <a:endParaRPr lang="zh-CN" altLang="en-US" sz="1200" b="1" strike="noStrike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78" name="文本占位符 2">
            <a:extLst>
              <a:ext uri="{FF2B5EF4-FFF2-40B4-BE49-F238E27FC236}">
                <a16:creationId xmlns:a16="http://schemas.microsoft.com/office/drawing/2014/main" id="{B2030CBA-D42F-4607-B15D-27FED93BE0EE}"/>
              </a:ext>
            </a:extLst>
          </p:cNvPr>
          <p:cNvSpPr>
            <a:spLocks noGrp="1"/>
          </p:cNvSpPr>
          <p:nvPr>
            <p:custDataLst>
              <p:tags r:id="rId23"/>
            </p:custDataLst>
          </p:nvPr>
        </p:nvSpPr>
        <p:spPr bwMode="gray">
          <a:xfrm>
            <a:off x="4059238" y="3251200"/>
            <a:ext cx="4826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0CD979AD-9C04-4718-97CE-C84A1C8306DD}" type="datetime'-0.''''''''''''''''''''''''6''''''''''''''''''''''%''''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pPr/>
              <a:t>-0.6%</a:t>
            </a:fld>
            <a:endParaRPr lang="zh-CN" altLang="en-US" sz="1200" b="1" strike="noStrike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79" name="文本占位符 2">
            <a:extLst>
              <a:ext uri="{FF2B5EF4-FFF2-40B4-BE49-F238E27FC236}">
                <a16:creationId xmlns:a16="http://schemas.microsoft.com/office/drawing/2014/main" id="{85FCF1BE-AA63-42FD-ABA1-04AE51EFE0DC}"/>
              </a:ext>
            </a:extLst>
          </p:cNvPr>
          <p:cNvSpPr>
            <a:spLocks noGrp="1"/>
          </p:cNvSpPr>
          <p:nvPr>
            <p:custDataLst>
              <p:tags r:id="rId24"/>
            </p:custDataLst>
          </p:nvPr>
        </p:nvSpPr>
        <p:spPr bwMode="gray">
          <a:xfrm>
            <a:off x="4713288" y="3271838"/>
            <a:ext cx="4826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10C8460D-6BD3-4517-9DCC-7959D2C9F46D}" type="datetime'''''''''''-''''''''''''''''''''1''''''''''.''''''4''''''%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pPr/>
              <a:t>-1.4%</a:t>
            </a:fld>
            <a:endParaRPr lang="zh-CN" altLang="en-US" sz="1200" b="1" strike="noStrike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81" name="文本占位符 2">
            <a:extLst>
              <a:ext uri="{FF2B5EF4-FFF2-40B4-BE49-F238E27FC236}">
                <a16:creationId xmlns:a16="http://schemas.microsoft.com/office/drawing/2014/main" id="{7BDD2487-9B6E-40D7-8C21-CAF0A7986A70}"/>
              </a:ext>
            </a:extLst>
          </p:cNvPr>
          <p:cNvSpPr>
            <a:spLocks noGrp="1"/>
          </p:cNvSpPr>
          <p:nvPr>
            <p:custDataLst>
              <p:tags r:id="rId25"/>
            </p:custDataLst>
          </p:nvPr>
        </p:nvSpPr>
        <p:spPr bwMode="gray">
          <a:xfrm>
            <a:off x="5367338" y="3279775"/>
            <a:ext cx="4826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6DEE10F6-AD6C-4CBB-97DA-0672B6E40263}" type="datetime'''''''''''''-''''''1''''''''''.''''7''%''''''''''''''''''''''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pPr/>
              <a:t>-1.7%</a:t>
            </a:fld>
            <a:endParaRPr lang="zh-CN" altLang="en-US" sz="1200" b="1" strike="noStrike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82" name="文本占位符 2">
            <a:extLst>
              <a:ext uri="{FF2B5EF4-FFF2-40B4-BE49-F238E27FC236}">
                <a16:creationId xmlns:a16="http://schemas.microsoft.com/office/drawing/2014/main" id="{4FF565D5-F42C-4512-8BC3-EE22C697C165}"/>
              </a:ext>
            </a:extLst>
          </p:cNvPr>
          <p:cNvSpPr>
            <a:spLocks noGrp="1"/>
          </p:cNvSpPr>
          <p:nvPr>
            <p:custDataLst>
              <p:tags r:id="rId26"/>
            </p:custDataLst>
          </p:nvPr>
        </p:nvSpPr>
        <p:spPr bwMode="gray">
          <a:xfrm>
            <a:off x="6021388" y="3300413"/>
            <a:ext cx="4826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AF7B18AB-8C6F-4AC3-BA83-7803CD29E783}" type="datetime'''''''''-''''''''''''''2''''''''''''.''''5''%''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pPr/>
              <a:t>-2.5%</a:t>
            </a:fld>
            <a:endParaRPr lang="zh-CN" altLang="en-US" sz="1200" b="1" strike="noStrike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84" name="文本占位符 2">
            <a:extLst>
              <a:ext uri="{FF2B5EF4-FFF2-40B4-BE49-F238E27FC236}">
                <a16:creationId xmlns:a16="http://schemas.microsoft.com/office/drawing/2014/main" id="{E2CF8676-20A4-489E-90D0-7C600E109755}"/>
              </a:ext>
            </a:extLst>
          </p:cNvPr>
          <p:cNvSpPr>
            <a:spLocks noGrp="1"/>
          </p:cNvSpPr>
          <p:nvPr>
            <p:custDataLst>
              <p:tags r:id="rId27"/>
            </p:custDataLst>
          </p:nvPr>
        </p:nvSpPr>
        <p:spPr bwMode="gray">
          <a:xfrm>
            <a:off x="6673850" y="3375025"/>
            <a:ext cx="4826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A8FB3B1A-532D-425B-8E4E-FC381ED000AE}" type="datetime'''''-''''''''5''''''.''''''''''''''''''''4%''''''''''''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pPr/>
              <a:t>-5.4%</a:t>
            </a:fld>
            <a:endParaRPr lang="zh-CN" altLang="en-US" sz="1200" b="1" strike="noStrike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85" name="文本占位符 2">
            <a:extLst>
              <a:ext uri="{FF2B5EF4-FFF2-40B4-BE49-F238E27FC236}">
                <a16:creationId xmlns:a16="http://schemas.microsoft.com/office/drawing/2014/main" id="{6E0BEAA7-5C8F-4EB5-B640-445672F637C3}"/>
              </a:ext>
            </a:extLst>
          </p:cNvPr>
          <p:cNvSpPr>
            <a:spLocks noGrp="1"/>
          </p:cNvSpPr>
          <p:nvPr>
            <p:custDataLst>
              <p:tags r:id="rId28"/>
            </p:custDataLst>
          </p:nvPr>
        </p:nvSpPr>
        <p:spPr bwMode="gray">
          <a:xfrm>
            <a:off x="7327900" y="3390900"/>
            <a:ext cx="4826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81058740-5F10-4886-A64B-A1DFFDB8BDB1}" type="datetime'''''''''''''''-''''''''''6''''''''''''.0''''''''''%''''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pPr/>
              <a:t>-6.0%</a:t>
            </a:fld>
            <a:endParaRPr lang="zh-CN" altLang="en-US" sz="1200" b="1" strike="noStrike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86" name="文本占位符 2">
            <a:extLst>
              <a:ext uri="{FF2B5EF4-FFF2-40B4-BE49-F238E27FC236}">
                <a16:creationId xmlns:a16="http://schemas.microsoft.com/office/drawing/2014/main" id="{E3AAF0E3-FB92-4EBD-B89E-DB15EAC44E54}"/>
              </a:ext>
            </a:extLst>
          </p:cNvPr>
          <p:cNvSpPr>
            <a:spLocks noGrp="1"/>
          </p:cNvSpPr>
          <p:nvPr>
            <p:custDataLst>
              <p:tags r:id="rId29"/>
            </p:custDataLst>
          </p:nvPr>
        </p:nvSpPr>
        <p:spPr bwMode="gray">
          <a:xfrm>
            <a:off x="7981950" y="3395663"/>
            <a:ext cx="4826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408A9961-1CBD-4DC1-8DE1-97F1276B12B4}" type="datetime'''''''''''''-''''''''''''''6''.''2''''''''''''''%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pPr/>
              <a:t>-6.2%</a:t>
            </a:fld>
            <a:endParaRPr lang="zh-CN" altLang="en-US" sz="1200" b="1" strike="noStrike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87" name="文本占位符 2">
            <a:extLst>
              <a:ext uri="{FF2B5EF4-FFF2-40B4-BE49-F238E27FC236}">
                <a16:creationId xmlns:a16="http://schemas.microsoft.com/office/drawing/2014/main" id="{8F029E67-595B-49B7-9552-3BFBD89C75F1}"/>
              </a:ext>
            </a:extLst>
          </p:cNvPr>
          <p:cNvSpPr>
            <a:spLocks noGrp="1"/>
          </p:cNvSpPr>
          <p:nvPr>
            <p:custDataLst>
              <p:tags r:id="rId30"/>
            </p:custDataLst>
          </p:nvPr>
        </p:nvSpPr>
        <p:spPr bwMode="gray">
          <a:xfrm>
            <a:off x="8589963" y="3665538"/>
            <a:ext cx="576263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0F9E5CCB-383A-45AF-B8EA-75CF9B3B6D21}" type="datetime'''''''''''''''''''-''''''''''''''''''1''''''''''6.''6''%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pPr/>
              <a:t>-16.6%</a:t>
            </a:fld>
            <a:endParaRPr lang="zh-CN" altLang="en-US" sz="1200" b="1" strike="noStrike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42" name="文本框 12"/>
          <p:cNvSpPr txBox="1">
            <a:spLocks noChangeArrowheads="1"/>
          </p:cNvSpPr>
          <p:nvPr/>
        </p:nvSpPr>
        <p:spPr bwMode="auto">
          <a:xfrm>
            <a:off x="749300" y="188595"/>
            <a:ext cx="9151938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2800" u="sng" dirty="0">
                <a:solidFill>
                  <a:srgbClr val="00A4C5"/>
                </a:solidFill>
                <a:latin typeface="Arial" panose="020B0604020202020204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国别细分市场</a:t>
            </a:r>
          </a:p>
        </p:txBody>
      </p:sp>
      <p:sp>
        <p:nvSpPr>
          <p:cNvPr id="66" name="圆角矩形 18"/>
          <p:cNvSpPr/>
          <p:nvPr/>
        </p:nvSpPr>
        <p:spPr>
          <a:xfrm>
            <a:off x="2316000" y="914400"/>
            <a:ext cx="7560000" cy="423545"/>
          </a:xfrm>
          <a:prstGeom prst="roundRect">
            <a:avLst/>
          </a:prstGeom>
          <a:solidFill>
            <a:srgbClr val="159EBE"/>
          </a:solidFill>
          <a:ln>
            <a:noFill/>
          </a:ln>
        </p:spPr>
        <p:style>
          <a:lnRef idx="2">
            <a:srgbClr val="E32D91">
              <a:shade val="50000"/>
            </a:srgbClr>
          </a:lnRef>
          <a:fillRef idx="1">
            <a:srgbClr val="E32D91"/>
          </a:fillRef>
          <a:effectRef idx="0">
            <a:srgbClr val="E32D91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2357276" y="930084"/>
            <a:ext cx="754396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各国别不同车型大类增速、销量和份额（</a:t>
            </a:r>
            <a:r>
              <a:rPr lang="en-US" altLang="zh-CN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2022</a:t>
            </a:r>
            <a:r>
              <a:rPr lang="zh-CN" altLang="en-US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年</a:t>
            </a:r>
            <a:r>
              <a:rPr lang="en-US" altLang="zh-CN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1-2</a:t>
            </a:r>
            <a:r>
              <a:rPr lang="zh-CN" altLang="en-US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月）</a:t>
            </a:r>
          </a:p>
          <a:p>
            <a:endParaRPr lang="zh-CN" altLang="en-US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等线" panose="02010600030101010101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551849" y="5948693"/>
            <a:ext cx="412645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*</a:t>
            </a:r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未计入份额低于</a:t>
            </a:r>
            <a:r>
              <a:rPr lang="en-US" altLang="zh-CN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2%</a:t>
            </a:r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的细分市场</a:t>
            </a:r>
            <a:endParaRPr lang="en-US" altLang="zh-CN" sz="1000" b="1" dirty="0">
              <a:solidFill>
                <a:srgbClr val="159EB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数据来源：乘用车市场信息联席会月报表（零售表，狭义汇总） </a:t>
            </a:r>
            <a:r>
              <a:rPr lang="en-US" altLang="zh-CN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终稿</a:t>
            </a:r>
          </a:p>
        </p:txBody>
      </p:sp>
      <p:sp>
        <p:nvSpPr>
          <p:cNvPr id="11" name="灯片编号占位符 10">
            <a:extLst>
              <a:ext uri="{FF2B5EF4-FFF2-40B4-BE49-F238E27FC236}">
                <a16:creationId xmlns:a16="http://schemas.microsoft.com/office/drawing/2014/main" id="{26C3D6E2-A278-452E-84C1-957FED8BB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A455D-95D5-41E4-A9F6-867A8246F069}" type="slidenum">
              <a:rPr lang="zh-CN" altLang="en-US" smtClean="0"/>
              <a:t>18</a:t>
            </a:fld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 rot="19500000">
            <a:off x="1695130" y="3216144"/>
            <a:ext cx="40316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CPCA</a:t>
            </a:r>
            <a:r>
              <a:rPr lang="zh-CN" altLang="en-US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乘联会</a:t>
            </a:r>
          </a:p>
        </p:txBody>
      </p:sp>
      <p:sp>
        <p:nvSpPr>
          <p:cNvPr id="5" name="文本框 4"/>
          <p:cNvSpPr txBox="1"/>
          <p:nvPr/>
        </p:nvSpPr>
        <p:spPr>
          <a:xfrm rot="19500000">
            <a:off x="6343664" y="3208030"/>
            <a:ext cx="40316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CPCA</a:t>
            </a:r>
            <a:r>
              <a:rPr lang="zh-CN" altLang="en-US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乘联会</a:t>
            </a:r>
          </a:p>
        </p:txBody>
      </p:sp>
    </p:spTree>
    <p:extLst>
      <p:ext uri="{BB962C8B-B14F-4D97-AF65-F5344CB8AC3E}">
        <p14:creationId xmlns:p14="http://schemas.microsoft.com/office/powerpoint/2010/main" val="1280553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50432972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48" name="think-cell 幻灯片" r:id="rId41" imgW="9525" imgH="9525" progId="TCLayout.ActiveDocument.1">
                  <p:embed/>
                </p:oleObj>
              </mc:Choice>
              <mc:Fallback>
                <p:oleObj name="think-cell 幻灯片" r:id="rId41" imgW="9525" imgH="9525" progId="TCLayout.ActiveDocument.1">
                  <p:embed/>
                  <p:pic>
                    <p:nvPicPr>
                      <p:cNvPr id="0" name="对象 2" hidden="1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altLang="zh-CN" sz="8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4" name="TextBox 6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55587" y="1423924"/>
            <a:ext cx="7620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单位：千辆</a:t>
            </a:r>
          </a:p>
        </p:txBody>
      </p:sp>
      <p:cxnSp>
        <p:nvCxnSpPr>
          <p:cNvPr id="23" name="直接连接符 22"/>
          <p:cNvCxnSpPr>
            <a:cxnSpLocks/>
          </p:cNvCxnSpPr>
          <p:nvPr>
            <p:custDataLst>
              <p:tags r:id="rId5"/>
            </p:custDataLst>
          </p:nvPr>
        </p:nvCxnSpPr>
        <p:spPr bwMode="auto">
          <a:xfrm flipV="1">
            <a:off x="2822575" y="4237038"/>
            <a:ext cx="490538" cy="212725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>
            <p:custDataLst>
              <p:tags r:id="rId6"/>
            </p:custDataLst>
          </p:nvPr>
        </p:nvCxnSpPr>
        <p:spPr bwMode="auto">
          <a:xfrm>
            <a:off x="1717675" y="1944688"/>
            <a:ext cx="490538" cy="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>
            <p:custDataLst>
              <p:tags r:id="rId7"/>
            </p:custDataLst>
          </p:nvPr>
        </p:nvCxnSpPr>
        <p:spPr bwMode="auto">
          <a:xfrm>
            <a:off x="1717675" y="2360612"/>
            <a:ext cx="490538" cy="9525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>
            <p:custDataLst>
              <p:tags r:id="rId8"/>
            </p:custDataLst>
          </p:nvPr>
        </p:nvCxnSpPr>
        <p:spPr bwMode="auto">
          <a:xfrm>
            <a:off x="1717675" y="4364039"/>
            <a:ext cx="490538" cy="85725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>
            <p:custDataLst>
              <p:tags r:id="rId9"/>
            </p:custDataLst>
          </p:nvPr>
        </p:nvCxnSpPr>
        <p:spPr bwMode="auto">
          <a:xfrm>
            <a:off x="2822575" y="1944688"/>
            <a:ext cx="490538" cy="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>
            <p:custDataLst>
              <p:tags r:id="rId10"/>
            </p:custDataLst>
          </p:nvPr>
        </p:nvCxnSpPr>
        <p:spPr bwMode="auto">
          <a:xfrm>
            <a:off x="2822575" y="2455863"/>
            <a:ext cx="490538" cy="1588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4" name="Chart 3">
            <a:extLst>
              <a:ext uri="{FF2B5EF4-FFF2-40B4-BE49-F238E27FC236}">
                <a16:creationId xmlns:a16="http://schemas.microsoft.com/office/drawing/2014/main" id="{83077490-CA13-49C3-B2F4-7A183D5DF123}"/>
              </a:ext>
            </a:extLst>
          </p:cNvPr>
          <p:cNvGraphicFramePr/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386254340"/>
              </p:ext>
            </p:extLst>
          </p:nvPr>
        </p:nvGraphicFramePr>
        <p:xfrm>
          <a:off x="774700" y="1862138"/>
          <a:ext cx="6799263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3"/>
          </a:graphicData>
        </a:graphic>
      </p:graphicFrame>
      <p:sp useBgFill="1">
        <p:nvSpPr>
          <p:cNvPr id="10" name="任意多边形: 形状 9">
            <a:extLst>
              <a:ext uri="{FF2B5EF4-FFF2-40B4-BE49-F238E27FC236}">
                <a16:creationId xmlns:a16="http://schemas.microsoft.com/office/drawing/2014/main" id="{EDE30AE9-CA14-454A-A98C-92FFA941547F}"/>
              </a:ext>
            </a:extLst>
          </p:cNvPr>
          <p:cNvSpPr/>
          <p:nvPr>
            <p:custDataLst>
              <p:tags r:id="rId12"/>
            </p:custDataLst>
          </p:nvPr>
        </p:nvSpPr>
        <p:spPr bwMode="auto">
          <a:xfrm>
            <a:off x="4125913" y="5770563"/>
            <a:ext cx="96838" cy="146051"/>
          </a:xfrm>
          <a:custGeom>
            <a:avLst/>
            <a:gdLst/>
            <a:ahLst/>
            <a:cxnLst/>
            <a:rect l="0" t="0" r="0" b="0"/>
            <a:pathLst>
              <a:path w="96839" h="146051">
                <a:moveTo>
                  <a:pt x="96838" y="0"/>
                </a:moveTo>
                <a:lnTo>
                  <a:pt x="57150" y="146050"/>
                </a:lnTo>
                <a:lnTo>
                  <a:pt x="0" y="146050"/>
                </a:lnTo>
                <a:lnTo>
                  <a:pt x="39688" y="0"/>
                </a:lnTo>
                <a:close/>
              </a:path>
            </a:pathLst>
          </a:custGeom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0434B1B7-336A-46AF-B008-45D1D589C8D2}"/>
              </a:ext>
            </a:extLst>
          </p:cNvPr>
          <p:cNvSpPr/>
          <p:nvPr>
            <p:custDataLst>
              <p:tags r:id="rId13"/>
            </p:custDataLst>
          </p:nvPr>
        </p:nvSpPr>
        <p:spPr bwMode="auto">
          <a:xfrm>
            <a:off x="4183063" y="5770563"/>
            <a:ext cx="39688" cy="146051"/>
          </a:xfrm>
          <a:custGeom>
            <a:avLst/>
            <a:gdLst/>
            <a:ahLst/>
            <a:cxnLst/>
            <a:rect l="0" t="0" r="0" b="0"/>
            <a:pathLst>
              <a:path w="39689" h="146051">
                <a:moveTo>
                  <a:pt x="39688" y="0"/>
                </a:moveTo>
                <a:lnTo>
                  <a:pt x="0" y="146050"/>
                </a:lnTo>
              </a:path>
            </a:pathLst>
          </a:cu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1A4221CD-06FF-4ED4-A1D4-6B3B5006DFD7}"/>
              </a:ext>
            </a:extLst>
          </p:cNvPr>
          <p:cNvSpPr/>
          <p:nvPr>
            <p:custDataLst>
              <p:tags r:id="rId14"/>
            </p:custDataLst>
          </p:nvPr>
        </p:nvSpPr>
        <p:spPr bwMode="auto">
          <a:xfrm>
            <a:off x="4125913" y="5770563"/>
            <a:ext cx="39688" cy="146051"/>
          </a:xfrm>
          <a:custGeom>
            <a:avLst/>
            <a:gdLst/>
            <a:ahLst/>
            <a:cxnLst/>
            <a:rect l="0" t="0" r="0" b="0"/>
            <a:pathLst>
              <a:path w="39689" h="146051">
                <a:moveTo>
                  <a:pt x="39688" y="0"/>
                </a:moveTo>
                <a:lnTo>
                  <a:pt x="0" y="146050"/>
                </a:lnTo>
              </a:path>
            </a:pathLst>
          </a:cu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5" name="直接连接符 94"/>
          <p:cNvCxnSpPr/>
          <p:nvPr>
            <p:custDataLst>
              <p:tags r:id="rId15"/>
            </p:custDataLst>
          </p:nvPr>
        </p:nvCxnSpPr>
        <p:spPr bwMode="auto">
          <a:xfrm>
            <a:off x="847725" y="1944688"/>
            <a:ext cx="203200" cy="0"/>
          </a:xfrm>
          <a:prstGeom prst="line">
            <a:avLst/>
          </a:prstGeom>
          <a:ln w="9525">
            <a:solidFill>
              <a:schemeClr val="tx1"/>
            </a:solidFill>
            <a:headEnd type="none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文本占位符 2"/>
          <p:cNvSpPr>
            <a:spLocks noGrp="1"/>
          </p:cNvSpPr>
          <p:nvPr>
            <p:custDataLst>
              <p:tags r:id="rId16"/>
            </p:custDataLst>
          </p:nvPr>
        </p:nvSpPr>
        <p:spPr bwMode="auto">
          <a:xfrm>
            <a:off x="374650" y="1854200"/>
            <a:ext cx="42227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fld id="{3D733460-02FA-460A-9368-8D32750C721F}" type="datetime'''''''1''''''''''''0''''''''''''''0''%'''''''''">
              <a:rPr lang="en-US" altLang="en-US" sz="1200" b="1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100%</a:t>
            </a:fld>
            <a:endParaRPr kumimoji="0" lang="zh-CN" altLang="en-US" sz="1200" b="1" strike="noStrike" kern="1200" spc="0" normalizeH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3" name="文本占位符 2"/>
          <p:cNvSpPr>
            <a:spLocks noGrp="1"/>
          </p:cNvSpPr>
          <p:nvPr>
            <p:custDataLst>
              <p:tags r:id="rId17"/>
            </p:custDataLst>
          </p:nvPr>
        </p:nvSpPr>
        <p:spPr bwMode="auto">
          <a:xfrm>
            <a:off x="654050" y="5013325"/>
            <a:ext cx="3048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r" eaLnBrk="1" hangingPunct="1">
              <a:lnSpc>
                <a:spcPct val="100000"/>
              </a:lnSpc>
              <a:spcBef>
                <a:spcPct val="0"/>
              </a:spcBef>
              <a:buNone/>
            </a:pPr>
            <a:fld id="{D7ABF854-3D5B-49E4-BD70-7E1973BCC6DE}" type="datetime'''''''''''自''''''''''''主'''''''''''''''''''''''''''">
              <a:rPr lang="zh-CN" altLang="en-US" sz="1200" b="1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自主</a:t>
            </a:fld>
            <a:endParaRPr kumimoji="0" lang="zh-CN" altLang="en-US" sz="12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4" name="文本占位符 2"/>
          <p:cNvSpPr>
            <a:spLocks noGrp="1"/>
          </p:cNvSpPr>
          <p:nvPr>
            <p:custDataLst>
              <p:tags r:id="rId18"/>
            </p:custDataLst>
          </p:nvPr>
        </p:nvSpPr>
        <p:spPr bwMode="auto">
          <a:xfrm>
            <a:off x="1235075" y="5894388"/>
            <a:ext cx="34925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fld id="{1826CB2C-E477-41D7-83BC-A5EEAE8A340A}" type="datetime'2''''''''''''''01''''''''''''''''9'''''''''''''''''''''">
              <a:rPr lang="zh-CN" altLang="en-US" sz="1200" b="1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pPr/>
              <a:t>2019</a:t>
            </a:fld>
            <a:endParaRPr kumimoji="0" lang="zh-CN" altLang="en-US" sz="1200" b="1" strike="noStrike" kern="1200" spc="0" normalizeH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1" name="文本占位符 2"/>
          <p:cNvSpPr>
            <a:spLocks noGrp="1"/>
          </p:cNvSpPr>
          <p:nvPr>
            <p:custDataLst>
              <p:tags r:id="rId19"/>
            </p:custDataLst>
          </p:nvPr>
        </p:nvSpPr>
        <p:spPr bwMode="auto">
          <a:xfrm>
            <a:off x="2339975" y="5894388"/>
            <a:ext cx="34925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 eaLnBrk="1" hangingPunct="1">
              <a:lnSpc>
                <a:spcPct val="100000"/>
              </a:lnSpc>
              <a:spcBef>
                <a:spcPct val="0"/>
              </a:spcBef>
              <a:buNone/>
              <a:defRPr/>
            </a:pPr>
            <a:fld id="{1DB25113-54BA-4987-8F3A-66D5028380B2}" type="datetime'''''''''''2''''''''''''''''0''''''''''''''2''''''0'''">
              <a:rPr lang="zh-CN" altLang="en-US" sz="1200" b="1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pPr/>
              <a:t>2020</a:t>
            </a:fld>
            <a:endParaRPr kumimoji="0" lang="zh-CN" altLang="en-US" sz="1200" b="1" strike="noStrike" kern="1200" spc="0" normalizeH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6" name="文本占位符 2"/>
          <p:cNvSpPr>
            <a:spLocks noGrp="1"/>
          </p:cNvSpPr>
          <p:nvPr>
            <p:custDataLst>
              <p:tags r:id="rId20"/>
            </p:custDataLst>
          </p:nvPr>
        </p:nvSpPr>
        <p:spPr bwMode="auto">
          <a:xfrm>
            <a:off x="3446463" y="5894388"/>
            <a:ext cx="34925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 eaLnBrk="1" hangingPunct="1">
              <a:lnSpc>
                <a:spcPct val="100000"/>
              </a:lnSpc>
              <a:spcBef>
                <a:spcPct val="0"/>
              </a:spcBef>
              <a:buNone/>
              <a:defRPr/>
            </a:pPr>
            <a:fld id="{8EA31AAC-150B-43BA-B628-07D0B533F9E8}" type="datetime'''''2''''0''''''2''''''''''''''''''''1'''''''''">
              <a:rPr lang="zh-CN" altLang="en-US" sz="1200" b="1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pPr/>
              <a:t>2021</a:t>
            </a:fld>
            <a:endParaRPr kumimoji="0" lang="zh-CN" altLang="en-US" sz="1200" b="1" strike="noStrike" kern="1200" spc="0" normalizeH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1" name="文本占位符 2"/>
          <p:cNvSpPr>
            <a:spLocks noGrp="1"/>
          </p:cNvSpPr>
          <p:nvPr>
            <p:custDataLst>
              <p:tags r:id="rId21"/>
            </p:custDataLst>
          </p:nvPr>
        </p:nvSpPr>
        <p:spPr bwMode="auto">
          <a:xfrm>
            <a:off x="654050" y="2062163"/>
            <a:ext cx="3048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r" eaLnBrk="1" hangingPunct="1">
              <a:lnSpc>
                <a:spcPct val="100000"/>
              </a:lnSpc>
              <a:spcBef>
                <a:spcPct val="0"/>
              </a:spcBef>
              <a:buNone/>
            </a:pPr>
            <a:fld id="{61D897C5-6B55-484A-8B06-7C926F6D876A}" type="datetime'豪''''''''''''''''''''华'''''''''">
              <a:rPr lang="zh-CN" altLang="en-US" sz="1200" b="1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豪华</a:t>
            </a:fld>
            <a:endParaRPr kumimoji="0" lang="zh-CN" altLang="en-US" sz="12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6" name="文本占位符 2">
            <a:extLst>
              <a:ext uri="{FF2B5EF4-FFF2-40B4-BE49-F238E27FC236}">
                <a16:creationId xmlns:a16="http://schemas.microsoft.com/office/drawing/2014/main" id="{AA2E88E5-C0A3-4C65-9CF7-DCC9DFE9D136}"/>
              </a:ext>
            </a:extLst>
          </p:cNvPr>
          <p:cNvSpPr>
            <a:spLocks noGrp="1"/>
          </p:cNvSpPr>
          <p:nvPr>
            <p:custDataLst>
              <p:tags r:id="rId22"/>
            </p:custDataLst>
          </p:nvPr>
        </p:nvSpPr>
        <p:spPr bwMode="auto">
          <a:xfrm>
            <a:off x="4487863" y="5894388"/>
            <a:ext cx="47625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 eaLnBrk="1" hangingPunct="1">
              <a:lnSpc>
                <a:spcPct val="100000"/>
              </a:lnSpc>
              <a:spcBef>
                <a:spcPct val="0"/>
              </a:spcBef>
              <a:buNone/>
              <a:defRPr/>
            </a:pPr>
            <a:fld id="{CF87654F-0D47-49DB-9723-DF598041850B}" type="datetime'''''''''''2''02''''''''''''''''''''''''''''2.''''''1'''''''''">
              <a:rPr lang="zh-CN" altLang="en-US" sz="1200" b="1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pPr/>
              <a:t>2022.1</a:t>
            </a:fld>
            <a:endParaRPr kumimoji="0" lang="zh-CN" altLang="en-US" sz="12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7" name="文本占位符 2"/>
          <p:cNvSpPr>
            <a:spLocks noGrp="1"/>
          </p:cNvSpPr>
          <p:nvPr>
            <p:custDataLst>
              <p:tags r:id="rId23"/>
            </p:custDataLst>
          </p:nvPr>
        </p:nvSpPr>
        <p:spPr bwMode="auto">
          <a:xfrm>
            <a:off x="349250" y="3271838"/>
            <a:ext cx="6096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r" eaLnBrk="1" hangingPunct="1">
              <a:lnSpc>
                <a:spcPct val="100000"/>
              </a:lnSpc>
              <a:spcBef>
                <a:spcPct val="0"/>
              </a:spcBef>
              <a:buNone/>
            </a:pPr>
            <a:fld id="{56ABBF9D-3191-46D6-883D-436FD96E43A4}" type="datetime'''''''''''''''''''''主流''''合''''''''''''''''''''''''''资'''''''">
              <a:rPr lang="zh-CN" altLang="en-US" sz="1200" b="1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主流合资</a:t>
            </a:fld>
            <a:endParaRPr kumimoji="0" lang="zh-CN" altLang="en-US" sz="1200" b="1" strike="noStrike" kern="1200" spc="0" normalizeH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5" name="文本占位符 2"/>
          <p:cNvSpPr>
            <a:spLocks noGrp="1"/>
          </p:cNvSpPr>
          <p:nvPr>
            <p:custDataLst>
              <p:tags r:id="rId24"/>
            </p:custDataLst>
          </p:nvPr>
        </p:nvSpPr>
        <p:spPr bwMode="gray">
          <a:xfrm>
            <a:off x="1131888" y="1736725"/>
            <a:ext cx="55562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9888F3AA-D3D0-4EE5-BE62-9C8402625B4F}" type="datetime'2''''''''0,''''''''''''''''6''''''''86'''''''''''''''">
              <a:rPr lang="zh-CN" altLang="en-US" sz="1200" b="1" smtClean="0"/>
              <a:pPr/>
              <a:t>20,686</a:t>
            </a:fld>
            <a:endParaRPr lang="zh-CN" altLang="en-US" sz="1200" b="1" dirty="0">
              <a:sym typeface="微软雅黑" panose="020B0503020204020204" charset="-122"/>
            </a:endParaRPr>
          </a:p>
        </p:txBody>
      </p:sp>
      <p:sp>
        <p:nvSpPr>
          <p:cNvPr id="118" name="文本占位符 2"/>
          <p:cNvSpPr>
            <a:spLocks noGrp="1"/>
          </p:cNvSpPr>
          <p:nvPr>
            <p:custDataLst>
              <p:tags r:id="rId25"/>
            </p:custDataLst>
          </p:nvPr>
        </p:nvSpPr>
        <p:spPr bwMode="gray">
          <a:xfrm>
            <a:off x="2236788" y="1736725"/>
            <a:ext cx="55562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A8053DD2-4B4B-45DA-9831-B132DC312325}" type="datetime'''''''''''''''1''''''9'''''',29''2'''''">
              <a:rPr lang="zh-CN" altLang="en-US" sz="1200" b="1" smtClean="0"/>
              <a:pPr/>
              <a:t>19,292</a:t>
            </a:fld>
            <a:endParaRPr lang="zh-CN" altLang="en-US" sz="1200" b="1" dirty="0">
              <a:sym typeface="微软雅黑" panose="020B0503020204020204" charset="-122"/>
            </a:endParaRPr>
          </a:p>
        </p:txBody>
      </p:sp>
      <p:sp>
        <p:nvSpPr>
          <p:cNvPr id="129" name="文本占位符 2"/>
          <p:cNvSpPr>
            <a:spLocks noGrp="1"/>
          </p:cNvSpPr>
          <p:nvPr>
            <p:custDataLst>
              <p:tags r:id="rId26"/>
            </p:custDataLst>
          </p:nvPr>
        </p:nvSpPr>
        <p:spPr bwMode="gray">
          <a:xfrm>
            <a:off x="3343275" y="1736725"/>
            <a:ext cx="55562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8C198E63-06B7-43BD-8269-40CA94FD9339}" type="datetime'''''''''2''0,''''''''''''1''''''''''''''''5''''7'''''''">
              <a:rPr lang="zh-CN" altLang="en-US" sz="1200" b="1" smtClean="0"/>
              <a:pPr/>
              <a:t>20,157</a:t>
            </a:fld>
            <a:endParaRPr lang="zh-CN" altLang="en-US" sz="1200" b="1" dirty="0">
              <a:sym typeface="微软雅黑" panose="020B0503020204020204" charset="-122"/>
            </a:endParaRPr>
          </a:p>
        </p:txBody>
      </p:sp>
      <p:sp>
        <p:nvSpPr>
          <p:cNvPr id="80" name="文本占位符 2">
            <a:extLst>
              <a:ext uri="{FF2B5EF4-FFF2-40B4-BE49-F238E27FC236}">
                <a16:creationId xmlns:a16="http://schemas.microsoft.com/office/drawing/2014/main" id="{16865F3E-15E3-4B2E-8C55-E3A6D34A5D9E}"/>
              </a:ext>
            </a:extLst>
          </p:cNvPr>
          <p:cNvSpPr>
            <a:spLocks noGrp="1"/>
          </p:cNvSpPr>
          <p:nvPr>
            <p:custDataLst>
              <p:tags r:id="rId27"/>
            </p:custDataLst>
          </p:nvPr>
        </p:nvSpPr>
        <p:spPr bwMode="gray">
          <a:xfrm>
            <a:off x="4495800" y="1754188"/>
            <a:ext cx="461963" cy="16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D2485232-D271-4A3D-A1B2-BD79CDDEBFEC}" type="datetime'''2'''''''''''''''''''''''''''''''''''''''''',078'''''''">
              <a:rPr lang="zh-CN" altLang="en-US" sz="1200" b="1" smtClean="0"/>
              <a:pPr/>
              <a:t>2,078</a:t>
            </a:fld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36" name="文本占位符 2">
            <a:extLst>
              <a:ext uri="{FF2B5EF4-FFF2-40B4-BE49-F238E27FC236}">
                <a16:creationId xmlns:a16="http://schemas.microsoft.com/office/drawing/2014/main" id="{9D4BAB54-C764-4BAD-85C0-2E2AFD2DD001}"/>
              </a:ext>
            </a:extLst>
          </p:cNvPr>
          <p:cNvSpPr>
            <a:spLocks noGrp="1"/>
          </p:cNvSpPr>
          <p:nvPr>
            <p:custDataLst>
              <p:tags r:id="rId28"/>
            </p:custDataLst>
          </p:nvPr>
        </p:nvSpPr>
        <p:spPr bwMode="auto">
          <a:xfrm>
            <a:off x="5594350" y="5894388"/>
            <a:ext cx="47625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 eaLnBrk="1" hangingPunct="1">
              <a:lnSpc>
                <a:spcPct val="100000"/>
              </a:lnSpc>
              <a:spcBef>
                <a:spcPct val="0"/>
              </a:spcBef>
              <a:buNone/>
              <a:defRPr/>
            </a:pPr>
            <a:fld id="{41B51BCA-A77E-4AF9-9921-5F3086253C66}" type="datetime'2''''''''''0''''''2''''''''''''''''''2''''''.''''''2'''">
              <a:rPr lang="zh-CN" altLang="en-US" sz="1200" b="1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pPr/>
              <a:t>2022.2</a:t>
            </a:fld>
            <a:endParaRPr kumimoji="0" lang="zh-CN" altLang="en-US" sz="12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2" name="文本占位符 2">
            <a:extLst>
              <a:ext uri="{FF2B5EF4-FFF2-40B4-BE49-F238E27FC236}">
                <a16:creationId xmlns:a16="http://schemas.microsoft.com/office/drawing/2014/main" id="{3AB04CD9-5DE0-41DB-B06E-81B541F1ED27}"/>
              </a:ext>
            </a:extLst>
          </p:cNvPr>
          <p:cNvSpPr>
            <a:spLocks noGrp="1"/>
          </p:cNvSpPr>
          <p:nvPr>
            <p:custDataLst>
              <p:tags r:id="rId29"/>
            </p:custDataLst>
          </p:nvPr>
        </p:nvSpPr>
        <p:spPr bwMode="auto">
          <a:xfrm>
            <a:off x="6632575" y="5894388"/>
            <a:ext cx="61118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 eaLnBrk="1" hangingPunct="1">
              <a:lnSpc>
                <a:spcPct val="100000"/>
              </a:lnSpc>
              <a:spcBef>
                <a:spcPct val="0"/>
              </a:spcBef>
              <a:buNone/>
              <a:defRPr/>
            </a:pPr>
            <a:fld id="{8B16469A-167E-4AD5-A283-DF05BA5F7341}" type="datetime'''''''20''2''''''''2''.''''''''1-''''''2'''''">
              <a:rPr lang="zh-CN" altLang="en-US" sz="1200" b="1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pPr/>
              <a:t>2022.1-2</a:t>
            </a:fld>
            <a:endParaRPr kumimoji="0" lang="zh-CN" altLang="en-US" sz="12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8" name="文本占位符 2">
            <a:extLst>
              <a:ext uri="{FF2B5EF4-FFF2-40B4-BE49-F238E27FC236}">
                <a16:creationId xmlns:a16="http://schemas.microsoft.com/office/drawing/2014/main" id="{00E03F6C-52D7-4109-8077-C6ED0E68FE50}"/>
              </a:ext>
            </a:extLst>
          </p:cNvPr>
          <p:cNvSpPr>
            <a:spLocks noGrp="1"/>
          </p:cNvSpPr>
          <p:nvPr>
            <p:custDataLst>
              <p:tags r:id="rId30"/>
            </p:custDataLst>
          </p:nvPr>
        </p:nvSpPr>
        <p:spPr bwMode="gray">
          <a:xfrm>
            <a:off x="5602288" y="1754188"/>
            <a:ext cx="461963" cy="16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ECBDC3C2-AE44-4914-B46D-38E83BF46A6D}" type="datetime'''''''''''''''''''1,''''''''''''''''25''''''''''8'">
              <a:rPr lang="zh-CN" altLang="en-US" sz="12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pPr/>
              <a:t>1,258</a:t>
            </a:fld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49" name="文本占位符 2">
            <a:extLst>
              <a:ext uri="{FF2B5EF4-FFF2-40B4-BE49-F238E27FC236}">
                <a16:creationId xmlns:a16="http://schemas.microsoft.com/office/drawing/2014/main" id="{DA40CEC8-1D7A-417C-8AAA-1F8B35F4C34A}"/>
              </a:ext>
            </a:extLst>
          </p:cNvPr>
          <p:cNvSpPr>
            <a:spLocks noGrp="1"/>
          </p:cNvSpPr>
          <p:nvPr>
            <p:custDataLst>
              <p:tags r:id="rId31"/>
            </p:custDataLst>
          </p:nvPr>
        </p:nvSpPr>
        <p:spPr bwMode="gray">
          <a:xfrm>
            <a:off x="6707188" y="1754188"/>
            <a:ext cx="461963" cy="16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B87DEABE-6C28-408E-9170-7A5DE25BB124}" type="datetime'''''''''''''3,3''''''''''''''''''''''''''''35'">
              <a:rPr lang="zh-CN" altLang="en-US" sz="12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pPr/>
              <a:t>3,335</a:t>
            </a:fld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317B7FF8-6894-4293-9D3F-F16AE5F46C4D}"/>
              </a:ext>
            </a:extLst>
          </p:cNvPr>
          <p:cNvCxnSpPr/>
          <p:nvPr>
            <p:custDataLst>
              <p:tags r:id="rId32"/>
            </p:custDataLst>
          </p:nvPr>
        </p:nvCxnSpPr>
        <p:spPr bwMode="auto">
          <a:xfrm>
            <a:off x="6140450" y="2441575"/>
            <a:ext cx="490538" cy="22225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7A5F8698-EDFB-4A23-998F-84B56583BD03}"/>
              </a:ext>
            </a:extLst>
          </p:cNvPr>
          <p:cNvCxnSpPr/>
          <p:nvPr>
            <p:custDataLst>
              <p:tags r:id="rId33"/>
            </p:custDataLst>
          </p:nvPr>
        </p:nvCxnSpPr>
        <p:spPr bwMode="auto">
          <a:xfrm>
            <a:off x="5033963" y="1944688"/>
            <a:ext cx="490537" cy="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B4097B03-8501-4233-BF90-6FB155B1E940}"/>
              </a:ext>
            </a:extLst>
          </p:cNvPr>
          <p:cNvCxnSpPr/>
          <p:nvPr>
            <p:custDataLst>
              <p:tags r:id="rId34"/>
            </p:custDataLst>
          </p:nvPr>
        </p:nvCxnSpPr>
        <p:spPr bwMode="auto">
          <a:xfrm flipV="1">
            <a:off x="6140450" y="4094163"/>
            <a:ext cx="490538" cy="23812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B51A0A5D-45C2-4D86-9138-C32ED8E9C5D8}"/>
              </a:ext>
            </a:extLst>
          </p:cNvPr>
          <p:cNvCxnSpPr/>
          <p:nvPr>
            <p:custDataLst>
              <p:tags r:id="rId35"/>
            </p:custDataLst>
          </p:nvPr>
        </p:nvCxnSpPr>
        <p:spPr bwMode="auto">
          <a:xfrm flipV="1">
            <a:off x="5033963" y="2441575"/>
            <a:ext cx="490537" cy="36513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7B0A1CE3-7B29-4D82-BE15-7852058A3B73}"/>
              </a:ext>
            </a:extLst>
          </p:cNvPr>
          <p:cNvCxnSpPr/>
          <p:nvPr>
            <p:custDataLst>
              <p:tags r:id="rId36"/>
            </p:custDataLst>
          </p:nvPr>
        </p:nvCxnSpPr>
        <p:spPr bwMode="auto">
          <a:xfrm>
            <a:off x="5033963" y="4079875"/>
            <a:ext cx="490537" cy="3810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298A8B42-630E-470F-A944-CCF08B2AB56C}"/>
              </a:ext>
            </a:extLst>
          </p:cNvPr>
          <p:cNvCxnSpPr/>
          <p:nvPr>
            <p:custDataLst>
              <p:tags r:id="rId37"/>
            </p:custDataLst>
          </p:nvPr>
        </p:nvCxnSpPr>
        <p:spPr bwMode="auto">
          <a:xfrm>
            <a:off x="6140450" y="1944688"/>
            <a:ext cx="490538" cy="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30" name="表格 129"/>
          <p:cNvGraphicFramePr>
            <a:graphicFrameLocks noGrp="1"/>
          </p:cNvGraphicFramePr>
          <p:nvPr>
            <p:custDataLst>
              <p:tags r:id="rId38"/>
            </p:custDataLst>
            <p:extLst>
              <p:ext uri="{D42A27DB-BD31-4B8C-83A1-F6EECF244321}">
                <p14:modId xmlns:p14="http://schemas.microsoft.com/office/powerpoint/2010/main" val="221459530"/>
              </p:ext>
            </p:extLst>
          </p:nvPr>
        </p:nvGraphicFramePr>
        <p:xfrm>
          <a:off x="7491638" y="2639025"/>
          <a:ext cx="4500000" cy="2340000"/>
        </p:xfrm>
        <a:graphic>
          <a:graphicData uri="http://schemas.openxmlformats.org/drawingml/2006/table">
            <a:tbl>
              <a:tblPr firstRow="1" firstCol="1" lastRow="1">
                <a:tableStyleId>{F5AB1C69-6EDB-4FF4-983F-18BD219EF322}</a:tableStyleId>
              </a:tblPr>
              <a:tblGrid>
                <a:gridCol w="9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单位：辆</a:t>
                      </a:r>
                      <a:endParaRPr lang="zh-CN" altLang="en-US" sz="1100" b="1" i="0" u="none" strike="noStrike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本月零售销量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同比增速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累计零售销量</a:t>
                      </a:r>
                    </a:p>
                  </a:txBody>
                  <a:tcPr marL="6350" marR="6350" marT="6350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同比增速</a:t>
                      </a:r>
                    </a:p>
                  </a:txBody>
                  <a:tcPr marL="6350" marR="6350" marT="6350" marB="0" anchor="ctr">
                    <a:solidFill>
                      <a:srgbClr val="159E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b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豪华</a:t>
                      </a:r>
                      <a:endParaRPr lang="zh-CN" altLang="en-US" sz="1100" b="1" i="0" u="none" strike="noStrike" dirty="0"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160,205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-4.0%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444,358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-5.0%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b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主流合资</a:t>
                      </a:r>
                      <a:endParaRPr lang="zh-CN" altLang="en-US" sz="1100" b="1" i="0" u="none" strike="noStrike" dirty="0"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540,785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-2.4%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1,394,680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-11.9%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b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自主</a:t>
                      </a:r>
                      <a:endParaRPr lang="zh-CN" altLang="en-US" sz="1100" b="1" i="0" u="none" strike="noStrike" dirty="0"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556,644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17.2%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1,496,335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12.4%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b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总计</a:t>
                      </a:r>
                      <a:endParaRPr lang="zh-CN" altLang="en-US" sz="1100" b="1" i="0" u="none" strike="noStrike" dirty="0"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1,257,634</a:t>
                      </a:r>
                    </a:p>
                  </a:txBody>
                  <a:tcPr marL="6350" marR="6350" marT="6350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5.1%</a:t>
                      </a:r>
                    </a:p>
                  </a:txBody>
                  <a:tcPr marL="6350" marR="6350" marT="6350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3,335,373</a:t>
                      </a:r>
                    </a:p>
                  </a:txBody>
                  <a:tcPr marL="6350" marR="6350" marT="6350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-1.4%</a:t>
                      </a:r>
                    </a:p>
                  </a:txBody>
                  <a:tcPr marL="6350" marR="6350" marT="6350" marB="0" anchor="ctr">
                    <a:solidFill>
                      <a:srgbClr val="159E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7" name="Text Box 1470"/>
          <p:cNvSpPr txBox="1">
            <a:spLocks noChangeArrowheads="1"/>
          </p:cNvSpPr>
          <p:nvPr/>
        </p:nvSpPr>
        <p:spPr bwMode="auto">
          <a:xfrm>
            <a:off x="817653" y="6089745"/>
            <a:ext cx="5610567" cy="479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*豪华品牌指奔驰、宝马、奥迪、凯迪拉克、捷豹、路虎、沃尔沃、英菲尼迪、讴歌、特斯拉</a:t>
            </a:r>
          </a:p>
          <a:p>
            <a:pPr>
              <a:spcBef>
                <a:spcPct val="50000"/>
              </a:spcBef>
            </a:pPr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数据来源：乘用车市场信息联席会月报表（零售表，狭义汇总） </a:t>
            </a:r>
            <a:r>
              <a:rPr lang="en-US" altLang="zh-CN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终稿</a:t>
            </a:r>
          </a:p>
        </p:txBody>
      </p:sp>
      <p:sp>
        <p:nvSpPr>
          <p:cNvPr id="207" name="文本框 12"/>
          <p:cNvSpPr txBox="1">
            <a:spLocks noChangeArrowheads="1"/>
          </p:cNvSpPr>
          <p:nvPr/>
        </p:nvSpPr>
        <p:spPr bwMode="auto">
          <a:xfrm>
            <a:off x="749300" y="188595"/>
            <a:ext cx="9151938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2800" u="sng" dirty="0">
                <a:solidFill>
                  <a:srgbClr val="00A4C5"/>
                </a:solidFill>
                <a:latin typeface="Arial" panose="020B0604020202020204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品牌定位细分市场</a:t>
            </a:r>
          </a:p>
        </p:txBody>
      </p:sp>
      <p:sp>
        <p:nvSpPr>
          <p:cNvPr id="209" name="圆角矩形 18"/>
          <p:cNvSpPr/>
          <p:nvPr/>
        </p:nvSpPr>
        <p:spPr>
          <a:xfrm>
            <a:off x="2316000" y="914400"/>
            <a:ext cx="7560000" cy="423545"/>
          </a:xfrm>
          <a:prstGeom prst="roundRect">
            <a:avLst/>
          </a:prstGeom>
          <a:solidFill>
            <a:srgbClr val="159EBE"/>
          </a:solidFill>
          <a:ln>
            <a:noFill/>
          </a:ln>
        </p:spPr>
        <p:style>
          <a:lnRef idx="2">
            <a:srgbClr val="E32D91">
              <a:shade val="50000"/>
            </a:srgbClr>
          </a:lnRef>
          <a:fillRef idx="1">
            <a:srgbClr val="E32D91"/>
          </a:fillRef>
          <a:effectRef idx="0">
            <a:srgbClr val="E32D91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0" name="矩形 209"/>
          <p:cNvSpPr/>
          <p:nvPr/>
        </p:nvSpPr>
        <p:spPr>
          <a:xfrm>
            <a:off x="2316000" y="912614"/>
            <a:ext cx="75599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各品牌大类市场份额变化</a:t>
            </a:r>
          </a:p>
        </p:txBody>
      </p:sp>
      <p:sp>
        <p:nvSpPr>
          <p:cNvPr id="7" name="文本框 6"/>
          <p:cNvSpPr txBox="1"/>
          <p:nvPr/>
        </p:nvSpPr>
        <p:spPr>
          <a:xfrm rot="19500000">
            <a:off x="2222092" y="3351213"/>
            <a:ext cx="40316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CPCA</a:t>
            </a:r>
            <a:r>
              <a:rPr lang="zh-CN" altLang="en-US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乘联会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992310" y="3359948"/>
            <a:ext cx="40316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CPCA</a:t>
            </a:r>
            <a:r>
              <a:rPr lang="zh-CN" altLang="en-US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乘联会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38A9622-7B4B-4B10-BFDC-2D5E1F71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A455D-95D5-41E4-A9F6-867A8246F069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对象 7" hidden="1">
            <a:extLst>
              <a:ext uri="{FF2B5EF4-FFF2-40B4-BE49-F238E27FC236}">
                <a16:creationId xmlns:a16="http://schemas.microsoft.com/office/drawing/2014/main" id="{FA3987E6-2884-461B-9EDB-10875E00E233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9291524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6" name="think-cell 幻灯片" r:id="rId5" imgW="415" imgH="416" progId="TCLayout.ActiveDocument.1">
                  <p:embed/>
                </p:oleObj>
              </mc:Choice>
              <mc:Fallback>
                <p:oleObj name="think-cell 幻灯片" r:id="rId5" imgW="415" imgH="4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7"/>
          <p:cNvSpPr>
            <a:spLocks noChangeArrowheads="1"/>
          </p:cNvSpPr>
          <p:nvPr/>
        </p:nvSpPr>
        <p:spPr bwMode="auto">
          <a:xfrm>
            <a:off x="6185871" y="97780"/>
            <a:ext cx="2070100" cy="462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一</a:t>
            </a:r>
            <a:r>
              <a:rPr lang="en-US" altLang="zh-CN" sz="2000" b="1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zh-CN" altLang="en-US" sz="2000" b="1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总体市场</a:t>
            </a:r>
          </a:p>
        </p:txBody>
      </p:sp>
      <p:sp>
        <p:nvSpPr>
          <p:cNvPr id="67" name="5"/>
          <p:cNvSpPr>
            <a:spLocks noChangeArrowheads="1"/>
          </p:cNvSpPr>
          <p:nvPr/>
        </p:nvSpPr>
        <p:spPr bwMode="auto">
          <a:xfrm>
            <a:off x="6175521" y="951677"/>
            <a:ext cx="41227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二</a:t>
            </a:r>
            <a:r>
              <a:rPr lang="en-US" altLang="zh-CN" sz="2000" b="1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zh-CN" altLang="en-US" sz="2000" b="1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厂商排名</a:t>
            </a:r>
          </a:p>
        </p:txBody>
      </p:sp>
      <p:sp>
        <p:nvSpPr>
          <p:cNvPr id="69" name="3"/>
          <p:cNvSpPr>
            <a:spLocks noChangeArrowheads="1"/>
          </p:cNvSpPr>
          <p:nvPr/>
        </p:nvSpPr>
        <p:spPr bwMode="auto">
          <a:xfrm>
            <a:off x="6175625" y="2061624"/>
            <a:ext cx="3178408" cy="4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</a:t>
            </a:r>
            <a:r>
              <a:rPr lang="en-US" altLang="zh-CN" sz="2000" b="1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zh-CN" altLang="en-US" sz="2000" b="1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车型大类细分市场</a:t>
            </a:r>
          </a:p>
        </p:txBody>
      </p:sp>
      <p:sp>
        <p:nvSpPr>
          <p:cNvPr id="71" name="1"/>
          <p:cNvSpPr>
            <a:spLocks noChangeArrowheads="1"/>
          </p:cNvSpPr>
          <p:nvPr/>
        </p:nvSpPr>
        <p:spPr bwMode="auto">
          <a:xfrm>
            <a:off x="6196117" y="2977125"/>
            <a:ext cx="3792220" cy="462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四</a:t>
            </a:r>
            <a:r>
              <a:rPr lang="en-US" altLang="zh-CN" sz="2000" b="1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zh-CN" altLang="en-US" sz="2000" b="1" dirty="0">
                <a:solidFill>
                  <a:srgbClr val="00A4C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国别细分市场</a:t>
            </a:r>
            <a:endParaRPr lang="en-US" altLang="zh-CN" sz="2000" b="1" dirty="0">
              <a:solidFill>
                <a:srgbClr val="00A4C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charset="-122"/>
            </a:endParaRPr>
          </a:p>
        </p:txBody>
      </p:sp>
      <p:sp>
        <p:nvSpPr>
          <p:cNvPr id="2" name="7"/>
          <p:cNvSpPr>
            <a:spLocks noChangeArrowheads="1"/>
          </p:cNvSpPr>
          <p:nvPr/>
        </p:nvSpPr>
        <p:spPr bwMode="auto">
          <a:xfrm>
            <a:off x="6524370" y="484096"/>
            <a:ext cx="3991230" cy="514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 typeface="Wingdings" panose="05000000000000000000" charset="0"/>
              <a:buChar char="u"/>
            </a:pPr>
            <a:r>
              <a:rPr lang="zh-CN" altLang="en-US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狭义乘用车产销情况</a:t>
            </a:r>
            <a:r>
              <a:rPr lang="en-US" altLang="zh-CN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——2022</a:t>
            </a:r>
            <a:r>
              <a:rPr lang="zh-CN" altLang="en-US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年</a:t>
            </a:r>
            <a:r>
              <a:rPr lang="en-US" altLang="zh-CN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2</a:t>
            </a:r>
            <a:r>
              <a:rPr lang="zh-CN" altLang="en-US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月及累计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 typeface="Wingdings" panose="05000000000000000000" charset="0"/>
              <a:buChar char="u"/>
            </a:pPr>
            <a:r>
              <a:rPr lang="zh-CN" altLang="en-US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广义乘用车产销情况</a:t>
            </a:r>
            <a:r>
              <a:rPr lang="en-US" altLang="zh-CN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——2022</a:t>
            </a:r>
            <a:r>
              <a:rPr lang="zh-CN" altLang="en-US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年</a:t>
            </a:r>
            <a:r>
              <a:rPr lang="en-US" altLang="zh-CN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2</a:t>
            </a:r>
            <a:r>
              <a:rPr lang="zh-CN" altLang="en-US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月及累计</a:t>
            </a:r>
          </a:p>
        </p:txBody>
      </p:sp>
      <p:sp>
        <p:nvSpPr>
          <p:cNvPr id="3" name="7"/>
          <p:cNvSpPr>
            <a:spLocks noChangeArrowheads="1"/>
          </p:cNvSpPr>
          <p:nvPr/>
        </p:nvSpPr>
        <p:spPr bwMode="auto">
          <a:xfrm>
            <a:off x="6532838" y="1451740"/>
            <a:ext cx="5197177" cy="715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 typeface="Wingdings" panose="05000000000000000000" charset="0"/>
              <a:buChar char="u"/>
            </a:pPr>
            <a:r>
              <a:rPr lang="zh-CN" altLang="en-US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狭义乘用车批发</a:t>
            </a:r>
            <a:r>
              <a:rPr lang="en-US" altLang="zh-CN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&amp;</a:t>
            </a:r>
            <a:r>
              <a:rPr lang="zh-CN" altLang="en-US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零售销量</a:t>
            </a:r>
            <a:r>
              <a:rPr lang="en-US" altLang="zh-CN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TOP15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 typeface="Wingdings" panose="05000000000000000000" charset="0"/>
              <a:buChar char="u"/>
            </a:pPr>
            <a:r>
              <a:rPr lang="zh-CN" altLang="en-US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广义乘用车批发</a:t>
            </a:r>
            <a:r>
              <a:rPr lang="en-US" altLang="zh-CN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&amp;</a:t>
            </a:r>
            <a:r>
              <a:rPr lang="zh-CN" altLang="en-US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零售销量</a:t>
            </a:r>
            <a:r>
              <a:rPr lang="en-US" altLang="zh-CN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TOP15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 typeface="Wingdings" panose="05000000000000000000" charset="0"/>
              <a:buChar char="u"/>
            </a:pPr>
            <a:r>
              <a:rPr lang="zh-CN" altLang="en-US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新能源乘用车批发</a:t>
            </a:r>
            <a:r>
              <a:rPr lang="en-US" altLang="zh-CN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&amp;</a:t>
            </a:r>
            <a:r>
              <a:rPr lang="zh-CN" altLang="en-US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零售销量</a:t>
            </a:r>
            <a:r>
              <a:rPr lang="en-US" altLang="zh-CN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TOP15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 typeface="Wingdings" panose="05000000000000000000" charset="0"/>
              <a:buChar char="u"/>
            </a:pPr>
            <a:endParaRPr lang="en-US" altLang="zh-CN" sz="1333" dirty="0">
              <a:solidFill>
                <a:srgbClr val="159EB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4" name="7"/>
          <p:cNvSpPr>
            <a:spLocks noChangeArrowheads="1"/>
          </p:cNvSpPr>
          <p:nvPr/>
        </p:nvSpPr>
        <p:spPr bwMode="auto">
          <a:xfrm>
            <a:off x="6554768" y="2368623"/>
            <a:ext cx="5175247" cy="691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 typeface="Wingdings" panose="05000000000000000000" charset="0"/>
              <a:buChar char="u"/>
            </a:pPr>
            <a:r>
              <a:rPr lang="zh-CN" altLang="en-US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各车型大类市场份额变化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 typeface="Wingdings" panose="05000000000000000000" charset="0"/>
              <a:buChar char="u"/>
            </a:pPr>
            <a:r>
              <a:rPr lang="zh-CN" altLang="en-US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不同级别车型大类增速、销量和份额</a:t>
            </a:r>
            <a:r>
              <a:rPr lang="en-US" altLang="zh-CN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——2022</a:t>
            </a:r>
            <a:r>
              <a:rPr lang="zh-CN" altLang="en-US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年</a:t>
            </a:r>
            <a:r>
              <a:rPr lang="en-US" altLang="zh-CN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2</a:t>
            </a:r>
            <a:r>
              <a:rPr lang="zh-CN" altLang="en-US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月及累计</a:t>
            </a:r>
          </a:p>
        </p:txBody>
      </p:sp>
      <p:sp>
        <p:nvSpPr>
          <p:cNvPr id="5" name="7"/>
          <p:cNvSpPr>
            <a:spLocks noChangeArrowheads="1"/>
          </p:cNvSpPr>
          <p:nvPr/>
        </p:nvSpPr>
        <p:spPr bwMode="auto">
          <a:xfrm>
            <a:off x="6545581" y="3279632"/>
            <a:ext cx="5088955" cy="691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 typeface="Wingdings" panose="05000000000000000000" charset="0"/>
              <a:buChar char="u"/>
            </a:pPr>
            <a:r>
              <a:rPr lang="zh-CN" altLang="en-US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等线" panose="02010600030101010101" charset="-122"/>
              </a:rPr>
              <a:t>各国别市场份额变化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 typeface="Wingdings" panose="05000000000000000000" charset="0"/>
              <a:buChar char="u"/>
            </a:pPr>
            <a:r>
              <a:rPr lang="zh-CN" altLang="en-US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等线" panose="02010600030101010101" charset="-122"/>
              </a:rPr>
              <a:t>各国别不同车型大类增速、销量和份额</a:t>
            </a:r>
            <a:r>
              <a:rPr lang="en-US" altLang="zh-CN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等线" panose="02010600030101010101" charset="-122"/>
              </a:rPr>
              <a:t>——</a:t>
            </a:r>
            <a:r>
              <a:rPr lang="en-US" altLang="zh-CN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2022</a:t>
            </a:r>
            <a:r>
              <a:rPr lang="zh-CN" altLang="en-US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年</a:t>
            </a:r>
            <a:r>
              <a:rPr lang="en-US" altLang="zh-CN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2</a:t>
            </a:r>
            <a:r>
              <a:rPr lang="zh-CN" altLang="en-US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月及累计</a:t>
            </a:r>
            <a:endParaRPr lang="zh-CN" altLang="en-US" sz="1200" dirty="0">
              <a:solidFill>
                <a:srgbClr val="159EB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等线" panose="02010600030101010101" charset="-122"/>
            </a:endParaRPr>
          </a:p>
        </p:txBody>
      </p:sp>
      <p:sp>
        <p:nvSpPr>
          <p:cNvPr id="25" name="KSO_Shape"/>
          <p:cNvSpPr/>
          <p:nvPr/>
        </p:nvSpPr>
        <p:spPr bwMode="auto">
          <a:xfrm>
            <a:off x="6326293" y="4494108"/>
            <a:ext cx="340360" cy="268393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4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8" name="1">
            <a:extLst>
              <a:ext uri="{FF2B5EF4-FFF2-40B4-BE49-F238E27FC236}">
                <a16:creationId xmlns:a16="http://schemas.microsoft.com/office/drawing/2014/main" id="{08CA2263-32A2-4E76-ADCB-036AD15B30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94410" y="3898939"/>
            <a:ext cx="3792220" cy="462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五</a:t>
            </a:r>
            <a:r>
              <a:rPr lang="en-US" altLang="zh-CN" sz="2000" b="1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zh-CN" altLang="en-US" sz="2000" b="1" dirty="0">
                <a:solidFill>
                  <a:srgbClr val="00A4C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品牌定位细分市场</a:t>
            </a:r>
            <a:endParaRPr lang="en-US" altLang="zh-CN" sz="2000" b="1" dirty="0">
              <a:solidFill>
                <a:srgbClr val="00A4C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charset="-122"/>
            </a:endParaRPr>
          </a:p>
        </p:txBody>
      </p:sp>
      <p:sp>
        <p:nvSpPr>
          <p:cNvPr id="19" name="7">
            <a:extLst>
              <a:ext uri="{FF2B5EF4-FFF2-40B4-BE49-F238E27FC236}">
                <a16:creationId xmlns:a16="http://schemas.microsoft.com/office/drawing/2014/main" id="{8B9DD4D2-1357-415F-B69C-3C614F72EF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0199" y="4237385"/>
            <a:ext cx="5363095" cy="691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 typeface="Wingdings" panose="05000000000000000000" charset="0"/>
              <a:buChar char="u"/>
            </a:pPr>
            <a:r>
              <a:rPr lang="zh-CN" altLang="en-US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等线" panose="02010600030101010101" charset="-122"/>
              </a:rPr>
              <a:t>各品牌大类市场份额变化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 typeface="Wingdings" panose="05000000000000000000" charset="0"/>
              <a:buChar char="u"/>
            </a:pPr>
            <a:r>
              <a:rPr lang="zh-CN" altLang="en-US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等线" panose="02010600030101010101" charset="-122"/>
              </a:rPr>
              <a:t>各品牌大类不同车型大类增速、销量和份额</a:t>
            </a:r>
            <a:r>
              <a:rPr lang="en-US" altLang="zh-CN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等线" panose="02010600030101010101" charset="-122"/>
              </a:rPr>
              <a:t>——</a:t>
            </a:r>
            <a:r>
              <a:rPr lang="en-US" altLang="zh-CN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2022</a:t>
            </a:r>
            <a:r>
              <a:rPr lang="zh-CN" altLang="en-US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年</a:t>
            </a:r>
            <a:r>
              <a:rPr lang="en-US" altLang="zh-CN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2</a:t>
            </a:r>
            <a:r>
              <a:rPr lang="zh-CN" altLang="en-US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月及累计</a:t>
            </a:r>
            <a:endParaRPr lang="zh-CN" altLang="en-US" sz="1200" dirty="0">
              <a:solidFill>
                <a:srgbClr val="159EB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等线" panose="02010600030101010101" charset="-122"/>
            </a:endParaRPr>
          </a:p>
        </p:txBody>
      </p:sp>
      <p:sp>
        <p:nvSpPr>
          <p:cNvPr id="20" name="1">
            <a:extLst>
              <a:ext uri="{FF2B5EF4-FFF2-40B4-BE49-F238E27FC236}">
                <a16:creationId xmlns:a16="http://schemas.microsoft.com/office/drawing/2014/main" id="{BA4FFD6E-0604-4A31-89D8-472140EB79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82458" y="4828837"/>
            <a:ext cx="3792220" cy="462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六</a:t>
            </a:r>
            <a:r>
              <a:rPr lang="en-US" altLang="zh-CN" sz="2000" b="1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zh-CN" altLang="en-US" sz="2000" b="1" dirty="0">
                <a:solidFill>
                  <a:srgbClr val="00A4C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价格定位细分市场</a:t>
            </a:r>
            <a:endParaRPr lang="en-US" altLang="zh-CN" sz="2000" b="1" dirty="0">
              <a:solidFill>
                <a:srgbClr val="00A4C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charset="-122"/>
            </a:endParaRPr>
          </a:p>
        </p:txBody>
      </p:sp>
      <p:sp>
        <p:nvSpPr>
          <p:cNvPr id="21" name="7">
            <a:extLst>
              <a:ext uri="{FF2B5EF4-FFF2-40B4-BE49-F238E27FC236}">
                <a16:creationId xmlns:a16="http://schemas.microsoft.com/office/drawing/2014/main" id="{C24FEB8B-097D-4D93-9925-53DFEA9AB8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5857" y="5186333"/>
            <a:ext cx="5221308" cy="691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 typeface="Wingdings" panose="05000000000000000000" charset="0"/>
              <a:buChar char="u"/>
            </a:pPr>
            <a:r>
              <a:rPr lang="zh-CN" altLang="en-US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等线" panose="02010600030101010101" charset="-122"/>
              </a:rPr>
              <a:t>各价格段市场份额变化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 typeface="Wingdings" panose="05000000000000000000" charset="0"/>
              <a:buChar char="u"/>
            </a:pPr>
            <a:r>
              <a:rPr lang="zh-CN" altLang="en-US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等线" panose="02010600030101010101" charset="-122"/>
              </a:rPr>
              <a:t>各价格段不同车型大类增速、销量和份额</a:t>
            </a:r>
            <a:r>
              <a:rPr lang="en-US" altLang="zh-CN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等线" panose="02010600030101010101" charset="-122"/>
              </a:rPr>
              <a:t>——</a:t>
            </a:r>
            <a:r>
              <a:rPr lang="en-US" altLang="zh-CN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2022</a:t>
            </a:r>
            <a:r>
              <a:rPr lang="zh-CN" altLang="en-US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年</a:t>
            </a:r>
            <a:r>
              <a:rPr lang="en-US" altLang="zh-CN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2</a:t>
            </a:r>
            <a:r>
              <a:rPr lang="zh-CN" altLang="en-US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月及累计</a:t>
            </a:r>
            <a:endParaRPr lang="zh-CN" altLang="en-US" sz="1200" dirty="0">
              <a:solidFill>
                <a:srgbClr val="159EB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等线" panose="02010600030101010101" charset="-122"/>
            </a:endParaRPr>
          </a:p>
        </p:txBody>
      </p:sp>
      <p:sp>
        <p:nvSpPr>
          <p:cNvPr id="22" name="1">
            <a:extLst>
              <a:ext uri="{FF2B5EF4-FFF2-40B4-BE49-F238E27FC236}">
                <a16:creationId xmlns:a16="http://schemas.microsoft.com/office/drawing/2014/main" id="{A9A6DFDA-F163-40D7-B3B3-3FF08C52E7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83633" y="5768260"/>
            <a:ext cx="3792220" cy="462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七</a:t>
            </a:r>
            <a:r>
              <a:rPr lang="en-US" altLang="zh-CN" sz="2000" b="1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zh-CN" altLang="en-US" sz="2000" b="1" dirty="0">
                <a:solidFill>
                  <a:srgbClr val="00A4C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新能源细分市场</a:t>
            </a:r>
            <a:endParaRPr lang="en-US" altLang="zh-CN" sz="2000" b="1" dirty="0">
              <a:solidFill>
                <a:srgbClr val="00A4C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charset="-122"/>
            </a:endParaRPr>
          </a:p>
        </p:txBody>
      </p:sp>
      <p:sp>
        <p:nvSpPr>
          <p:cNvPr id="23" name="7">
            <a:extLst>
              <a:ext uri="{FF2B5EF4-FFF2-40B4-BE49-F238E27FC236}">
                <a16:creationId xmlns:a16="http://schemas.microsoft.com/office/drawing/2014/main" id="{8C1BF00D-308E-499D-AD82-8745103AF3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6479" y="6098622"/>
            <a:ext cx="5550745" cy="691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 typeface="Wingdings" panose="05000000000000000000" charset="0"/>
              <a:buChar char="u"/>
            </a:pPr>
            <a:r>
              <a:rPr lang="zh-CN" altLang="en-US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等线" panose="02010600030101010101" charset="-122"/>
              </a:rPr>
              <a:t>各类别新能源市场份额变化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 typeface="Wingdings" panose="05000000000000000000" charset="0"/>
              <a:buChar char="u"/>
            </a:pPr>
            <a:r>
              <a:rPr lang="zh-CN" altLang="en-US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等线" panose="02010600030101010101" charset="-122"/>
              </a:rPr>
              <a:t>不同级别车型大类新能源车型增速、销量和份额</a:t>
            </a:r>
            <a:r>
              <a:rPr lang="en-US" altLang="zh-CN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等线" panose="02010600030101010101" charset="-122"/>
              </a:rPr>
              <a:t>——</a:t>
            </a:r>
            <a:r>
              <a:rPr lang="en-US" altLang="zh-CN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2022</a:t>
            </a:r>
            <a:r>
              <a:rPr lang="zh-CN" altLang="en-US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年</a:t>
            </a:r>
            <a:r>
              <a:rPr lang="en-US" altLang="zh-CN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2</a:t>
            </a:r>
            <a:r>
              <a:rPr lang="zh-CN" altLang="en-US" sz="1200" dirty="0">
                <a:solidFill>
                  <a:srgbClr val="159E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月及累计</a:t>
            </a:r>
            <a:endParaRPr lang="zh-CN" altLang="en-US" sz="1200" dirty="0">
              <a:solidFill>
                <a:srgbClr val="159EB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9336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5067942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72" name="think-cell 幻灯片" r:id="rId29" imgW="9525" imgH="9525" progId="TCLayout.ActiveDocument.1">
                  <p:embed/>
                </p:oleObj>
              </mc:Choice>
              <mc:Fallback>
                <p:oleObj name="think-cell 幻灯片" r:id="rId29" imgW="9525" imgH="9525" progId="TCLayout.ActiveDocument.1">
                  <p:embed/>
                  <p:pic>
                    <p:nvPicPr>
                      <p:cNvPr id="0" name="对象 2" hidden="1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239251" y="1747965"/>
            <a:ext cx="757238" cy="3600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7196160" y="1738440"/>
            <a:ext cx="757238" cy="36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9" name="矩形 38"/>
          <p:cNvSpPr/>
          <p:nvPr/>
        </p:nvSpPr>
        <p:spPr>
          <a:xfrm>
            <a:off x="6209479" y="1747584"/>
            <a:ext cx="755650" cy="36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3278619" y="1757109"/>
            <a:ext cx="755650" cy="36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1" name="表格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273568"/>
              </p:ext>
            </p:extLst>
          </p:nvPr>
        </p:nvGraphicFramePr>
        <p:xfrm>
          <a:off x="265053" y="4146487"/>
          <a:ext cx="11661894" cy="971550"/>
        </p:xfrm>
        <a:graphic>
          <a:graphicData uri="http://schemas.openxmlformats.org/drawingml/2006/table">
            <a:tbl>
              <a:tblPr firstRow="1" firstCol="1" bandRow="1"/>
              <a:tblGrid>
                <a:gridCol w="9702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19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19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195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195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195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195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7195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7195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323850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销量（千辆）</a:t>
                      </a: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213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1,258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300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589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份额（总市场）</a:t>
                      </a: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16.9%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47.9%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46.9%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16.6%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24.7%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6" name="Chart 3">
            <a:extLst>
              <a:ext uri="{FF2B5EF4-FFF2-40B4-BE49-F238E27FC236}">
                <a16:creationId xmlns:a16="http://schemas.microsoft.com/office/drawing/2014/main" id="{B1A5A828-7F1A-4098-BA9A-4C5A75A7422D}"/>
              </a:ext>
            </a:extLst>
          </p:cNvPr>
          <p:cNvGraphicFramePr/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4209003091"/>
              </p:ext>
            </p:extLst>
          </p:nvPr>
        </p:nvGraphicFramePr>
        <p:xfrm>
          <a:off x="1165225" y="2192338"/>
          <a:ext cx="10844213" cy="1841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1"/>
          </a:graphicData>
        </a:graphic>
      </p:graphicFrame>
      <p:sp>
        <p:nvSpPr>
          <p:cNvPr id="50" name="文本占位符 2"/>
          <p:cNvSpPr>
            <a:spLocks noGrp="1"/>
          </p:cNvSpPr>
          <p:nvPr>
            <p:custDataLst>
              <p:tags r:id="rId5"/>
            </p:custDataLst>
          </p:nvPr>
        </p:nvSpPr>
        <p:spPr bwMode="auto">
          <a:xfrm>
            <a:off x="1454150" y="4184650"/>
            <a:ext cx="55880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C45FDAA8-9CAF-4286-A899-B9714E030571}" type="datetime'自''''''''''''''''''''''''主 ''''''''''''轿''车'''''''''''''''''''">
              <a:rPr lang="zh-CN" altLang="en-US" sz="1000" b="1" smtClean="0"/>
              <a:pPr/>
              <a:t>自主 轿车</a:t>
            </a:fld>
            <a:endParaRPr lang="zh-CN" altLang="en-US" sz="1000" b="1" dirty="0">
              <a:sym typeface="微软雅黑" panose="020B0503020204020204" charset="-122"/>
            </a:endParaRPr>
          </a:p>
        </p:txBody>
      </p:sp>
      <p:sp>
        <p:nvSpPr>
          <p:cNvPr id="47" name="文本占位符 2"/>
          <p:cNvSpPr>
            <a:spLocks noGrp="1"/>
          </p:cNvSpPr>
          <p:nvPr>
            <p:custDataLst>
              <p:tags r:id="rId6"/>
            </p:custDataLst>
          </p:nvPr>
        </p:nvSpPr>
        <p:spPr bwMode="auto">
          <a:xfrm>
            <a:off x="2419350" y="4184650"/>
            <a:ext cx="569913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1E1BB5C1-175D-401A-A9B1-0E93C63C810D}" type="datetime'''豪''''''华'' ''''S''U''V'''''''''''">
              <a:rPr lang="zh-CN" altLang="en-US" sz="1000" b="1" smtClean="0"/>
              <a:pPr/>
              <a:t>豪华 SUV</a:t>
            </a:fld>
            <a:endParaRPr lang="zh-CN" altLang="en-US" sz="1000" b="1" dirty="0">
              <a:sym typeface="微软雅黑" panose="020B0503020204020204" charset="-122"/>
            </a:endParaRPr>
          </a:p>
        </p:txBody>
      </p:sp>
      <p:sp>
        <p:nvSpPr>
          <p:cNvPr id="49" name="文本占位符 2"/>
          <p:cNvSpPr>
            <a:spLocks noGrp="1"/>
          </p:cNvSpPr>
          <p:nvPr>
            <p:custDataLst>
              <p:tags r:id="rId7"/>
            </p:custDataLst>
          </p:nvPr>
        </p:nvSpPr>
        <p:spPr bwMode="auto">
          <a:xfrm>
            <a:off x="5332413" y="4184650"/>
            <a:ext cx="569913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534AB013-7BE5-409C-B55B-30D2837A8A29}" type="datetime'''自''''''''''''''''主'' ''''''''S''''''''''''''UV'''''''''">
              <a:rPr lang="zh-CN" altLang="en-US" sz="1000" b="1" smtClean="0"/>
              <a:pPr/>
              <a:t>自主 SUV</a:t>
            </a:fld>
            <a:endParaRPr lang="zh-CN" altLang="en-US" sz="1000" b="1" dirty="0">
              <a:sym typeface="微软雅黑" panose="020B0503020204020204" charset="-122"/>
            </a:endParaRPr>
          </a:p>
        </p:txBody>
      </p:sp>
      <p:sp>
        <p:nvSpPr>
          <p:cNvPr id="51" name="文本占位符 2"/>
          <p:cNvSpPr>
            <a:spLocks noGrp="1"/>
          </p:cNvSpPr>
          <p:nvPr>
            <p:custDataLst>
              <p:tags r:id="rId8"/>
            </p:custDataLst>
          </p:nvPr>
        </p:nvSpPr>
        <p:spPr bwMode="auto">
          <a:xfrm>
            <a:off x="4448174" y="4184650"/>
            <a:ext cx="39370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F194F77F-1A10-420D-8CCB-EC66B2F86025}" type="datetime'''''''''总''''''''''''''''''市''''场'''''''''''''''">
              <a:rPr lang="zh-CN" altLang="en-US" sz="1000" b="1" smtClean="0"/>
              <a:pPr/>
              <a:t>总市场</a:t>
            </a:fld>
            <a:endParaRPr lang="zh-CN" altLang="en-US" sz="1000" b="1" dirty="0">
              <a:sym typeface="微软雅黑" panose="020B0503020204020204" charset="-122"/>
            </a:endParaRPr>
          </a:p>
        </p:txBody>
      </p:sp>
      <p:sp>
        <p:nvSpPr>
          <p:cNvPr id="55" name="文本占位符 2"/>
          <p:cNvSpPr>
            <a:spLocks noGrp="1"/>
          </p:cNvSpPr>
          <p:nvPr>
            <p:custDataLst>
              <p:tags r:id="rId9"/>
            </p:custDataLst>
          </p:nvPr>
        </p:nvSpPr>
        <p:spPr bwMode="auto">
          <a:xfrm>
            <a:off x="10164763" y="4184650"/>
            <a:ext cx="60960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B04A8684-F896-404F-AE2A-9C11AC23F068}" type="datetime'''''''''自''''''主'''''''' ''M''P''''V'''''''''''''''''''''''''">
              <a:rPr lang="zh-CN" altLang="en-US" sz="1000" b="1" smtClean="0"/>
              <a:pPr/>
              <a:t>自主 MPV</a:t>
            </a:fld>
            <a:endParaRPr lang="zh-CN" altLang="en-US" sz="1000" b="1" dirty="0">
              <a:sym typeface="微软雅黑" panose="020B0503020204020204" charset="-122"/>
            </a:endParaRPr>
          </a:p>
        </p:txBody>
      </p:sp>
      <p:sp>
        <p:nvSpPr>
          <p:cNvPr id="52" name="文本占位符 2"/>
          <p:cNvSpPr>
            <a:spLocks noGrp="1"/>
          </p:cNvSpPr>
          <p:nvPr>
            <p:custDataLst>
              <p:tags r:id="rId10"/>
            </p:custDataLst>
          </p:nvPr>
        </p:nvSpPr>
        <p:spPr bwMode="auto">
          <a:xfrm>
            <a:off x="6448425" y="4184650"/>
            <a:ext cx="277813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7581AA3B-C66B-4662-B0A0-68FA29149836}" type="datetime'''''S''''U''''''''''''''''V'''''''''''''''''''''''''''''''">
              <a:rPr lang="en-US" altLang="en-US" sz="1000" b="1" smtClean="0"/>
              <a:pPr/>
              <a:t>SUV</a:t>
            </a:fld>
            <a:endParaRPr lang="zh-CN" altLang="en-US" sz="1000" b="1" dirty="0">
              <a:sym typeface="微软雅黑" panose="020B0503020204020204" charset="-122"/>
            </a:endParaRPr>
          </a:p>
        </p:txBody>
      </p:sp>
      <p:sp>
        <p:nvSpPr>
          <p:cNvPr id="44" name="文本占位符 2"/>
          <p:cNvSpPr>
            <a:spLocks noGrp="1"/>
          </p:cNvSpPr>
          <p:nvPr>
            <p:custDataLst>
              <p:tags r:id="rId11"/>
            </p:custDataLst>
          </p:nvPr>
        </p:nvSpPr>
        <p:spPr bwMode="auto">
          <a:xfrm>
            <a:off x="3541713" y="4184650"/>
            <a:ext cx="26670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AB896A88-3E20-4FC7-913D-31D2F99C0CDE}" type="datetime'''''轿''''''''车'''''''''''''''''''''''">
              <a:rPr lang="zh-CN" altLang="en-US" sz="1000" b="1" smtClean="0"/>
              <a:pPr/>
              <a:t>轿车</a:t>
            </a:fld>
            <a:endParaRPr lang="zh-CN" altLang="en-US" sz="1000" b="1" dirty="0">
              <a:sym typeface="微软雅黑" panose="020B0503020204020204" charset="-122"/>
            </a:endParaRPr>
          </a:p>
        </p:txBody>
      </p:sp>
      <p:sp>
        <p:nvSpPr>
          <p:cNvPr id="57" name="文本占位符 2"/>
          <p:cNvSpPr>
            <a:spLocks noGrp="1"/>
          </p:cNvSpPr>
          <p:nvPr>
            <p:custDataLst>
              <p:tags r:id="rId12"/>
            </p:custDataLst>
          </p:nvPr>
        </p:nvSpPr>
        <p:spPr bwMode="gray">
          <a:xfrm>
            <a:off x="1479550" y="2084388"/>
            <a:ext cx="509588" cy="16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AE99EC90-3B1B-4055-A967-E32EE497D6AD}" type="datetime'''''''''''''''''5''''''''''''''4''''.''''8''''''''%'''''''''">
              <a:rPr lang="en-US" altLang="en-US" sz="1200" b="1" smtClean="0"/>
              <a:pPr/>
              <a:t>54.8%</a:t>
            </a:fld>
            <a:endParaRPr lang="zh-CN" altLang="en-US" sz="1200" b="1" dirty="0">
              <a:sym typeface="微软雅黑" panose="020B0503020204020204" charset="-122"/>
            </a:endParaRPr>
          </a:p>
        </p:txBody>
      </p:sp>
      <p:sp>
        <p:nvSpPr>
          <p:cNvPr id="53" name="文本占位符 2"/>
          <p:cNvSpPr>
            <a:spLocks noGrp="1"/>
          </p:cNvSpPr>
          <p:nvPr>
            <p:custDataLst>
              <p:tags r:id="rId13"/>
            </p:custDataLst>
          </p:nvPr>
        </p:nvSpPr>
        <p:spPr bwMode="auto">
          <a:xfrm>
            <a:off x="7399338" y="4184650"/>
            <a:ext cx="31750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987DBF5A-2596-4D4A-B7CB-E5AEA6C0E12B}" type="datetime'''''''''''''''''''''''''M''''''''P''''V'''''''''''''''">
              <a:rPr lang="en-US" altLang="en-US" sz="1000" b="1" smtClean="0"/>
              <a:pPr/>
              <a:t>MPV</a:t>
            </a:fld>
            <a:endParaRPr lang="zh-CN" altLang="en-US" sz="1000" b="1" dirty="0">
              <a:sym typeface="微软雅黑" panose="020B0503020204020204" charset="-122"/>
            </a:endParaRPr>
          </a:p>
        </p:txBody>
      </p:sp>
      <p:sp>
        <p:nvSpPr>
          <p:cNvPr id="54" name="文本占位符 2"/>
          <p:cNvSpPr>
            <a:spLocks noGrp="1"/>
          </p:cNvSpPr>
          <p:nvPr>
            <p:custDataLst>
              <p:tags r:id="rId14"/>
            </p:custDataLst>
          </p:nvPr>
        </p:nvSpPr>
        <p:spPr bwMode="auto">
          <a:xfrm>
            <a:off x="8116888" y="4184650"/>
            <a:ext cx="823913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70CE0800-845A-471A-B993-B3CF03AC4603}" type="datetime'''''主''''''流合''资'''' SU''''''''V'''''''''''''">
              <a:rPr lang="zh-CN" altLang="en-US" sz="1000" b="1" smtClean="0"/>
              <a:pPr/>
              <a:t>主流合资 SUV</a:t>
            </a:fld>
            <a:endParaRPr lang="zh-CN" altLang="en-US" sz="1000" b="1" dirty="0">
              <a:sym typeface="微软雅黑" panose="020B0503020204020204" charset="-122"/>
            </a:endParaRPr>
          </a:p>
        </p:txBody>
      </p:sp>
      <p:sp>
        <p:nvSpPr>
          <p:cNvPr id="43" name="文本占位符 2"/>
          <p:cNvSpPr>
            <a:spLocks noGrp="1"/>
          </p:cNvSpPr>
          <p:nvPr>
            <p:custDataLst>
              <p:tags r:id="rId15"/>
            </p:custDataLst>
          </p:nvPr>
        </p:nvSpPr>
        <p:spPr bwMode="auto">
          <a:xfrm>
            <a:off x="9093200" y="4184650"/>
            <a:ext cx="81280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7E5D2D53-DE24-4CCD-AD8F-24BB8A1ACC24}" type="datetime'''''''''''''主''''''''流''''''合资'''''''' ''''''''''轿''车'''''''">
              <a:rPr lang="zh-CN" altLang="en-US" sz="1000" b="1" smtClean="0"/>
              <a:pPr/>
              <a:t>主流合资 轿车</a:t>
            </a:fld>
            <a:endParaRPr lang="zh-CN" altLang="en-US" sz="1000" b="1" dirty="0">
              <a:sym typeface="微软雅黑" panose="020B0503020204020204" charset="-122"/>
            </a:endParaRPr>
          </a:p>
        </p:txBody>
      </p:sp>
      <p:sp>
        <p:nvSpPr>
          <p:cNvPr id="45" name="文本占位符 2"/>
          <p:cNvSpPr>
            <a:spLocks noGrp="1"/>
          </p:cNvSpPr>
          <p:nvPr>
            <p:custDataLst>
              <p:tags r:id="rId16"/>
            </p:custDataLst>
          </p:nvPr>
        </p:nvSpPr>
        <p:spPr bwMode="gray">
          <a:xfrm>
            <a:off x="4437064" y="3238500"/>
            <a:ext cx="41592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fld id="{2B99EE3F-F0C7-4167-B873-C0D6CD882BA8}" type="datetime'''5.''''''''''''''''''''''''''''''''''''1''''''%''''''''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5.1%</a:t>
            </a:fld>
            <a:endParaRPr kumimoji="0" lang="zh-CN" altLang="en-US" sz="12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6" name="文本占位符 2"/>
          <p:cNvSpPr>
            <a:spLocks noGrp="1"/>
          </p:cNvSpPr>
          <p:nvPr>
            <p:custDataLst>
              <p:tags r:id="rId17"/>
            </p:custDataLst>
          </p:nvPr>
        </p:nvSpPr>
        <p:spPr bwMode="auto">
          <a:xfrm>
            <a:off x="11161713" y="4184650"/>
            <a:ext cx="55880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BC057EBF-A880-4727-A1AE-9C8A722E81B2}" type="datetime'''''''豪''''华 ''''''''''''轿''''''''''''车'''''''''">
              <a:rPr lang="zh-CN" altLang="en-US" sz="1000" b="1" smtClean="0"/>
              <a:pPr/>
              <a:t>豪华 轿车</a:t>
            </a:fld>
            <a:endParaRPr lang="zh-CN" altLang="en-US" sz="1000" b="1" dirty="0">
              <a:sym typeface="微软雅黑" panose="020B0503020204020204" charset="-122"/>
            </a:endParaRPr>
          </a:p>
        </p:txBody>
      </p:sp>
      <p:sp>
        <p:nvSpPr>
          <p:cNvPr id="46" name="文本占位符 2"/>
          <p:cNvSpPr>
            <a:spLocks noGrp="1"/>
          </p:cNvSpPr>
          <p:nvPr>
            <p:custDataLst>
              <p:tags r:id="rId18"/>
            </p:custDataLst>
          </p:nvPr>
        </p:nvSpPr>
        <p:spPr bwMode="gray">
          <a:xfrm>
            <a:off x="2449512" y="3092450"/>
            <a:ext cx="50958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56C15D04-7D3F-44F4-A63D-90D371B63CEF}" type="datetime'1''''''''''''''''''''''''1''''''''''.''''''''3''%''''''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11.3%</a:t>
            </a:fld>
            <a:endParaRPr kumimoji="0" lang="zh-CN" altLang="en-US" sz="12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8" name="文本占位符 2"/>
          <p:cNvSpPr>
            <a:spLocks noGrp="1"/>
          </p:cNvSpPr>
          <p:nvPr>
            <p:custDataLst>
              <p:tags r:id="rId19"/>
            </p:custDataLst>
          </p:nvPr>
        </p:nvSpPr>
        <p:spPr bwMode="gray">
          <a:xfrm>
            <a:off x="3467101" y="3194050"/>
            <a:ext cx="41592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BEFD1BDE-2744-4326-9F56-FFC02D77C925}" type="datetime'''''''''''''''7''''.0''''''''''''''%''''''''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7.0%</a:t>
            </a:fld>
            <a:endParaRPr kumimoji="0" lang="zh-CN" altLang="en-US" sz="12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8" name="文本占位符 2"/>
          <p:cNvSpPr>
            <a:spLocks noGrp="1"/>
          </p:cNvSpPr>
          <p:nvPr>
            <p:custDataLst>
              <p:tags r:id="rId20"/>
            </p:custDataLst>
          </p:nvPr>
        </p:nvSpPr>
        <p:spPr bwMode="gray">
          <a:xfrm>
            <a:off x="5408614" y="3260725"/>
            <a:ext cx="41592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fld id="{C197789E-1A8F-4531-ADBD-171808E4F796}" type="datetime'''''''''''''''4''''''''''''''''''''''.2''%''''''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4.2%</a:t>
            </a:fld>
            <a:endParaRPr kumimoji="0" lang="zh-CN" altLang="en-US" sz="12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9" name="文本占位符 2"/>
          <p:cNvSpPr>
            <a:spLocks noGrp="1"/>
          </p:cNvSpPr>
          <p:nvPr>
            <p:custDataLst>
              <p:tags r:id="rId21"/>
            </p:custDataLst>
          </p:nvPr>
        </p:nvSpPr>
        <p:spPr bwMode="gray">
          <a:xfrm>
            <a:off x="6378576" y="3271838"/>
            <a:ext cx="41592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fld id="{CFE8D2B2-C031-4A47-A046-7B7F0AB20E13}" type="datetime'''''''''3''''''''''''''''''''.''''7''''''''%''''''''''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3.7%</a:t>
            </a:fld>
            <a:endParaRPr kumimoji="0" lang="zh-CN" altLang="en-US" sz="12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0" name="文本占位符 2"/>
          <p:cNvSpPr>
            <a:spLocks noGrp="1"/>
          </p:cNvSpPr>
          <p:nvPr>
            <p:custDataLst>
              <p:tags r:id="rId22"/>
            </p:custDataLst>
          </p:nvPr>
        </p:nvSpPr>
        <p:spPr bwMode="gray">
          <a:xfrm>
            <a:off x="7350125" y="3319463"/>
            <a:ext cx="41592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905589A8-4835-47ED-BF47-FEB97FECE8D4}" type="datetime'''''''''''''1''''''''''.''''''''''7''''''''''%''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1.7%</a:t>
            </a:fld>
            <a:endParaRPr kumimoji="0" lang="zh-CN" altLang="en-US" sz="12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1" name="文本占位符 2"/>
          <p:cNvSpPr>
            <a:spLocks noGrp="1"/>
          </p:cNvSpPr>
          <p:nvPr>
            <p:custDataLst>
              <p:tags r:id="rId23"/>
            </p:custDataLst>
          </p:nvPr>
        </p:nvSpPr>
        <p:spPr bwMode="gray">
          <a:xfrm>
            <a:off x="8320088" y="3349625"/>
            <a:ext cx="41592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1B2D92D3-32F7-4704-9EA6-E4F5EAFF5EDE}" type="datetime'''0''.''''''''''''''''''''''''''4''''''''%''''''''''''''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0.4%</a:t>
            </a:fld>
            <a:endParaRPr kumimoji="0" lang="zh-CN" altLang="en-US" sz="12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3" name="文本占位符 2"/>
          <p:cNvSpPr>
            <a:spLocks noGrp="1"/>
          </p:cNvSpPr>
          <p:nvPr>
            <p:custDataLst>
              <p:tags r:id="rId24"/>
            </p:custDataLst>
          </p:nvPr>
        </p:nvSpPr>
        <p:spPr bwMode="gray">
          <a:xfrm>
            <a:off x="10182225" y="3878263"/>
            <a:ext cx="576263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fld id="{551D6CF5-591E-463D-9C1D-73C4A0D5917C}" type="datetime'''''-''''''''''''''''1''''''''2''.''1''%''''''''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-12.1%</a:t>
            </a:fld>
            <a:endParaRPr kumimoji="0" lang="zh-CN" altLang="en-US" sz="12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2" name="文本占位符 2"/>
          <p:cNvSpPr>
            <a:spLocks noGrp="1"/>
          </p:cNvSpPr>
          <p:nvPr>
            <p:custDataLst>
              <p:tags r:id="rId25"/>
            </p:custDataLst>
          </p:nvPr>
        </p:nvSpPr>
        <p:spPr bwMode="gray">
          <a:xfrm>
            <a:off x="9258300" y="3740150"/>
            <a:ext cx="4826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3EEF4093-994D-440C-9066-8011E9672621}" type="datetime'''-''''''''''''''''''''''''''''''''6''''''.''3%'''''''''">
              <a:rPr lang="en-US" altLang="en-US" sz="1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-6.3%</a:t>
            </a:fld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4" name="文本占位符 2"/>
          <p:cNvSpPr>
            <a:spLocks noGrp="1"/>
          </p:cNvSpPr>
          <p:nvPr>
            <p:custDataLst>
              <p:tags r:id="rId26"/>
            </p:custDataLst>
          </p:nvPr>
        </p:nvSpPr>
        <p:spPr bwMode="gray">
          <a:xfrm>
            <a:off x="11153775" y="3976688"/>
            <a:ext cx="576263" cy="16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22225" tIns="0" rIns="22225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C422F837-6982-48CA-BC1F-D29512BF669E}" type="datetime'''''''''''''''''''''''-16''''.''''''''''3''''''%'''''''''">
              <a:rPr lang="en-US" altLang="en-US" sz="1200" b="1" smtClean="0"/>
              <a:pPr/>
              <a:t>-16.3%</a:t>
            </a:fld>
            <a:endParaRPr lang="zh-CN" altLang="en-US" sz="1200" b="1" dirty="0">
              <a:sym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53789" y="5880310"/>
            <a:ext cx="41264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*</a:t>
            </a:r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未计入份额低于</a:t>
            </a:r>
            <a:r>
              <a:rPr lang="en-US" altLang="zh-CN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2%</a:t>
            </a:r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的细分市场</a:t>
            </a:r>
            <a:endParaRPr lang="en-US" altLang="zh-CN" sz="1000" b="1" dirty="0">
              <a:solidFill>
                <a:srgbClr val="159EB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数据来源：乘用车市场信息联席会月报表（零售表，狭义汇总） </a:t>
            </a:r>
            <a:r>
              <a:rPr lang="en-US" altLang="zh-CN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终稿</a:t>
            </a:r>
          </a:p>
        </p:txBody>
      </p:sp>
      <p:sp>
        <p:nvSpPr>
          <p:cNvPr id="35" name="文本框 12"/>
          <p:cNvSpPr txBox="1">
            <a:spLocks noChangeArrowheads="1"/>
          </p:cNvSpPr>
          <p:nvPr/>
        </p:nvSpPr>
        <p:spPr bwMode="auto">
          <a:xfrm>
            <a:off x="749300" y="188595"/>
            <a:ext cx="9151938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2800" u="sng" dirty="0">
                <a:solidFill>
                  <a:srgbClr val="00A4C5"/>
                </a:solidFill>
                <a:latin typeface="Arial" panose="020B0604020202020204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品牌定位细分市场</a:t>
            </a:r>
          </a:p>
        </p:txBody>
      </p:sp>
      <p:sp>
        <p:nvSpPr>
          <p:cNvPr id="42" name="圆角矩形 18"/>
          <p:cNvSpPr/>
          <p:nvPr/>
        </p:nvSpPr>
        <p:spPr>
          <a:xfrm>
            <a:off x="2316000" y="914400"/>
            <a:ext cx="7560000" cy="423545"/>
          </a:xfrm>
          <a:prstGeom prst="roundRect">
            <a:avLst/>
          </a:prstGeom>
          <a:solidFill>
            <a:srgbClr val="159EBE"/>
          </a:solidFill>
          <a:ln>
            <a:noFill/>
          </a:ln>
        </p:spPr>
        <p:style>
          <a:lnRef idx="2">
            <a:srgbClr val="E32D91">
              <a:shade val="50000"/>
            </a:srgbClr>
          </a:lnRef>
          <a:fillRef idx="1">
            <a:srgbClr val="E32D91"/>
          </a:fillRef>
          <a:effectRef idx="0">
            <a:srgbClr val="E32D91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2679670" y="912613"/>
            <a:ext cx="719633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各品牌大类不同车型大类增速、销量和份额（</a:t>
            </a:r>
            <a:r>
              <a:rPr lang="en-US" altLang="zh-CN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2022</a:t>
            </a:r>
            <a:r>
              <a:rPr lang="zh-CN" altLang="en-US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年</a:t>
            </a:r>
            <a:r>
              <a:rPr lang="en-US" altLang="zh-CN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2</a:t>
            </a:r>
            <a:r>
              <a:rPr lang="zh-CN" altLang="en-US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月）</a:t>
            </a:r>
          </a:p>
        </p:txBody>
      </p:sp>
      <p:sp>
        <p:nvSpPr>
          <p:cNvPr id="4" name="文本框 3"/>
          <p:cNvSpPr txBox="1"/>
          <p:nvPr/>
        </p:nvSpPr>
        <p:spPr>
          <a:xfrm rot="19500000">
            <a:off x="1261873" y="3051843"/>
            <a:ext cx="40316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CPCA</a:t>
            </a:r>
            <a:r>
              <a:rPr lang="zh-CN" altLang="en-US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乘联会</a:t>
            </a:r>
          </a:p>
        </p:txBody>
      </p:sp>
      <p:sp>
        <p:nvSpPr>
          <p:cNvPr id="5" name="文本框 4"/>
          <p:cNvSpPr txBox="1"/>
          <p:nvPr/>
        </p:nvSpPr>
        <p:spPr>
          <a:xfrm rot="19500000">
            <a:off x="7713599" y="3104515"/>
            <a:ext cx="40316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CPCA</a:t>
            </a:r>
            <a:r>
              <a:rPr lang="zh-CN" altLang="en-US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乘联会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6CE079D-786F-43D5-8AEA-059E3D04F5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A455D-95D5-41E4-A9F6-867A8246F069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91881126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8" name="think-cell 幻灯片" r:id="rId29" imgW="9525" imgH="9525" progId="TCLayout.ActiveDocument.1">
                  <p:embed/>
                </p:oleObj>
              </mc:Choice>
              <mc:Fallback>
                <p:oleObj name="think-cell 幻灯片" r:id="rId29" imgW="9525" imgH="9525" progId="TCLayout.ActiveDocument.1">
                  <p:embed/>
                  <p:pic>
                    <p:nvPicPr>
                      <p:cNvPr id="3" name="对象 2" hidden="1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254235" y="1747965"/>
            <a:ext cx="757238" cy="3600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7196160" y="1738440"/>
            <a:ext cx="757238" cy="36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9" name="矩形 38"/>
          <p:cNvSpPr/>
          <p:nvPr/>
        </p:nvSpPr>
        <p:spPr>
          <a:xfrm>
            <a:off x="6209479" y="1747584"/>
            <a:ext cx="755650" cy="36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4275315" y="1757109"/>
            <a:ext cx="755650" cy="36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1" name="表格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3646665"/>
              </p:ext>
            </p:extLst>
          </p:nvPr>
        </p:nvGraphicFramePr>
        <p:xfrm>
          <a:off x="265053" y="4146487"/>
          <a:ext cx="11661894" cy="971550"/>
        </p:xfrm>
        <a:graphic>
          <a:graphicData uri="http://schemas.openxmlformats.org/drawingml/2006/table">
            <a:tbl>
              <a:tblPr firstRow="1" firstCol="1" bandRow="1"/>
              <a:tblGrid>
                <a:gridCol w="9702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19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19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195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195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195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195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7195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7195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323850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销量（千辆）</a:t>
                      </a: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563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215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823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1,565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3,335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1,603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168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815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份额（总市场）</a:t>
                      </a: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16.9%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24.7%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46.9%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48.1%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15.8%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24.4%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5" name="Chart 3">
            <a:extLst>
              <a:ext uri="{FF2B5EF4-FFF2-40B4-BE49-F238E27FC236}">
                <a16:creationId xmlns:a16="http://schemas.microsoft.com/office/drawing/2014/main" id="{EB480247-9B3C-4C9B-8094-28E185863B0C}"/>
              </a:ext>
            </a:extLst>
          </p:cNvPr>
          <p:cNvGraphicFramePr/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63861339"/>
              </p:ext>
            </p:extLst>
          </p:nvPr>
        </p:nvGraphicFramePr>
        <p:xfrm>
          <a:off x="1165225" y="2192338"/>
          <a:ext cx="10844213" cy="1841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1"/>
          </a:graphicData>
        </a:graphic>
      </p:graphicFrame>
      <p:sp>
        <p:nvSpPr>
          <p:cNvPr id="46" name="文本占位符 2"/>
          <p:cNvSpPr>
            <a:spLocks noGrp="1"/>
          </p:cNvSpPr>
          <p:nvPr>
            <p:custDataLst>
              <p:tags r:id="rId5"/>
            </p:custDataLst>
          </p:nvPr>
        </p:nvSpPr>
        <p:spPr bwMode="gray">
          <a:xfrm>
            <a:off x="2495551" y="3006725"/>
            <a:ext cx="41592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1CB77E13-0026-4323-8CC5-CEA8D51FB8D2}" type="datetime'8''''''''''''''''''''''''''.''''''6%''''''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8.6%</a:t>
            </a:fld>
            <a:endParaRPr kumimoji="0" lang="zh-CN" altLang="en-US" sz="12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4" name="文本占位符 2"/>
          <p:cNvSpPr>
            <a:spLocks noGrp="1"/>
          </p:cNvSpPr>
          <p:nvPr>
            <p:custDataLst>
              <p:tags r:id="rId6"/>
            </p:custDataLst>
          </p:nvPr>
        </p:nvSpPr>
        <p:spPr bwMode="auto">
          <a:xfrm>
            <a:off x="8116888" y="4184650"/>
            <a:ext cx="823913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B6A8C570-7B0E-4448-B965-4EC6D5D034D6}" type="datetime'''''主''''''流合''资'''' SU''''''''V'''''''''''''">
              <a:rPr lang="zh-CN" altLang="en-US" sz="1000" b="1" smtClean="0"/>
              <a:pPr/>
              <a:t>主流合资 SUV</a:t>
            </a:fld>
            <a:endParaRPr lang="zh-CN" altLang="en-US" sz="1000" b="1" dirty="0">
              <a:sym typeface="微软雅黑" panose="020B0503020204020204" charset="-122"/>
            </a:endParaRPr>
          </a:p>
        </p:txBody>
      </p:sp>
      <p:sp>
        <p:nvSpPr>
          <p:cNvPr id="51" name="文本占位符 2"/>
          <p:cNvSpPr>
            <a:spLocks noGrp="1"/>
          </p:cNvSpPr>
          <p:nvPr>
            <p:custDataLst>
              <p:tags r:id="rId7"/>
            </p:custDataLst>
          </p:nvPr>
        </p:nvSpPr>
        <p:spPr bwMode="auto">
          <a:xfrm>
            <a:off x="4506914" y="4184650"/>
            <a:ext cx="277813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AFD88D26-B6B5-4858-889D-4FDC9A78620B}" type="datetime'''S''''''U''''''''''''''''''''''''''''''V'''''">
              <a:rPr lang="en-US" altLang="en-US" sz="1000" b="1" smtClean="0"/>
              <a:pPr/>
              <a:t>SUV</a:t>
            </a:fld>
            <a:endParaRPr lang="zh-CN" altLang="en-US" sz="1000" b="1" dirty="0">
              <a:sym typeface="微软雅黑" panose="020B0503020204020204" charset="-122"/>
            </a:endParaRPr>
          </a:p>
        </p:txBody>
      </p:sp>
      <p:sp>
        <p:nvSpPr>
          <p:cNvPr id="50" name="文本占位符 2"/>
          <p:cNvSpPr>
            <a:spLocks noGrp="1"/>
          </p:cNvSpPr>
          <p:nvPr>
            <p:custDataLst>
              <p:tags r:id="rId8"/>
            </p:custDataLst>
          </p:nvPr>
        </p:nvSpPr>
        <p:spPr bwMode="auto">
          <a:xfrm>
            <a:off x="1454150" y="4184650"/>
            <a:ext cx="55880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A992C17F-6312-4F1B-BBBD-C60629626E4F}" type="datetime'自''''''''''''''''''''''''主 ''''''''''''轿''车'''''''''''''''''''">
              <a:rPr lang="zh-CN" altLang="en-US" sz="1000" b="1" smtClean="0"/>
              <a:pPr/>
              <a:t>自主 轿车</a:t>
            </a:fld>
            <a:endParaRPr lang="zh-CN" altLang="en-US" sz="1000" b="1" dirty="0">
              <a:sym typeface="微软雅黑" panose="020B0503020204020204" charset="-122"/>
            </a:endParaRPr>
          </a:p>
        </p:txBody>
      </p:sp>
      <p:sp>
        <p:nvSpPr>
          <p:cNvPr id="47" name="文本占位符 2"/>
          <p:cNvSpPr>
            <a:spLocks noGrp="1"/>
          </p:cNvSpPr>
          <p:nvPr>
            <p:custDataLst>
              <p:tags r:id="rId9"/>
            </p:custDataLst>
          </p:nvPr>
        </p:nvSpPr>
        <p:spPr bwMode="auto">
          <a:xfrm>
            <a:off x="2419350" y="4184650"/>
            <a:ext cx="569913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D716F339-B005-42C7-BA90-E399C0089F99}" type="datetime'''豪''''''华'' ''''S''U''V'''''''''''">
              <a:rPr lang="zh-CN" altLang="en-US" sz="1000" b="1" smtClean="0"/>
              <a:pPr/>
              <a:t>豪华 SUV</a:t>
            </a:fld>
            <a:endParaRPr lang="zh-CN" altLang="en-US" sz="1000" b="1" dirty="0">
              <a:sym typeface="微软雅黑" panose="020B0503020204020204" charset="-122"/>
            </a:endParaRPr>
          </a:p>
        </p:txBody>
      </p:sp>
      <p:sp>
        <p:nvSpPr>
          <p:cNvPr id="44" name="文本占位符 2"/>
          <p:cNvSpPr>
            <a:spLocks noGrp="1"/>
          </p:cNvSpPr>
          <p:nvPr>
            <p:custDataLst>
              <p:tags r:id="rId10"/>
            </p:custDataLst>
          </p:nvPr>
        </p:nvSpPr>
        <p:spPr bwMode="auto">
          <a:xfrm>
            <a:off x="3390900" y="4184650"/>
            <a:ext cx="569913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7F895635-4C63-41F8-B92A-9F481F9A8D51}" type="datetime'自''主 ''''''''''''''''''''''''''''S''UV'''''''''''''''">
              <a:rPr lang="zh-CN" altLang="en-US" sz="1000" b="1" smtClean="0"/>
              <a:pPr/>
              <a:t>自主 SUV</a:t>
            </a:fld>
            <a:endParaRPr lang="zh-CN" altLang="en-US" sz="1000" b="1" dirty="0">
              <a:sym typeface="微软雅黑" panose="020B0503020204020204" charset="-122"/>
            </a:endParaRPr>
          </a:p>
        </p:txBody>
      </p:sp>
      <p:sp>
        <p:nvSpPr>
          <p:cNvPr id="62" name="文本占位符 2"/>
          <p:cNvSpPr>
            <a:spLocks noGrp="1"/>
          </p:cNvSpPr>
          <p:nvPr>
            <p:custDataLst>
              <p:tags r:id="rId11"/>
            </p:custDataLst>
          </p:nvPr>
        </p:nvSpPr>
        <p:spPr bwMode="gray">
          <a:xfrm>
            <a:off x="9212263" y="3938588"/>
            <a:ext cx="576263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D168436E-52C8-40C9-B134-7978CBD98F71}" type="datetime'''''''''-''''''1''''5.''''''''3''''''''''''''''''%'''">
              <a:rPr lang="en-US" altLang="en-US" sz="1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-15.3%</a:t>
            </a:fld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0" name="文本占位符 2"/>
          <p:cNvSpPr>
            <a:spLocks noGrp="1"/>
          </p:cNvSpPr>
          <p:nvPr>
            <p:custDataLst>
              <p:tags r:id="rId12"/>
            </p:custDataLst>
          </p:nvPr>
        </p:nvSpPr>
        <p:spPr bwMode="gray">
          <a:xfrm>
            <a:off x="7316787" y="3667125"/>
            <a:ext cx="4826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B0733821-5038-406A-A5AE-76EBA6FB8431}" type="datetime'''''-''6''''''''''''''''''''''''''''''''''.0''''''''%''''''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-6.0%</a:t>
            </a:fld>
            <a:endParaRPr kumimoji="0" lang="zh-CN" altLang="en-US" sz="12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9" name="文本占位符 2"/>
          <p:cNvSpPr>
            <a:spLocks noGrp="1"/>
          </p:cNvSpPr>
          <p:nvPr>
            <p:custDataLst>
              <p:tags r:id="rId13"/>
            </p:custDataLst>
          </p:nvPr>
        </p:nvSpPr>
        <p:spPr bwMode="auto">
          <a:xfrm>
            <a:off x="5419725" y="4184650"/>
            <a:ext cx="39370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448C22DD-78F1-4863-A70A-B31B27416775}" type="datetime'''''''''''''''''''总''''''''''''''''市''''''场'''''''''">
              <a:rPr lang="zh-CN" altLang="en-US" sz="1000" b="1" smtClean="0"/>
              <a:pPr/>
              <a:t>总市场</a:t>
            </a:fld>
            <a:endParaRPr lang="zh-CN" altLang="en-US" sz="1000" b="1" dirty="0">
              <a:sym typeface="微软雅黑" panose="020B0503020204020204" charset="-122"/>
            </a:endParaRPr>
          </a:p>
        </p:txBody>
      </p:sp>
      <p:sp>
        <p:nvSpPr>
          <p:cNvPr id="52" name="文本占位符 2"/>
          <p:cNvSpPr>
            <a:spLocks noGrp="1"/>
          </p:cNvSpPr>
          <p:nvPr>
            <p:custDataLst>
              <p:tags r:id="rId14"/>
            </p:custDataLst>
          </p:nvPr>
        </p:nvSpPr>
        <p:spPr bwMode="auto">
          <a:xfrm>
            <a:off x="6453188" y="4184650"/>
            <a:ext cx="26670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BF3E67AE-784B-4B2F-83FC-DACC874F4271}" type="datetime'''''''''''''''''''''轿''''''''''''''''''车'''''''''''">
              <a:rPr lang="zh-CN" altLang="en-US" sz="1000" b="1" smtClean="0"/>
              <a:pPr/>
              <a:t>轿车</a:t>
            </a:fld>
            <a:endParaRPr lang="zh-CN" altLang="en-US" sz="1000" b="1" dirty="0">
              <a:sym typeface="微软雅黑" panose="020B0503020204020204" charset="-122"/>
            </a:endParaRPr>
          </a:p>
        </p:txBody>
      </p:sp>
      <p:sp>
        <p:nvSpPr>
          <p:cNvPr id="53" name="文本占位符 2"/>
          <p:cNvSpPr>
            <a:spLocks noGrp="1"/>
          </p:cNvSpPr>
          <p:nvPr>
            <p:custDataLst>
              <p:tags r:id="rId15"/>
            </p:custDataLst>
          </p:nvPr>
        </p:nvSpPr>
        <p:spPr bwMode="auto">
          <a:xfrm>
            <a:off x="7399338" y="4184650"/>
            <a:ext cx="31750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987DBF5A-2596-4D4A-B7CB-E5AEA6C0E12B}" type="datetime'''''''''''''''''''''''''M''''''''P''''V'''''''''''''''">
              <a:rPr lang="en-US" altLang="en-US" sz="1000" b="1" smtClean="0"/>
              <a:pPr/>
              <a:t>MPV</a:t>
            </a:fld>
            <a:endParaRPr lang="zh-CN" altLang="en-US" sz="1000" b="1" dirty="0">
              <a:sym typeface="微软雅黑" panose="020B0503020204020204" charset="-122"/>
            </a:endParaRPr>
          </a:p>
        </p:txBody>
      </p:sp>
      <p:sp>
        <p:nvSpPr>
          <p:cNvPr id="43" name="文本占位符 2"/>
          <p:cNvSpPr>
            <a:spLocks noGrp="1"/>
          </p:cNvSpPr>
          <p:nvPr>
            <p:custDataLst>
              <p:tags r:id="rId16"/>
            </p:custDataLst>
          </p:nvPr>
        </p:nvSpPr>
        <p:spPr bwMode="auto">
          <a:xfrm>
            <a:off x="9220200" y="4184650"/>
            <a:ext cx="55880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C9E66C55-5CF3-49CB-B557-FBDB4FF941AB}" type="datetime'''''''''''豪华'''''''''''' ''''''''轿车'''''''''''''''">
              <a:rPr lang="zh-CN" altLang="en-US" sz="1000" b="1" smtClean="0"/>
              <a:pPr/>
              <a:t>豪华 轿车</a:t>
            </a:fld>
            <a:endParaRPr lang="zh-CN" altLang="en-US" sz="1000" b="1" dirty="0">
              <a:sym typeface="微软雅黑" panose="020B0503020204020204" charset="-122"/>
            </a:endParaRPr>
          </a:p>
        </p:txBody>
      </p:sp>
      <p:sp>
        <p:nvSpPr>
          <p:cNvPr id="55" name="文本占位符 2"/>
          <p:cNvSpPr>
            <a:spLocks noGrp="1"/>
          </p:cNvSpPr>
          <p:nvPr>
            <p:custDataLst>
              <p:tags r:id="rId17"/>
            </p:custDataLst>
          </p:nvPr>
        </p:nvSpPr>
        <p:spPr bwMode="auto">
          <a:xfrm>
            <a:off x="10063163" y="4184650"/>
            <a:ext cx="81280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2EDB783C-7548-401D-80EF-0F849552EBC7}" type="datetime'''主''''''''流''合资'''''''' ''''''轿''''''''''''''''''''''''''车'">
              <a:rPr lang="zh-CN" altLang="en-US" sz="1000" b="1" smtClean="0"/>
              <a:pPr/>
              <a:t>主流合资 轿车</a:t>
            </a:fld>
            <a:endParaRPr lang="zh-CN" altLang="en-US" sz="1000" b="1" dirty="0">
              <a:sym typeface="微软雅黑" panose="020B0503020204020204" charset="-122"/>
            </a:endParaRPr>
          </a:p>
        </p:txBody>
      </p:sp>
      <p:sp>
        <p:nvSpPr>
          <p:cNvPr id="56" name="文本占位符 2"/>
          <p:cNvSpPr>
            <a:spLocks noGrp="1"/>
          </p:cNvSpPr>
          <p:nvPr>
            <p:custDataLst>
              <p:tags r:id="rId18"/>
            </p:custDataLst>
          </p:nvPr>
        </p:nvSpPr>
        <p:spPr bwMode="auto">
          <a:xfrm>
            <a:off x="11136313" y="4184650"/>
            <a:ext cx="60960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1FEF7BE1-E0B5-4E9A-AEA8-A2B14A48DE78}" type="datetime'自''''主'''' ''''''''''''''M''''''''P''''''''''''V'''''''''''''">
              <a:rPr lang="zh-CN" altLang="en-US" sz="1000" b="1" smtClean="0"/>
              <a:pPr/>
              <a:t>自主 MPV</a:t>
            </a:fld>
            <a:endParaRPr lang="zh-CN" altLang="en-US" sz="1000" b="1" dirty="0">
              <a:sym typeface="微软雅黑" panose="020B0503020204020204" charset="-122"/>
            </a:endParaRPr>
          </a:p>
        </p:txBody>
      </p:sp>
      <p:sp>
        <p:nvSpPr>
          <p:cNvPr id="57" name="文本占位符 2"/>
          <p:cNvSpPr>
            <a:spLocks noGrp="1"/>
          </p:cNvSpPr>
          <p:nvPr>
            <p:custDataLst>
              <p:tags r:id="rId19"/>
            </p:custDataLst>
          </p:nvPr>
        </p:nvSpPr>
        <p:spPr bwMode="gray">
          <a:xfrm>
            <a:off x="1479550" y="2084388"/>
            <a:ext cx="509588" cy="16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C03D5BAD-D2CD-4B4C-81C5-709035AD95D5}" type="datetime'''''''4''''''''''''''''''''''''''''''0.''''''''8''%'">
              <a:rPr lang="en-US" altLang="en-US" sz="1200" b="1" smtClean="0"/>
              <a:pPr/>
              <a:t>40.8%</a:t>
            </a:fld>
            <a:endParaRPr lang="zh-CN" altLang="en-US" sz="1200" b="1" dirty="0">
              <a:sym typeface="微软雅黑" panose="020B0503020204020204" charset="-122"/>
            </a:endParaRPr>
          </a:p>
        </p:txBody>
      </p:sp>
      <p:sp>
        <p:nvSpPr>
          <p:cNvPr id="48" name="文本占位符 2"/>
          <p:cNvSpPr>
            <a:spLocks noGrp="1"/>
          </p:cNvSpPr>
          <p:nvPr>
            <p:custDataLst>
              <p:tags r:id="rId20"/>
            </p:custDataLst>
          </p:nvPr>
        </p:nvSpPr>
        <p:spPr bwMode="gray">
          <a:xfrm>
            <a:off x="3467101" y="3173413"/>
            <a:ext cx="41592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D4E024C7-13DD-4C61-B792-64A0705B35F0}" type="datetime'2''''''''''''''''''''''''''''''''''''''''.''''''''''9''%''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2.9%</a:t>
            </a:fld>
            <a:endParaRPr kumimoji="0" lang="zh-CN" altLang="en-US" sz="12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5" name="文本占位符 2"/>
          <p:cNvSpPr>
            <a:spLocks noGrp="1"/>
          </p:cNvSpPr>
          <p:nvPr>
            <p:custDataLst>
              <p:tags r:id="rId21"/>
            </p:custDataLst>
          </p:nvPr>
        </p:nvSpPr>
        <p:spPr bwMode="gray">
          <a:xfrm>
            <a:off x="4403724" y="3509963"/>
            <a:ext cx="4826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fld id="{E544FBAB-B75A-4BB5-AAEE-9746E80F7CB3}" type="datetime'''''''''''''''''-''''''''0''''.''6''''''''%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-0.6%</a:t>
            </a:fld>
            <a:endParaRPr kumimoji="0" lang="zh-CN" altLang="en-US" sz="12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8" name="文本占位符 2"/>
          <p:cNvSpPr>
            <a:spLocks noGrp="1"/>
          </p:cNvSpPr>
          <p:nvPr>
            <p:custDataLst>
              <p:tags r:id="rId22"/>
            </p:custDataLst>
          </p:nvPr>
        </p:nvSpPr>
        <p:spPr bwMode="gray">
          <a:xfrm>
            <a:off x="5375274" y="3532188"/>
            <a:ext cx="4826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fld id="{CEDA0959-B469-49E8-98B8-1DDB171A9D7C}" type="datetime'-''''''''''''1''.''''''''''''''''''''4''''''''''''%''''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-1.4%</a:t>
            </a:fld>
            <a:endParaRPr kumimoji="0" lang="zh-CN" altLang="en-US" sz="12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9" name="文本占位符 2"/>
          <p:cNvSpPr>
            <a:spLocks noGrp="1"/>
          </p:cNvSpPr>
          <p:nvPr>
            <p:custDataLst>
              <p:tags r:id="rId23"/>
            </p:custDataLst>
          </p:nvPr>
        </p:nvSpPr>
        <p:spPr bwMode="gray">
          <a:xfrm>
            <a:off x="6345237" y="3541713"/>
            <a:ext cx="4826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fld id="{05C181A4-B8F5-4F25-AEF9-4DB9E2D22788}" type="datetime'''''''-''''1''''''''''''''''''''''''.''''''''''''7''''''''%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-1.7%</a:t>
            </a:fld>
            <a:endParaRPr kumimoji="0" lang="zh-CN" altLang="en-US" sz="12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1" name="文本占位符 2"/>
          <p:cNvSpPr>
            <a:spLocks noGrp="1"/>
          </p:cNvSpPr>
          <p:nvPr>
            <p:custDataLst>
              <p:tags r:id="rId24"/>
            </p:custDataLst>
          </p:nvPr>
        </p:nvSpPr>
        <p:spPr bwMode="gray">
          <a:xfrm>
            <a:off x="8286749" y="3746500"/>
            <a:ext cx="4826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05EA7FAC-C8D6-4F3F-B18B-67180712F781}" type="datetime'''''''''''''''-8''.''''''''''''''''7''''%''''''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-8.7%</a:t>
            </a:fld>
            <a:endParaRPr kumimoji="0" lang="zh-CN" altLang="en-US" sz="12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3" name="文本占位符 2"/>
          <p:cNvSpPr>
            <a:spLocks noGrp="1"/>
          </p:cNvSpPr>
          <p:nvPr>
            <p:custDataLst>
              <p:tags r:id="rId25"/>
            </p:custDataLst>
          </p:nvPr>
        </p:nvSpPr>
        <p:spPr bwMode="gray">
          <a:xfrm>
            <a:off x="10182225" y="3944938"/>
            <a:ext cx="576263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fld id="{4D2AEF5F-CFA0-4823-9668-D445BADEE1F5}" type="datetime'''-15''.''''''''''''''''5''''''''''''''''''''%''''''''''''''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-15.5%</a:t>
            </a:fld>
            <a:endParaRPr kumimoji="0" lang="zh-CN" altLang="en-US" sz="12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4" name="文本占位符 2"/>
          <p:cNvSpPr>
            <a:spLocks noGrp="1"/>
          </p:cNvSpPr>
          <p:nvPr>
            <p:custDataLst>
              <p:tags r:id="rId26"/>
            </p:custDataLst>
          </p:nvPr>
        </p:nvSpPr>
        <p:spPr bwMode="gray">
          <a:xfrm>
            <a:off x="11153775" y="3976688"/>
            <a:ext cx="576263" cy="16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22225" tIns="0" rIns="22225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25489A09-F148-418D-BCED-1F8C70CBDCA4}" type="datetime'''-''''''''''''''''''''''''''''''''''1''6.''''''''''6%'''">
              <a:rPr lang="en-US" altLang="en-US" sz="1200" b="1" smtClean="0"/>
              <a:pPr/>
              <a:t>-16.6%</a:t>
            </a:fld>
            <a:endParaRPr lang="zh-CN" altLang="en-US" sz="1200" b="1" dirty="0">
              <a:sym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53789" y="5880310"/>
            <a:ext cx="41264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*</a:t>
            </a:r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未计入份额低于</a:t>
            </a:r>
            <a:r>
              <a:rPr lang="en-US" altLang="zh-CN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2%</a:t>
            </a:r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的细分市场</a:t>
            </a:r>
            <a:endParaRPr lang="en-US" altLang="zh-CN" sz="1000" b="1" dirty="0">
              <a:solidFill>
                <a:srgbClr val="159EB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数据来源：乘用车市场信息联席会月报表（零售表，狭义汇总） </a:t>
            </a:r>
            <a:r>
              <a:rPr lang="en-US" altLang="zh-CN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终稿</a:t>
            </a:r>
          </a:p>
        </p:txBody>
      </p:sp>
      <p:sp>
        <p:nvSpPr>
          <p:cNvPr id="35" name="文本框 12"/>
          <p:cNvSpPr txBox="1">
            <a:spLocks noChangeArrowheads="1"/>
          </p:cNvSpPr>
          <p:nvPr/>
        </p:nvSpPr>
        <p:spPr bwMode="auto">
          <a:xfrm>
            <a:off x="749300" y="188595"/>
            <a:ext cx="9151938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2800" u="sng" dirty="0">
                <a:solidFill>
                  <a:srgbClr val="00A4C5"/>
                </a:solidFill>
                <a:latin typeface="Arial" panose="020B0604020202020204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品牌定位细分市场</a:t>
            </a:r>
          </a:p>
        </p:txBody>
      </p:sp>
      <p:sp>
        <p:nvSpPr>
          <p:cNvPr id="42" name="圆角矩形 18"/>
          <p:cNvSpPr/>
          <p:nvPr/>
        </p:nvSpPr>
        <p:spPr>
          <a:xfrm>
            <a:off x="2316000" y="914400"/>
            <a:ext cx="7560000" cy="423545"/>
          </a:xfrm>
          <a:prstGeom prst="roundRect">
            <a:avLst/>
          </a:prstGeom>
          <a:solidFill>
            <a:srgbClr val="159EBE"/>
          </a:solidFill>
          <a:ln>
            <a:noFill/>
          </a:ln>
        </p:spPr>
        <p:style>
          <a:lnRef idx="2">
            <a:srgbClr val="E32D91">
              <a:shade val="50000"/>
            </a:srgbClr>
          </a:lnRef>
          <a:fillRef idx="1">
            <a:srgbClr val="E32D91"/>
          </a:fillRef>
          <a:effectRef idx="0">
            <a:srgbClr val="E32D91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2679670" y="912613"/>
            <a:ext cx="719633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各品牌大类不同车型大类增速、销量和份额（</a:t>
            </a:r>
            <a:r>
              <a:rPr lang="en-US" altLang="zh-CN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2022</a:t>
            </a:r>
            <a:r>
              <a:rPr lang="zh-CN" altLang="en-US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年</a:t>
            </a:r>
            <a:r>
              <a:rPr lang="en-US" altLang="zh-CN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1-2</a:t>
            </a:r>
            <a:r>
              <a:rPr lang="zh-CN" altLang="en-US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月）</a:t>
            </a:r>
          </a:p>
        </p:txBody>
      </p:sp>
      <p:sp>
        <p:nvSpPr>
          <p:cNvPr id="4" name="文本框 3"/>
          <p:cNvSpPr txBox="1"/>
          <p:nvPr/>
        </p:nvSpPr>
        <p:spPr>
          <a:xfrm rot="19500000">
            <a:off x="1261873" y="3051843"/>
            <a:ext cx="40316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CPCA</a:t>
            </a:r>
            <a:r>
              <a:rPr lang="zh-CN" altLang="en-US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乘联会</a:t>
            </a:r>
          </a:p>
        </p:txBody>
      </p:sp>
      <p:sp>
        <p:nvSpPr>
          <p:cNvPr id="5" name="文本框 4"/>
          <p:cNvSpPr txBox="1"/>
          <p:nvPr/>
        </p:nvSpPr>
        <p:spPr>
          <a:xfrm rot="19500000">
            <a:off x="7713599" y="3104515"/>
            <a:ext cx="40316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CPCA</a:t>
            </a:r>
            <a:r>
              <a:rPr lang="zh-CN" altLang="en-US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乘联会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6CE079D-786F-43D5-8AEA-059E3D04F5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A455D-95D5-41E4-A9F6-867A8246F06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877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70376702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20" name="think-cell 幻灯片" r:id="rId35" imgW="9525" imgH="9525" progId="TCLayout.ActiveDocument.1">
                  <p:embed/>
                </p:oleObj>
              </mc:Choice>
              <mc:Fallback>
                <p:oleObj name="think-cell 幻灯片" r:id="rId35" imgW="9525" imgH="9525" progId="TCLayout.ActiveDocument.1">
                  <p:embed/>
                  <p:pic>
                    <p:nvPicPr>
                      <p:cNvPr id="0" name="对象 2" hidden="1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4" name="TextBox 6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65112" y="1346200"/>
            <a:ext cx="7620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单位：千辆</a:t>
            </a:r>
          </a:p>
        </p:txBody>
      </p:sp>
      <p:cxnSp>
        <p:nvCxnSpPr>
          <p:cNvPr id="16" name="直接连接符 15"/>
          <p:cNvCxnSpPr/>
          <p:nvPr>
            <p:custDataLst>
              <p:tags r:id="rId5"/>
            </p:custDataLst>
          </p:nvPr>
        </p:nvCxnSpPr>
        <p:spPr bwMode="auto">
          <a:xfrm>
            <a:off x="1776414" y="1862138"/>
            <a:ext cx="485775" cy="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>
            <p:custDataLst>
              <p:tags r:id="rId6"/>
            </p:custDataLst>
          </p:nvPr>
        </p:nvCxnSpPr>
        <p:spPr bwMode="auto">
          <a:xfrm>
            <a:off x="1776414" y="2162175"/>
            <a:ext cx="485775" cy="66675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>
            <p:custDataLst>
              <p:tags r:id="rId7"/>
            </p:custDataLst>
          </p:nvPr>
        </p:nvCxnSpPr>
        <p:spPr bwMode="auto">
          <a:xfrm>
            <a:off x="2871789" y="1862138"/>
            <a:ext cx="485775" cy="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>
            <p:custDataLst>
              <p:tags r:id="rId8"/>
            </p:custDataLst>
          </p:nvPr>
        </p:nvCxnSpPr>
        <p:spPr bwMode="auto">
          <a:xfrm>
            <a:off x="2871789" y="2228849"/>
            <a:ext cx="485775" cy="3810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0" name="Chart 3">
            <a:extLst>
              <a:ext uri="{FF2B5EF4-FFF2-40B4-BE49-F238E27FC236}">
                <a16:creationId xmlns:a16="http://schemas.microsoft.com/office/drawing/2014/main" id="{3A4658FD-A120-4E84-AA49-CBFFC472CBB0}"/>
              </a:ext>
            </a:extLst>
          </p:cNvPr>
          <p:cNvGraphicFramePr/>
          <p:nvPr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3652282731"/>
              </p:ext>
            </p:extLst>
          </p:nvPr>
        </p:nvGraphicFramePr>
        <p:xfrm>
          <a:off x="841375" y="1779588"/>
          <a:ext cx="6738938" cy="4017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7"/>
          </a:graphicData>
        </a:graphic>
      </p:graphicFrame>
      <p:sp useBgFill="1">
        <p:nvSpPr>
          <p:cNvPr id="10" name="任意多边形: 形状 9">
            <a:extLst>
              <a:ext uri="{FF2B5EF4-FFF2-40B4-BE49-F238E27FC236}">
                <a16:creationId xmlns:a16="http://schemas.microsoft.com/office/drawing/2014/main" id="{1FA671C9-2B60-496C-9FF5-6CE32E767EF2}"/>
              </a:ext>
            </a:extLst>
          </p:cNvPr>
          <p:cNvSpPr/>
          <p:nvPr>
            <p:custDataLst>
              <p:tags r:id="rId10"/>
            </p:custDataLst>
          </p:nvPr>
        </p:nvSpPr>
        <p:spPr bwMode="auto">
          <a:xfrm>
            <a:off x="4162425" y="5641975"/>
            <a:ext cx="96838" cy="146051"/>
          </a:xfrm>
          <a:custGeom>
            <a:avLst/>
            <a:gdLst/>
            <a:ahLst/>
            <a:cxnLst/>
            <a:rect l="0" t="0" r="0" b="0"/>
            <a:pathLst>
              <a:path w="96839" h="146051">
                <a:moveTo>
                  <a:pt x="96838" y="0"/>
                </a:moveTo>
                <a:lnTo>
                  <a:pt x="57150" y="146050"/>
                </a:lnTo>
                <a:lnTo>
                  <a:pt x="0" y="146050"/>
                </a:lnTo>
                <a:lnTo>
                  <a:pt x="39688" y="0"/>
                </a:lnTo>
                <a:close/>
              </a:path>
            </a:pathLst>
          </a:custGeom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0DD63F8C-56C4-4AF0-A19F-BB855D793A7D}"/>
              </a:ext>
            </a:extLst>
          </p:cNvPr>
          <p:cNvSpPr/>
          <p:nvPr>
            <p:custDataLst>
              <p:tags r:id="rId11"/>
            </p:custDataLst>
          </p:nvPr>
        </p:nvSpPr>
        <p:spPr bwMode="auto">
          <a:xfrm>
            <a:off x="4162425" y="5641975"/>
            <a:ext cx="39688" cy="146051"/>
          </a:xfrm>
          <a:custGeom>
            <a:avLst/>
            <a:gdLst/>
            <a:ahLst/>
            <a:cxnLst/>
            <a:rect l="0" t="0" r="0" b="0"/>
            <a:pathLst>
              <a:path w="39689" h="146051">
                <a:moveTo>
                  <a:pt x="39688" y="0"/>
                </a:moveTo>
                <a:lnTo>
                  <a:pt x="0" y="146050"/>
                </a:lnTo>
              </a:path>
            </a:pathLst>
          </a:cu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525D396A-33FE-449A-BF0B-58734D64F4A2}"/>
              </a:ext>
            </a:extLst>
          </p:cNvPr>
          <p:cNvSpPr/>
          <p:nvPr>
            <p:custDataLst>
              <p:tags r:id="rId12"/>
            </p:custDataLst>
          </p:nvPr>
        </p:nvSpPr>
        <p:spPr bwMode="auto">
          <a:xfrm>
            <a:off x="4219575" y="5641975"/>
            <a:ext cx="39688" cy="146051"/>
          </a:xfrm>
          <a:custGeom>
            <a:avLst/>
            <a:gdLst/>
            <a:ahLst/>
            <a:cxnLst/>
            <a:rect l="0" t="0" r="0" b="0"/>
            <a:pathLst>
              <a:path w="39689" h="146051">
                <a:moveTo>
                  <a:pt x="39688" y="0"/>
                </a:moveTo>
                <a:lnTo>
                  <a:pt x="0" y="146050"/>
                </a:lnTo>
              </a:path>
            </a:pathLst>
          </a:cu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8" name="直接连接符 87"/>
          <p:cNvCxnSpPr/>
          <p:nvPr>
            <p:custDataLst>
              <p:tags r:id="rId13"/>
            </p:custDataLst>
          </p:nvPr>
        </p:nvCxnSpPr>
        <p:spPr bwMode="auto">
          <a:xfrm>
            <a:off x="912813" y="1862138"/>
            <a:ext cx="203200" cy="0"/>
          </a:xfrm>
          <a:prstGeom prst="line">
            <a:avLst/>
          </a:prstGeom>
          <a:ln w="9525">
            <a:solidFill>
              <a:schemeClr val="tx1"/>
            </a:solidFill>
            <a:headEnd type="none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占位符 2"/>
          <p:cNvSpPr>
            <a:spLocks noGrp="1"/>
          </p:cNvSpPr>
          <p:nvPr>
            <p:custDataLst>
              <p:tags r:id="rId14"/>
            </p:custDataLst>
          </p:nvPr>
        </p:nvSpPr>
        <p:spPr bwMode="auto">
          <a:xfrm>
            <a:off x="568325" y="3848100"/>
            <a:ext cx="455613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r" eaLnBrk="1" hangingPunct="1">
              <a:lnSpc>
                <a:spcPct val="100000"/>
              </a:lnSpc>
              <a:spcBef>
                <a:spcPct val="0"/>
              </a:spcBef>
              <a:buNone/>
            </a:pPr>
            <a:fld id="{6D2EB81A-CFBE-4A28-A3C1-80E12567C4ED}" type="datetime'''''''''''''''''&lt;''''''''3''0''万'''''''''''">
              <a:rPr lang="en-US" altLang="en-US" sz="1200" b="1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&lt;30万</a:t>
            </a:fld>
            <a:endParaRPr kumimoji="0" lang="zh-CN" altLang="en-US" sz="1200" b="1" strike="noStrike" kern="1200" spc="0" normalizeH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4" name="文本占位符 2"/>
          <p:cNvSpPr>
            <a:spLocks noGrp="1"/>
          </p:cNvSpPr>
          <p:nvPr>
            <p:custDataLst>
              <p:tags r:id="rId15"/>
            </p:custDataLst>
          </p:nvPr>
        </p:nvSpPr>
        <p:spPr bwMode="auto">
          <a:xfrm>
            <a:off x="1296988" y="5765800"/>
            <a:ext cx="34925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fld id="{7074EAFD-D21A-4C41-A609-2333DB98BF4D}" type="datetime'''''201''''''9'''''''''''''''''''''''''''''''''''''''''''''">
              <a:rPr lang="zh-CN" altLang="en-US" sz="1200" b="1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2019</a:t>
            </a:fld>
            <a:endParaRPr kumimoji="0" lang="zh-CN" altLang="en-US" sz="1200" b="1" strike="noStrike" kern="1200" spc="0" normalizeH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5" name="文本占位符 2"/>
          <p:cNvSpPr>
            <a:spLocks noGrp="1"/>
          </p:cNvSpPr>
          <p:nvPr>
            <p:custDataLst>
              <p:tags r:id="rId16"/>
            </p:custDataLst>
          </p:nvPr>
        </p:nvSpPr>
        <p:spPr bwMode="auto">
          <a:xfrm>
            <a:off x="2392363" y="5765800"/>
            <a:ext cx="34925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 eaLnBrk="1" hangingPunct="1">
              <a:lnSpc>
                <a:spcPct val="100000"/>
              </a:lnSpc>
              <a:spcBef>
                <a:spcPct val="0"/>
              </a:spcBef>
              <a:buNone/>
              <a:defRPr/>
            </a:pPr>
            <a:fld id="{C9898656-DCB6-470A-A5D4-251AAFDA740E}" type="datetime'''''''''''2''''''''''''''''''''''0''2''''''''''''''0'''''">
              <a:rPr lang="zh-CN" altLang="en-US" sz="1200" b="1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2020</a:t>
            </a:fld>
            <a:endParaRPr kumimoji="0" lang="zh-CN" altLang="en-US" sz="12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7" name="文本占位符 2">
            <a:extLst>
              <a:ext uri="{FF2B5EF4-FFF2-40B4-BE49-F238E27FC236}">
                <a16:creationId xmlns:a16="http://schemas.microsoft.com/office/drawing/2014/main" id="{8B4F67E1-6577-4B11-A23D-A074F372620C}"/>
              </a:ext>
            </a:extLst>
          </p:cNvPr>
          <p:cNvSpPr>
            <a:spLocks noGrp="1"/>
          </p:cNvSpPr>
          <p:nvPr>
            <p:custDataLst>
              <p:tags r:id="rId17"/>
            </p:custDataLst>
          </p:nvPr>
        </p:nvSpPr>
        <p:spPr bwMode="gray">
          <a:xfrm>
            <a:off x="4529138" y="1671638"/>
            <a:ext cx="461963" cy="16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E7B01F57-A10B-43E1-AA08-A836BDA42B52}" type="datetime'''''''''''''''''''''2'''''',''''''0''''''''7''''''''8'''''''">
              <a:rPr lang="zh-CN" altLang="en-US" sz="1200" b="1" smtClean="0"/>
              <a:pPr/>
              <a:t>2,078</a:t>
            </a:fld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02" name="文本占位符 2"/>
          <p:cNvSpPr>
            <a:spLocks noGrp="1"/>
          </p:cNvSpPr>
          <p:nvPr>
            <p:custDataLst>
              <p:tags r:id="rId18"/>
            </p:custDataLst>
          </p:nvPr>
        </p:nvSpPr>
        <p:spPr bwMode="auto">
          <a:xfrm>
            <a:off x="568325" y="1954213"/>
            <a:ext cx="455613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r" eaLnBrk="1" hangingPunct="1">
              <a:lnSpc>
                <a:spcPct val="100000"/>
              </a:lnSpc>
              <a:spcBef>
                <a:spcPct val="0"/>
              </a:spcBef>
              <a:buNone/>
            </a:pPr>
            <a:fld id="{AA43440D-B383-4BC2-ADD5-C27508C5202C}" type="datetime'''''''≥''3''''''''0万'''''''''''''">
              <a:rPr lang="zh-CN" altLang="en-US" sz="1200" b="1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≥30万</a:t>
            </a:fld>
            <a:endParaRPr kumimoji="0" lang="zh-CN" altLang="en-US" sz="12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7" name="文本占位符 2"/>
          <p:cNvSpPr>
            <a:spLocks noGrp="1"/>
          </p:cNvSpPr>
          <p:nvPr>
            <p:custDataLst>
              <p:tags r:id="rId19"/>
            </p:custDataLst>
          </p:nvPr>
        </p:nvSpPr>
        <p:spPr bwMode="auto">
          <a:xfrm>
            <a:off x="3487738" y="5765800"/>
            <a:ext cx="34925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 eaLnBrk="1" hangingPunct="1">
              <a:lnSpc>
                <a:spcPct val="100000"/>
              </a:lnSpc>
              <a:spcBef>
                <a:spcPct val="0"/>
              </a:spcBef>
              <a:buNone/>
              <a:defRPr/>
            </a:pPr>
            <a:fld id="{E6319D50-613C-47D4-83BA-BF105E983F80}" type="datetime'2''''''''''0''''''''''''''''''''''''''''''''''''''''2''1'''''">
              <a:rPr lang="zh-CN" altLang="en-US" sz="1200" b="1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2021</a:t>
            </a:fld>
            <a:endParaRPr kumimoji="0" lang="zh-CN" altLang="en-US" sz="12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7" name="文本占位符 2"/>
          <p:cNvSpPr>
            <a:spLocks noGrp="1"/>
          </p:cNvSpPr>
          <p:nvPr>
            <p:custDataLst>
              <p:tags r:id="rId20"/>
            </p:custDataLst>
          </p:nvPr>
        </p:nvSpPr>
        <p:spPr bwMode="auto">
          <a:xfrm>
            <a:off x="439738" y="1771650"/>
            <a:ext cx="42227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fld id="{DA40AECD-88D3-41B0-8F71-5C2AD21338BA}" type="datetime'''''''''10''0''''''''%'''''''''''''''''''''''">
              <a:rPr lang="en-US" altLang="en-US" sz="1200" b="1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100%</a:t>
            </a:fld>
            <a:endParaRPr kumimoji="0" lang="zh-CN" altLang="en-US" sz="1200" b="1" strike="noStrike" kern="1200" spc="0" normalizeH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3" name="文本占位符 2">
            <a:extLst>
              <a:ext uri="{FF2B5EF4-FFF2-40B4-BE49-F238E27FC236}">
                <a16:creationId xmlns:a16="http://schemas.microsoft.com/office/drawing/2014/main" id="{6C9886DE-3750-470E-8CE2-A7637DE9CF0C}"/>
              </a:ext>
            </a:extLst>
          </p:cNvPr>
          <p:cNvSpPr>
            <a:spLocks noGrp="1"/>
          </p:cNvSpPr>
          <p:nvPr>
            <p:custDataLst>
              <p:tags r:id="rId21"/>
            </p:custDataLst>
          </p:nvPr>
        </p:nvSpPr>
        <p:spPr bwMode="auto">
          <a:xfrm>
            <a:off x="4521200" y="5765800"/>
            <a:ext cx="47625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 eaLnBrk="1" hangingPunct="1">
              <a:lnSpc>
                <a:spcPct val="100000"/>
              </a:lnSpc>
              <a:spcBef>
                <a:spcPct val="0"/>
              </a:spcBef>
              <a:buNone/>
              <a:defRPr/>
            </a:pPr>
            <a:fld id="{67A03621-89ED-46F9-9F29-5AE74F5961A1}" type="datetime'''''''2''''''''''''''0''''''''''''''''2''2''.''''''1'''''">
              <a:rPr lang="zh-CN" altLang="en-US" sz="1200" b="1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2022.1</a:t>
            </a:fld>
            <a:endParaRPr kumimoji="0" lang="zh-CN" altLang="en-US" sz="12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1" name="文本占位符 2">
            <a:extLst>
              <a:ext uri="{FF2B5EF4-FFF2-40B4-BE49-F238E27FC236}">
                <a16:creationId xmlns:a16="http://schemas.microsoft.com/office/drawing/2014/main" id="{F5B34206-1FAE-4B78-B1D2-08ACBDEEC0E6}"/>
              </a:ext>
            </a:extLst>
          </p:cNvPr>
          <p:cNvSpPr>
            <a:spLocks noGrp="1"/>
          </p:cNvSpPr>
          <p:nvPr>
            <p:custDataLst>
              <p:tags r:id="rId22"/>
            </p:custDataLst>
          </p:nvPr>
        </p:nvSpPr>
        <p:spPr bwMode="auto">
          <a:xfrm>
            <a:off x="6645275" y="5765800"/>
            <a:ext cx="61118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 eaLnBrk="1" hangingPunct="1">
              <a:lnSpc>
                <a:spcPct val="100000"/>
              </a:lnSpc>
              <a:spcBef>
                <a:spcPct val="0"/>
              </a:spcBef>
              <a:buNone/>
              <a:defRPr/>
            </a:pPr>
            <a:fld id="{7FEFCABB-4630-48B9-9FF2-773C15B43DB4}" type="datetime'2''''''''0''''''''''''22''''''.''''1''''''''''''''-''''''2'''">
              <a:rPr lang="zh-CN" altLang="en-US" sz="1200" b="1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2022.1-2</a:t>
            </a:fld>
            <a:endParaRPr kumimoji="0" lang="zh-CN" altLang="en-US" sz="12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4" name="文本占位符 2">
            <a:extLst>
              <a:ext uri="{FF2B5EF4-FFF2-40B4-BE49-F238E27FC236}">
                <a16:creationId xmlns:a16="http://schemas.microsoft.com/office/drawing/2014/main" id="{7A21E265-1A18-4F8D-B52B-04DDA61D135D}"/>
              </a:ext>
            </a:extLst>
          </p:cNvPr>
          <p:cNvSpPr>
            <a:spLocks noGrp="1"/>
          </p:cNvSpPr>
          <p:nvPr>
            <p:custDataLst>
              <p:tags r:id="rId23"/>
            </p:custDataLst>
          </p:nvPr>
        </p:nvSpPr>
        <p:spPr bwMode="gray">
          <a:xfrm>
            <a:off x="5624513" y="1671638"/>
            <a:ext cx="461963" cy="16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FE52F837-4DD4-4186-8669-8C8DED4BC2B9}" type="datetime'1'''''''',''''2''''''''''''58'''''''''''">
              <a:rPr lang="zh-CN" altLang="en-US" sz="12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pPr/>
              <a:t>1,258</a:t>
            </a:fld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45" name="文本占位符 2">
            <a:extLst>
              <a:ext uri="{FF2B5EF4-FFF2-40B4-BE49-F238E27FC236}">
                <a16:creationId xmlns:a16="http://schemas.microsoft.com/office/drawing/2014/main" id="{A2B617A4-A992-4598-9C80-59BB7E9F643A}"/>
              </a:ext>
            </a:extLst>
          </p:cNvPr>
          <p:cNvSpPr>
            <a:spLocks noGrp="1"/>
          </p:cNvSpPr>
          <p:nvPr>
            <p:custDataLst>
              <p:tags r:id="rId24"/>
            </p:custDataLst>
          </p:nvPr>
        </p:nvSpPr>
        <p:spPr bwMode="gray">
          <a:xfrm>
            <a:off x="6719888" y="1671638"/>
            <a:ext cx="461963" cy="16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4614B3EB-6710-4C98-BD94-E0E131A2A480}" type="datetime'''''''''''''''''3'''',3''''''''''''''''''''3''''''''''''5'''">
              <a:rPr lang="zh-CN" altLang="en-US" sz="12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pPr/>
              <a:t>3,335</a:t>
            </a:fld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90" name="文本占位符 2"/>
          <p:cNvSpPr>
            <a:spLocks noGrp="1"/>
          </p:cNvSpPr>
          <p:nvPr>
            <p:custDataLst>
              <p:tags r:id="rId25"/>
            </p:custDataLst>
          </p:nvPr>
        </p:nvSpPr>
        <p:spPr bwMode="gray">
          <a:xfrm>
            <a:off x="1193800" y="1654175"/>
            <a:ext cx="55562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13A83BD8-5619-4395-95E5-C6412D1143B0}" type="datetime'''''''''''''''2''0'''''''''',6''''''''''''''''''''86'''''">
              <a:rPr lang="zh-CN" altLang="en-US" sz="1200" b="1" smtClean="0"/>
              <a:pPr/>
              <a:t>20,686</a:t>
            </a:fld>
            <a:endParaRPr lang="zh-CN" altLang="en-US" sz="1200" b="1" dirty="0">
              <a:sym typeface="微软雅黑" panose="020B0503020204020204" charset="-122"/>
            </a:endParaRPr>
          </a:p>
        </p:txBody>
      </p:sp>
      <p:sp>
        <p:nvSpPr>
          <p:cNvPr id="99" name="文本占位符 2"/>
          <p:cNvSpPr>
            <a:spLocks noGrp="1"/>
          </p:cNvSpPr>
          <p:nvPr>
            <p:custDataLst>
              <p:tags r:id="rId26"/>
            </p:custDataLst>
          </p:nvPr>
        </p:nvSpPr>
        <p:spPr bwMode="gray">
          <a:xfrm>
            <a:off x="2289175" y="1654175"/>
            <a:ext cx="55562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3BA696A8-F109-43F9-AB1D-B8854ACC7C79}" type="datetime'''''''''''''1''9'''''''''''',''''''''''2''''''''''9''''2'">
              <a:rPr lang="zh-CN" altLang="en-US" sz="1200" b="1" smtClean="0"/>
              <a:pPr/>
              <a:t>19,292</a:t>
            </a:fld>
            <a:endParaRPr lang="zh-CN" altLang="en-US" sz="1200" b="1" dirty="0">
              <a:sym typeface="微软雅黑" panose="020B0503020204020204" charset="-122"/>
            </a:endParaRPr>
          </a:p>
        </p:txBody>
      </p:sp>
      <p:sp>
        <p:nvSpPr>
          <p:cNvPr id="71" name="文本占位符 2"/>
          <p:cNvSpPr>
            <a:spLocks noGrp="1"/>
          </p:cNvSpPr>
          <p:nvPr>
            <p:custDataLst>
              <p:tags r:id="rId27"/>
            </p:custDataLst>
          </p:nvPr>
        </p:nvSpPr>
        <p:spPr bwMode="gray">
          <a:xfrm>
            <a:off x="3384550" y="1654175"/>
            <a:ext cx="55562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14A63C2D-8A45-4318-935B-AB8D2B271AF4}" type="datetime'''''''''''20'''',''''1''5''''''7'''''''">
              <a:rPr lang="zh-CN" altLang="en-US" sz="1200" b="1" smtClean="0"/>
              <a:pPr/>
              <a:t>20,157</a:t>
            </a:fld>
            <a:endParaRPr lang="zh-CN" altLang="en-US" sz="1200" b="1" dirty="0">
              <a:sym typeface="微软雅黑" panose="020B0503020204020204" charset="-122"/>
            </a:endParaRPr>
          </a:p>
        </p:txBody>
      </p:sp>
      <p:sp>
        <p:nvSpPr>
          <p:cNvPr id="35" name="文本占位符 2">
            <a:extLst>
              <a:ext uri="{FF2B5EF4-FFF2-40B4-BE49-F238E27FC236}">
                <a16:creationId xmlns:a16="http://schemas.microsoft.com/office/drawing/2014/main" id="{D875E99C-F8CC-4259-B9B3-1ECB0440DAEA}"/>
              </a:ext>
            </a:extLst>
          </p:cNvPr>
          <p:cNvSpPr>
            <a:spLocks noGrp="1"/>
          </p:cNvSpPr>
          <p:nvPr>
            <p:custDataLst>
              <p:tags r:id="rId28"/>
            </p:custDataLst>
          </p:nvPr>
        </p:nvSpPr>
        <p:spPr bwMode="auto">
          <a:xfrm>
            <a:off x="5616575" y="5765800"/>
            <a:ext cx="47625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ctr" eaLnBrk="1" hangingPunct="1">
              <a:lnSpc>
                <a:spcPct val="100000"/>
              </a:lnSpc>
              <a:spcBef>
                <a:spcPct val="0"/>
              </a:spcBef>
              <a:buNone/>
              <a:defRPr/>
            </a:pPr>
            <a:fld id="{E41F5EE1-E8BB-4C08-B431-FD454AA4F67E}" type="datetime'20''2''''''''''''''''2''''''''.''2'''">
              <a:rPr lang="zh-CN" altLang="en-US" sz="1200" b="1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2022.2</a:t>
            </a:fld>
            <a:endParaRPr kumimoji="0" lang="zh-CN" altLang="en-US" sz="12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7EBBF8C9-A6E1-440D-8999-EF5C49495F46}"/>
              </a:ext>
            </a:extLst>
          </p:cNvPr>
          <p:cNvCxnSpPr/>
          <p:nvPr>
            <p:custDataLst>
              <p:tags r:id="rId29"/>
            </p:custDataLst>
          </p:nvPr>
        </p:nvCxnSpPr>
        <p:spPr bwMode="auto">
          <a:xfrm>
            <a:off x="5064125" y="1862138"/>
            <a:ext cx="485775" cy="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C048D7D8-CFFE-4D8F-A3C7-AACCD73ECD61}"/>
              </a:ext>
            </a:extLst>
          </p:cNvPr>
          <p:cNvCxnSpPr/>
          <p:nvPr>
            <p:custDataLst>
              <p:tags r:id="rId30"/>
            </p:custDataLst>
          </p:nvPr>
        </p:nvCxnSpPr>
        <p:spPr bwMode="auto">
          <a:xfrm flipV="1">
            <a:off x="5064125" y="2295525"/>
            <a:ext cx="485775" cy="17463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042D1376-4BF5-4483-AD46-6A470EAD915B}"/>
              </a:ext>
            </a:extLst>
          </p:cNvPr>
          <p:cNvCxnSpPr/>
          <p:nvPr>
            <p:custDataLst>
              <p:tags r:id="rId31"/>
            </p:custDataLst>
          </p:nvPr>
        </p:nvCxnSpPr>
        <p:spPr bwMode="auto">
          <a:xfrm>
            <a:off x="6159500" y="1862138"/>
            <a:ext cx="485775" cy="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626326E1-4386-4A4F-ACC4-D5DD31AFBECD}"/>
              </a:ext>
            </a:extLst>
          </p:cNvPr>
          <p:cNvCxnSpPr/>
          <p:nvPr>
            <p:custDataLst>
              <p:tags r:id="rId32"/>
            </p:custDataLst>
          </p:nvPr>
        </p:nvCxnSpPr>
        <p:spPr bwMode="auto">
          <a:xfrm>
            <a:off x="6159500" y="2295525"/>
            <a:ext cx="485775" cy="11113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20" name="表格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93880"/>
              </p:ext>
            </p:extLst>
          </p:nvPr>
        </p:nvGraphicFramePr>
        <p:xfrm>
          <a:off x="7497250" y="2245945"/>
          <a:ext cx="4500000" cy="2880000"/>
        </p:xfrm>
        <a:graphic>
          <a:graphicData uri="http://schemas.openxmlformats.org/drawingml/2006/table">
            <a:tbl>
              <a:tblPr firstRow="1" firstCol="1" lastRow="1">
                <a:tableStyleId>{F5AB1C69-6EDB-4FF4-983F-18BD219EF322}</a:tableStyleId>
              </a:tblPr>
              <a:tblGrid>
                <a:gridCol w="9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2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单位：辆</a:t>
                      </a:r>
                      <a:r>
                        <a:rPr lang="zh-CN" altLang="en-US" sz="8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　</a:t>
                      </a:r>
                      <a:endParaRPr lang="zh-CN" altLang="en-US" sz="800" b="1" i="0" u="none" strike="noStrike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本月零售销量</a:t>
                      </a:r>
                    </a:p>
                  </a:txBody>
                  <a:tcPr marL="6350" marR="6350" marT="6350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同比增速</a:t>
                      </a:r>
                    </a:p>
                  </a:txBody>
                  <a:tcPr marL="6350" marR="6350" marT="6350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累计零售销量</a:t>
                      </a:r>
                    </a:p>
                  </a:txBody>
                  <a:tcPr marL="6350" marR="6350" marT="6350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同比增速</a:t>
                      </a:r>
                    </a:p>
                  </a:txBody>
                  <a:tcPr marL="6350" marR="6350" marT="6350" marB="0" anchor="ctr">
                    <a:solidFill>
                      <a:srgbClr val="159E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b"/>
                      <a:r>
                        <a:rPr lang="zh-CN" altLang="en-US" sz="1100" u="none" strike="noStrike" dirty="0">
                          <a:effectLst/>
                        </a:rPr>
                        <a:t>≥</a:t>
                      </a:r>
                      <a:r>
                        <a:rPr lang="en-US" altLang="zh-CN" sz="1100" u="none" strike="noStrike" dirty="0">
                          <a:effectLst/>
                        </a:rPr>
                        <a:t>30</a:t>
                      </a:r>
                      <a:r>
                        <a:rPr lang="zh-CN" altLang="en-US" sz="1100" u="none" strike="noStrike" dirty="0">
                          <a:effectLst/>
                        </a:rPr>
                        <a:t>万</a:t>
                      </a:r>
                      <a:endParaRPr lang="zh-CN" altLang="en-US" sz="1100" b="1" i="0" u="none" strike="noStrike" dirty="0"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525" marR="9525" marT="9525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141,490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18.7%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384,549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12.3%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b"/>
                      <a:r>
                        <a:rPr lang="en-US" altLang="zh-CN" sz="1100" u="none" strike="noStrike" dirty="0">
                          <a:effectLst/>
                        </a:rPr>
                        <a:t>&lt;30</a:t>
                      </a:r>
                      <a:r>
                        <a:rPr lang="zh-CN" altLang="en-US" sz="1100" u="none" strike="noStrike" dirty="0">
                          <a:effectLst/>
                        </a:rPr>
                        <a:t>万</a:t>
                      </a:r>
                      <a:endParaRPr lang="zh-CN" altLang="en-US" sz="1100" b="1" i="0" u="none" strike="noStrike" dirty="0"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525" marR="9525" marT="9525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1,116,144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3.6%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2,950,824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-3.0%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b"/>
                      <a:r>
                        <a:rPr lang="zh-CN" altLang="en-US" sz="1100" u="none" strike="noStrike" dirty="0">
                          <a:effectLst/>
                        </a:rPr>
                        <a:t>总计</a:t>
                      </a:r>
                      <a:endParaRPr lang="zh-CN" altLang="en-US" sz="1100" b="1" i="0" u="none" strike="noStrike" dirty="0"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525" marR="9525" marT="9525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1,257,634</a:t>
                      </a:r>
                    </a:p>
                  </a:txBody>
                  <a:tcPr marL="6350" marR="6350" marT="6350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5.1%</a:t>
                      </a:r>
                    </a:p>
                  </a:txBody>
                  <a:tcPr marL="6350" marR="6350" marT="6350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3,335,373</a:t>
                      </a:r>
                    </a:p>
                  </a:txBody>
                  <a:tcPr marL="6350" marR="6350" marT="6350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-1.4%</a:t>
                      </a:r>
                    </a:p>
                  </a:txBody>
                  <a:tcPr marL="6350" marR="6350" marT="6350" marB="0" anchor="ctr">
                    <a:solidFill>
                      <a:srgbClr val="159E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7" name="Text Box 1470"/>
          <p:cNvSpPr txBox="1">
            <a:spLocks noChangeArrowheads="1"/>
          </p:cNvSpPr>
          <p:nvPr/>
        </p:nvSpPr>
        <p:spPr bwMode="auto">
          <a:xfrm>
            <a:off x="817653" y="6089745"/>
            <a:ext cx="5610567" cy="479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*以起步市场指导价划分，分为≥</a:t>
            </a:r>
            <a:r>
              <a:rPr lang="en-US" altLang="zh-CN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30</a:t>
            </a:r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万及</a:t>
            </a:r>
            <a:r>
              <a:rPr lang="en-US" altLang="zh-CN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&lt;30</a:t>
            </a:r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万元两档， ≥</a:t>
            </a:r>
            <a:r>
              <a:rPr lang="en-US" altLang="zh-CN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30</a:t>
            </a:r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万为高端</a:t>
            </a:r>
          </a:p>
          <a:p>
            <a:pPr>
              <a:spcBef>
                <a:spcPct val="50000"/>
              </a:spcBef>
            </a:pPr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数据来源：乘用车市场信息联席会月报表（零售表，狭义汇总） </a:t>
            </a:r>
            <a:r>
              <a:rPr lang="en-US" altLang="zh-CN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终稿</a:t>
            </a:r>
          </a:p>
        </p:txBody>
      </p:sp>
      <p:sp>
        <p:nvSpPr>
          <p:cNvPr id="46" name="文本框 12"/>
          <p:cNvSpPr txBox="1">
            <a:spLocks noChangeArrowheads="1"/>
          </p:cNvSpPr>
          <p:nvPr/>
        </p:nvSpPr>
        <p:spPr bwMode="auto">
          <a:xfrm>
            <a:off x="749300" y="188595"/>
            <a:ext cx="9151938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2800" u="sng" dirty="0">
                <a:solidFill>
                  <a:srgbClr val="00A4C5"/>
                </a:solidFill>
                <a:latin typeface="Arial" panose="020B0604020202020204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价格定位细分市场</a:t>
            </a:r>
          </a:p>
        </p:txBody>
      </p:sp>
      <p:sp>
        <p:nvSpPr>
          <p:cNvPr id="48" name="圆角矩形 18"/>
          <p:cNvSpPr/>
          <p:nvPr/>
        </p:nvSpPr>
        <p:spPr>
          <a:xfrm>
            <a:off x="2316000" y="914400"/>
            <a:ext cx="7560000" cy="423545"/>
          </a:xfrm>
          <a:prstGeom prst="roundRect">
            <a:avLst/>
          </a:prstGeom>
          <a:solidFill>
            <a:srgbClr val="159EBE"/>
          </a:solidFill>
          <a:ln>
            <a:noFill/>
          </a:ln>
        </p:spPr>
        <p:style>
          <a:lnRef idx="2">
            <a:srgbClr val="E32D91">
              <a:shade val="50000"/>
            </a:srgbClr>
          </a:lnRef>
          <a:fillRef idx="1">
            <a:srgbClr val="E32D91"/>
          </a:fillRef>
          <a:effectRef idx="0">
            <a:srgbClr val="E32D91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2316000" y="925194"/>
            <a:ext cx="7560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价格格段市场份额变化</a:t>
            </a:r>
          </a:p>
        </p:txBody>
      </p:sp>
      <p:sp>
        <p:nvSpPr>
          <p:cNvPr id="4" name="文本框 3"/>
          <p:cNvSpPr txBox="1"/>
          <p:nvPr/>
        </p:nvSpPr>
        <p:spPr>
          <a:xfrm rot="19500000">
            <a:off x="1569719" y="3255733"/>
            <a:ext cx="40316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CPCA</a:t>
            </a:r>
            <a:r>
              <a:rPr lang="zh-CN" altLang="en-US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乘联会</a:t>
            </a:r>
          </a:p>
        </p:txBody>
      </p:sp>
      <p:sp>
        <p:nvSpPr>
          <p:cNvPr id="5" name="文本框 4"/>
          <p:cNvSpPr txBox="1"/>
          <p:nvPr/>
        </p:nvSpPr>
        <p:spPr>
          <a:xfrm rot="19500000">
            <a:off x="7949946" y="3145917"/>
            <a:ext cx="40316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CPCA</a:t>
            </a:r>
            <a:r>
              <a:rPr lang="zh-CN" altLang="en-US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乘联会</a:t>
            </a:r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72DB3165-A164-4DEA-8F22-628321503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A455D-95D5-41E4-A9F6-867A8246F069}" type="slidenum">
              <a:rPr lang="zh-CN" altLang="en-US" smtClean="0"/>
              <a:t>22</a:t>
            </a:fld>
            <a:endParaRPr lang="zh-CN" altLang="en-US"/>
          </a:p>
        </p:txBody>
      </p:sp>
      <p:sp>
        <p:nvSpPr>
          <p:cNvPr id="27" name="矩形 26" hidden="1">
            <a:extLst>
              <a:ext uri="{FF2B5EF4-FFF2-40B4-BE49-F238E27FC236}">
                <a16:creationId xmlns:a16="http://schemas.microsoft.com/office/drawing/2014/main" id="{ABDF1535-5735-4B1E-96F8-4455C644D339}"/>
              </a:ext>
            </a:extLst>
          </p:cNvPr>
          <p:cNvSpPr/>
          <p:nvPr/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9" name="矩形 38" hidden="1">
            <a:extLst>
              <a:ext uri="{FF2B5EF4-FFF2-40B4-BE49-F238E27FC236}">
                <a16:creationId xmlns:a16="http://schemas.microsoft.com/office/drawing/2014/main" id="{A8800E10-1D6C-4B7E-8DA7-EC97D469A0F4}"/>
              </a:ext>
            </a:extLst>
          </p:cNvPr>
          <p:cNvSpPr/>
          <p:nvPr/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56126064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4" name="think-cell 幻灯片" r:id="rId23" imgW="9525" imgH="9525" progId="TCLayout.ActiveDocument.1">
                  <p:embed/>
                </p:oleObj>
              </mc:Choice>
              <mc:Fallback>
                <p:oleObj name="think-cell 幻灯片" r:id="rId23" imgW="9525" imgH="9525" progId="TCLayout.ActiveDocument.1">
                  <p:embed/>
                  <p:pic>
                    <p:nvPicPr>
                      <p:cNvPr id="0" name="对象 2" hidden="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670487" y="1899349"/>
            <a:ext cx="827088" cy="3600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3230563" y="1902142"/>
            <a:ext cx="828675" cy="36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6905426" y="1899349"/>
            <a:ext cx="828675" cy="36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0" name="表格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2747412"/>
              </p:ext>
            </p:extLst>
          </p:nvPr>
        </p:nvGraphicFramePr>
        <p:xfrm>
          <a:off x="588964" y="4285742"/>
          <a:ext cx="11015667" cy="971550"/>
        </p:xfrm>
        <a:graphic>
          <a:graphicData uri="http://schemas.openxmlformats.org/drawingml/2006/table">
            <a:tbl>
              <a:tblPr firstRow="1" firstCol="1" bandRow="1"/>
              <a:tblGrid>
                <a:gridCol w="12239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39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39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39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239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239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239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2396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22396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23850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销量（千辆）</a:t>
                      </a: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141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552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1,258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1,116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份额（总市场）</a:t>
                      </a: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11.3%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88.7%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62" name="Chart 3">
            <a:extLst>
              <a:ext uri="{FF2B5EF4-FFF2-40B4-BE49-F238E27FC236}">
                <a16:creationId xmlns:a16="http://schemas.microsoft.com/office/drawing/2014/main" id="{7FF62248-0CD6-4192-8D62-0CC7A9739A15}"/>
              </a:ext>
            </a:extLst>
          </p:cNvPr>
          <p:cNvGraphicFramePr/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849626128"/>
              </p:ext>
            </p:extLst>
          </p:nvPr>
        </p:nvGraphicFramePr>
        <p:xfrm>
          <a:off x="1736725" y="2327275"/>
          <a:ext cx="9969500" cy="1841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5"/>
          </a:graphicData>
        </a:graphic>
      </p:graphicFrame>
      <p:sp>
        <p:nvSpPr>
          <p:cNvPr id="52" name="文本占位符 2"/>
          <p:cNvSpPr>
            <a:spLocks noGrp="1"/>
          </p:cNvSpPr>
          <p:nvPr>
            <p:custDataLst>
              <p:tags r:id="rId5"/>
            </p:custDataLst>
          </p:nvPr>
        </p:nvSpPr>
        <p:spPr bwMode="gray">
          <a:xfrm>
            <a:off x="2178049" y="2201863"/>
            <a:ext cx="50958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8D6C2BF4-0BE9-4D68-859E-FD0C2865C799}" type="datetime'''35''''''''''''''''''''''''''.''''''4''%''''''''''''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35.4%</a:t>
            </a:fld>
            <a:endParaRPr kumimoji="0" lang="zh-CN" altLang="en-US" sz="12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3" name="文本占位符 2"/>
          <p:cNvSpPr>
            <a:spLocks noGrp="1"/>
          </p:cNvSpPr>
          <p:nvPr>
            <p:custDataLst>
              <p:tags r:id="rId6"/>
            </p:custDataLst>
          </p:nvPr>
        </p:nvSpPr>
        <p:spPr bwMode="auto">
          <a:xfrm>
            <a:off x="2036763" y="4337050"/>
            <a:ext cx="792163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44ACE407-FF38-4789-92EE-C207FD13A5F6}" type="datetime'''&gt;''''=''''3''''''0万'' ''''S''''''''''''''U''V'''''''''">
              <a:rPr lang="en-US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&gt;=30万 SUV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8" name="文本占位符 2"/>
          <p:cNvSpPr>
            <a:spLocks noGrp="1"/>
          </p:cNvSpPr>
          <p:nvPr>
            <p:custDataLst>
              <p:tags r:id="rId7"/>
            </p:custDataLst>
          </p:nvPr>
        </p:nvSpPr>
        <p:spPr bwMode="auto">
          <a:xfrm>
            <a:off x="4541838" y="4337050"/>
            <a:ext cx="684213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266F07AB-4FB7-4EE7-8385-8E223F582711}" type="datetime'''''''''''''''''&lt;3''''''''''''''0万'' ''''轿车'''">
              <a:rPr lang="en-US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&lt;30万 轿车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5" name="文本占位符 2"/>
          <p:cNvSpPr>
            <a:spLocks noGrp="1"/>
          </p:cNvSpPr>
          <p:nvPr>
            <p:custDataLst>
              <p:tags r:id="rId8"/>
            </p:custDataLst>
          </p:nvPr>
        </p:nvSpPr>
        <p:spPr bwMode="gray">
          <a:xfrm>
            <a:off x="7126289" y="3452813"/>
            <a:ext cx="41592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8ABAD828-6F98-411D-8488-397279A250E1}" type="datetime'''''''3''''''''''''''''''.''''''''6''''''%'''''''''''">
              <a:rPr lang="en-US" altLang="en-US" sz="1200" b="1" smtClean="0"/>
              <a:pPr/>
              <a:t>3.6%</a:t>
            </a:fld>
            <a:endParaRPr lang="zh-CN" altLang="en-US" sz="1200" b="1" dirty="0">
              <a:sym typeface="微软雅黑" panose="020B0503020204020204" charset="-122"/>
            </a:endParaRPr>
          </a:p>
        </p:txBody>
      </p:sp>
      <p:sp>
        <p:nvSpPr>
          <p:cNvPr id="46" name="文本占位符 2"/>
          <p:cNvSpPr>
            <a:spLocks noGrp="1"/>
          </p:cNvSpPr>
          <p:nvPr>
            <p:custDataLst>
              <p:tags r:id="rId9"/>
            </p:custDataLst>
          </p:nvPr>
        </p:nvSpPr>
        <p:spPr bwMode="auto">
          <a:xfrm>
            <a:off x="3413125" y="4337050"/>
            <a:ext cx="4889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C720F350-EAA3-4D00-9D0B-D73617941A4C}" type="datetime'''''&gt;''=''''''3''0万'''''''''''''''''">
              <a:rPr lang="en-US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&gt;=30万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50" name="文本占位符 2"/>
          <p:cNvSpPr>
            <a:spLocks noGrp="1"/>
          </p:cNvSpPr>
          <p:nvPr>
            <p:custDataLst>
              <p:tags r:id="rId10"/>
            </p:custDataLst>
          </p:nvPr>
        </p:nvSpPr>
        <p:spPr bwMode="auto">
          <a:xfrm>
            <a:off x="9418638" y="4337050"/>
            <a:ext cx="735013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fld id="{96576CF6-2BDA-4A01-988A-E897A2B93480}" type="datetime'''&lt;''''30''''''''''''''''''''''''''万 M''''''P''''''V'''">
              <a:rPr lang="en-US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&lt;30万 MPV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5" name="文本占位符 2"/>
          <p:cNvSpPr>
            <a:spLocks noGrp="1"/>
          </p:cNvSpPr>
          <p:nvPr>
            <p:custDataLst>
              <p:tags r:id="rId11"/>
            </p:custDataLst>
          </p:nvPr>
        </p:nvSpPr>
        <p:spPr bwMode="auto">
          <a:xfrm>
            <a:off x="5911850" y="4337050"/>
            <a:ext cx="3937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D0487A63-A980-4D00-AAD8-0553635B4E5F}" type="datetime'''''''''''''''''总''''''''''''''''''''''''''''''''''市''场'''''''">
              <a:rPr lang="zh-CN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总市场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" name="文本占位符 2"/>
          <p:cNvSpPr>
            <a:spLocks noGrp="1"/>
          </p:cNvSpPr>
          <p:nvPr>
            <p:custDataLst>
              <p:tags r:id="rId12"/>
            </p:custDataLst>
          </p:nvPr>
        </p:nvSpPr>
        <p:spPr bwMode="auto">
          <a:xfrm>
            <a:off x="10620375" y="4337050"/>
            <a:ext cx="7810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fld id="{411BB6AF-3B94-4369-B6D7-6D1F1CCB392D}" type="datetime'''''''''&gt;''''=''''''''''''30万'''''' ''轿''''''''''车'''''''">
              <a:rPr lang="en-US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&gt;=30万 轿车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9" name="文本占位符 2"/>
          <p:cNvSpPr>
            <a:spLocks noGrp="1"/>
          </p:cNvSpPr>
          <p:nvPr>
            <p:custDataLst>
              <p:tags r:id="rId13"/>
            </p:custDataLst>
          </p:nvPr>
        </p:nvSpPr>
        <p:spPr bwMode="auto">
          <a:xfrm>
            <a:off x="7138988" y="4337050"/>
            <a:ext cx="392113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3CF824AE-1AF7-4367-8BA7-B2240C59D0E7}" type="datetime'''''''''''&lt;''''''''''3''''''''0''万'''">
              <a:rPr lang="en-US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&lt;30万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7" name="文本占位符 2"/>
          <p:cNvSpPr>
            <a:spLocks noGrp="1"/>
          </p:cNvSpPr>
          <p:nvPr>
            <p:custDataLst>
              <p:tags r:id="rId14"/>
            </p:custDataLst>
          </p:nvPr>
        </p:nvSpPr>
        <p:spPr bwMode="auto">
          <a:xfrm>
            <a:off x="8212138" y="4337050"/>
            <a:ext cx="6953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D954ED30-F0B3-4E2F-B385-12BF27B38E87}" type="datetime'&lt;''''''''''''''''''''''''3''''''0''''''''万 S''''''''''''''UV'">
              <a:rPr lang="en-US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&lt;30万 SUV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3" name="文本占位符 2"/>
          <p:cNvSpPr>
            <a:spLocks noGrp="1"/>
          </p:cNvSpPr>
          <p:nvPr>
            <p:custDataLst>
              <p:tags r:id="rId15"/>
            </p:custDataLst>
          </p:nvPr>
        </p:nvSpPr>
        <p:spPr bwMode="gray">
          <a:xfrm>
            <a:off x="3403599" y="2859088"/>
            <a:ext cx="50958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33465854-61D1-4760-8327-FD70DE2922C2}" type="datetime'1''8''.''''''7''''''''''%'''''''''">
              <a:rPr lang="en-US" altLang="en-US" sz="1200" b="1" smtClean="0"/>
              <a:pPr/>
              <a:t>18.7%</a:t>
            </a:fld>
            <a:endParaRPr lang="zh-CN" altLang="en-US" sz="1200" b="1" dirty="0">
              <a:sym typeface="微软雅黑" panose="020B0503020204020204" charset="-122"/>
            </a:endParaRPr>
          </a:p>
        </p:txBody>
      </p:sp>
      <p:sp>
        <p:nvSpPr>
          <p:cNvPr id="54" name="文本占位符 2"/>
          <p:cNvSpPr>
            <a:spLocks noGrp="1"/>
          </p:cNvSpPr>
          <p:nvPr>
            <p:custDataLst>
              <p:tags r:id="rId16"/>
            </p:custDataLst>
          </p:nvPr>
        </p:nvSpPr>
        <p:spPr bwMode="gray">
          <a:xfrm>
            <a:off x="4675189" y="3260725"/>
            <a:ext cx="41592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90006DF2-DF59-4531-B537-B34EFFF0550C}" type="datetime'''8''''''''.''''''''''''''''''''''''''''''5''''''''%''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8.5%</a:t>
            </a:fld>
            <a:endParaRPr kumimoji="0" lang="zh-CN" altLang="en-US" sz="12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4" name="文本占位符 2"/>
          <p:cNvSpPr>
            <a:spLocks noGrp="1"/>
          </p:cNvSpPr>
          <p:nvPr>
            <p:custDataLst>
              <p:tags r:id="rId17"/>
            </p:custDataLst>
          </p:nvPr>
        </p:nvSpPr>
        <p:spPr bwMode="gray">
          <a:xfrm>
            <a:off x="5900739" y="3394075"/>
            <a:ext cx="41592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6403DCCD-232A-4E86-B31E-8E20C4854C61}" type="datetime'''''''5''''''''''''''''''''.''''''''''1''''%''''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5.1%</a:t>
            </a:fld>
            <a:endParaRPr kumimoji="0" lang="zh-CN" altLang="en-US" sz="12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6" name="文本占位符 2"/>
          <p:cNvSpPr>
            <a:spLocks noGrp="1"/>
          </p:cNvSpPr>
          <p:nvPr>
            <p:custDataLst>
              <p:tags r:id="rId18"/>
            </p:custDataLst>
          </p:nvPr>
        </p:nvSpPr>
        <p:spPr bwMode="gray">
          <a:xfrm>
            <a:off x="8318500" y="3840163"/>
            <a:ext cx="4826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B3940850-0911-4C3D-A794-CAFC9679A56F}" type="datetime'-''''''''''''0.3''''''''%''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-0.3%</a:t>
            </a:fld>
            <a:endParaRPr kumimoji="0" lang="zh-CN" altLang="en-US" sz="12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2" name="文本占位符 2"/>
          <p:cNvSpPr>
            <a:spLocks noGrp="1"/>
          </p:cNvSpPr>
          <p:nvPr>
            <p:custDataLst>
              <p:tags r:id="rId19"/>
            </p:custDataLst>
          </p:nvPr>
        </p:nvSpPr>
        <p:spPr bwMode="gray">
          <a:xfrm>
            <a:off x="9544050" y="3989388"/>
            <a:ext cx="4826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fld id="{3BBB5FD3-A97B-4EEC-AB53-5A14008171FB}" type="datetime'''''''''-''''''''''''''''''''''''''''''''4''.''1%''''''''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-4.1%</a:t>
            </a:fld>
            <a:endParaRPr kumimoji="0" lang="zh-CN" altLang="en-US" sz="12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7" name="文本占位符 2"/>
          <p:cNvSpPr>
            <a:spLocks noGrp="1"/>
          </p:cNvSpPr>
          <p:nvPr>
            <p:custDataLst>
              <p:tags r:id="rId20"/>
            </p:custDataLst>
          </p:nvPr>
        </p:nvSpPr>
        <p:spPr bwMode="gray">
          <a:xfrm>
            <a:off x="10769600" y="4111625"/>
            <a:ext cx="4826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C7A58AB6-706B-47C2-AF40-FEF9E38345AD}" type="datetime'''''''''''''''-''''''''''''''7''''.''2''%''''''''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-7.2%</a:t>
            </a:fld>
            <a:endParaRPr kumimoji="0" lang="zh-CN" altLang="en-US" sz="12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53789" y="5880310"/>
            <a:ext cx="41264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*</a:t>
            </a:r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未计入份额低于</a:t>
            </a:r>
            <a:r>
              <a:rPr lang="en-US" altLang="zh-CN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2%</a:t>
            </a:r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的细分市场</a:t>
            </a:r>
            <a:endParaRPr lang="en-US" altLang="zh-CN" sz="1000" b="1" dirty="0">
              <a:solidFill>
                <a:srgbClr val="159EB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数据来源：乘用车市场信息联席会月报表（零售表，狭义汇总） </a:t>
            </a:r>
            <a:r>
              <a:rPr lang="en-US" altLang="zh-CN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终稿</a:t>
            </a:r>
          </a:p>
        </p:txBody>
      </p:sp>
      <p:sp>
        <p:nvSpPr>
          <p:cNvPr id="28" name="文本框 12"/>
          <p:cNvSpPr txBox="1">
            <a:spLocks noChangeArrowheads="1"/>
          </p:cNvSpPr>
          <p:nvPr/>
        </p:nvSpPr>
        <p:spPr bwMode="auto">
          <a:xfrm>
            <a:off x="749300" y="188595"/>
            <a:ext cx="9151938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2800" u="sng" dirty="0">
                <a:solidFill>
                  <a:srgbClr val="00A4C5"/>
                </a:solidFill>
                <a:latin typeface="Arial" panose="020B0604020202020204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价格定位细分市场</a:t>
            </a:r>
          </a:p>
        </p:txBody>
      </p:sp>
      <p:sp>
        <p:nvSpPr>
          <p:cNvPr id="29" name="圆角矩形 18"/>
          <p:cNvSpPr/>
          <p:nvPr/>
        </p:nvSpPr>
        <p:spPr>
          <a:xfrm>
            <a:off x="2316000" y="904875"/>
            <a:ext cx="7560000" cy="423545"/>
          </a:xfrm>
          <a:prstGeom prst="roundRect">
            <a:avLst/>
          </a:prstGeom>
          <a:solidFill>
            <a:srgbClr val="159EBE"/>
          </a:solidFill>
          <a:ln>
            <a:noFill/>
          </a:ln>
        </p:spPr>
        <p:style>
          <a:lnRef idx="2">
            <a:srgbClr val="E32D91">
              <a:shade val="50000"/>
            </a:srgbClr>
          </a:lnRef>
          <a:fillRef idx="1">
            <a:srgbClr val="E32D91"/>
          </a:fillRef>
          <a:effectRef idx="0">
            <a:srgbClr val="E32D91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316000" y="914400"/>
            <a:ext cx="7560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各价格段不同车型大类增速、销量和份额（</a:t>
            </a:r>
            <a:r>
              <a:rPr lang="en-US" altLang="zh-CN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2022</a:t>
            </a:r>
            <a:r>
              <a:rPr lang="zh-CN" altLang="en-US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年</a:t>
            </a:r>
            <a:r>
              <a:rPr lang="en-US" altLang="zh-CN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2</a:t>
            </a:r>
            <a:r>
              <a:rPr lang="zh-CN" altLang="en-US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月）</a:t>
            </a:r>
          </a:p>
        </p:txBody>
      </p:sp>
      <p:sp>
        <p:nvSpPr>
          <p:cNvPr id="4" name="文本框 3"/>
          <p:cNvSpPr txBox="1"/>
          <p:nvPr/>
        </p:nvSpPr>
        <p:spPr>
          <a:xfrm rot="19500000">
            <a:off x="1798701" y="3067025"/>
            <a:ext cx="40316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CPCA</a:t>
            </a:r>
            <a:r>
              <a:rPr lang="zh-CN" altLang="en-US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乘联会</a:t>
            </a:r>
          </a:p>
        </p:txBody>
      </p:sp>
      <p:sp>
        <p:nvSpPr>
          <p:cNvPr id="5" name="文本框 4"/>
          <p:cNvSpPr txBox="1"/>
          <p:nvPr/>
        </p:nvSpPr>
        <p:spPr>
          <a:xfrm rot="19500000">
            <a:off x="7460183" y="3088491"/>
            <a:ext cx="40316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CPCA</a:t>
            </a:r>
            <a:r>
              <a:rPr lang="zh-CN" altLang="en-US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乘联会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2EE4161-FDB1-4293-9B2A-FF4C98199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36465" y="6365875"/>
            <a:ext cx="2743200" cy="365125"/>
          </a:xfrm>
        </p:spPr>
        <p:txBody>
          <a:bodyPr/>
          <a:lstStyle/>
          <a:p>
            <a:fld id="{2F8A455D-95D5-41E4-A9F6-867A8246F069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25869098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0" name="think-cell 幻灯片" r:id="rId23" imgW="9525" imgH="9525" progId="TCLayout.ActiveDocument.1">
                  <p:embed/>
                </p:oleObj>
              </mc:Choice>
              <mc:Fallback>
                <p:oleObj name="think-cell 幻灯片" r:id="rId23" imgW="9525" imgH="9525" progId="TCLayout.ActiveDocument.1">
                  <p:embed/>
                  <p:pic>
                    <p:nvPicPr>
                      <p:cNvPr id="3" name="对象 2" hidden="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670487" y="1899349"/>
            <a:ext cx="827088" cy="3600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3230563" y="1902142"/>
            <a:ext cx="828675" cy="36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6905426" y="1899349"/>
            <a:ext cx="828675" cy="36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0" name="表格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191721"/>
              </p:ext>
            </p:extLst>
          </p:nvPr>
        </p:nvGraphicFramePr>
        <p:xfrm>
          <a:off x="588964" y="4285742"/>
          <a:ext cx="11015667" cy="971550"/>
        </p:xfrm>
        <a:graphic>
          <a:graphicData uri="http://schemas.openxmlformats.org/drawingml/2006/table">
            <a:tbl>
              <a:tblPr firstRow="1" firstCol="1" bandRow="1"/>
              <a:tblGrid>
                <a:gridCol w="12239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39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39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39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239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239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239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2396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22396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23850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销量（千辆）</a:t>
                      </a: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385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1,454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3,335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2,951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1,342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149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155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份额（总市场）</a:t>
                      </a: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11.5%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43.6%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88.5%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40.2%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61" name="Chart 3">
            <a:extLst>
              <a:ext uri="{FF2B5EF4-FFF2-40B4-BE49-F238E27FC236}">
                <a16:creationId xmlns:a16="http://schemas.microsoft.com/office/drawing/2014/main" id="{A779BB37-FA02-4EAF-9C3B-DA1943417B58}"/>
              </a:ext>
            </a:extLst>
          </p:cNvPr>
          <p:cNvGraphicFramePr/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512333121"/>
              </p:ext>
            </p:extLst>
          </p:nvPr>
        </p:nvGraphicFramePr>
        <p:xfrm>
          <a:off x="1736725" y="2327275"/>
          <a:ext cx="9969500" cy="1841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5"/>
          </a:graphicData>
        </a:graphic>
      </p:graphicFrame>
      <p:sp>
        <p:nvSpPr>
          <p:cNvPr id="43" name="文本占位符 2"/>
          <p:cNvSpPr>
            <a:spLocks noGrp="1"/>
          </p:cNvSpPr>
          <p:nvPr>
            <p:custDataLst>
              <p:tags r:id="rId5"/>
            </p:custDataLst>
          </p:nvPr>
        </p:nvSpPr>
        <p:spPr bwMode="auto">
          <a:xfrm>
            <a:off x="2036763" y="4337050"/>
            <a:ext cx="792163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44ACE407-FF38-4789-92EE-C207FD13A5F6}" type="datetime'''&gt;''''=''''3''''''0万'' ''''S''''''''''''''U''V'''''''''">
              <a:rPr lang="en-US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&gt;=30万 SUV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" name="文本占位符 2"/>
          <p:cNvSpPr>
            <a:spLocks noGrp="1"/>
          </p:cNvSpPr>
          <p:nvPr>
            <p:custDataLst>
              <p:tags r:id="rId6"/>
            </p:custDataLst>
          </p:nvPr>
        </p:nvSpPr>
        <p:spPr bwMode="auto">
          <a:xfrm>
            <a:off x="10620375" y="4337050"/>
            <a:ext cx="7810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fld id="{411BB6AF-3B94-4369-B6D7-6D1F1CCB392D}" type="datetime'''''''''&gt;''''=''''''''''''30万'''''' ''轿''''''''''车'''''''">
              <a:rPr lang="en-US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&gt;=30万 轿车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6" name="文本占位符 2"/>
          <p:cNvSpPr>
            <a:spLocks noGrp="1"/>
          </p:cNvSpPr>
          <p:nvPr>
            <p:custDataLst>
              <p:tags r:id="rId7"/>
            </p:custDataLst>
          </p:nvPr>
        </p:nvSpPr>
        <p:spPr bwMode="auto">
          <a:xfrm>
            <a:off x="3413125" y="4337050"/>
            <a:ext cx="4889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C720F350-EAA3-4D00-9D0B-D73617941A4C}" type="datetime'''''&gt;''=''''''3''0万'''''''''''''''''">
              <a:rPr lang="en-US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&gt;=30万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48" name="文本占位符 2"/>
          <p:cNvSpPr>
            <a:spLocks noGrp="1"/>
          </p:cNvSpPr>
          <p:nvPr>
            <p:custDataLst>
              <p:tags r:id="rId8"/>
            </p:custDataLst>
          </p:nvPr>
        </p:nvSpPr>
        <p:spPr bwMode="auto">
          <a:xfrm>
            <a:off x="4541838" y="4337050"/>
            <a:ext cx="684213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266F07AB-4FB7-4EE7-8385-8E223F582711}" type="datetime'''''''''''''''''&lt;3''''''''''''''0万'' ''''轿车'''">
              <a:rPr lang="en-US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&lt;30万 轿车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9" name="文本占位符 2"/>
          <p:cNvSpPr>
            <a:spLocks noGrp="1"/>
          </p:cNvSpPr>
          <p:nvPr>
            <p:custDataLst>
              <p:tags r:id="rId9"/>
            </p:custDataLst>
          </p:nvPr>
        </p:nvSpPr>
        <p:spPr bwMode="auto">
          <a:xfrm>
            <a:off x="7138988" y="4337050"/>
            <a:ext cx="392113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3CF824AE-1AF7-4367-8BA7-B2240C59D0E7}" type="datetime'''''''''''&lt;''''''''''3''''''''0''万'''">
              <a:rPr lang="en-US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&lt;30万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5" name="文本占位符 2"/>
          <p:cNvSpPr>
            <a:spLocks noGrp="1"/>
          </p:cNvSpPr>
          <p:nvPr>
            <p:custDataLst>
              <p:tags r:id="rId10"/>
            </p:custDataLst>
          </p:nvPr>
        </p:nvSpPr>
        <p:spPr bwMode="auto">
          <a:xfrm>
            <a:off x="5911850" y="4337050"/>
            <a:ext cx="3937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D0487A63-A980-4D00-AAD8-0553635B4E5F}" type="datetime'''''''''''''''''总''''''''''''''''''''''''''''''''''市''场'''''''">
              <a:rPr lang="zh-CN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总市场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3" name="文本占位符 2"/>
          <p:cNvSpPr>
            <a:spLocks noGrp="1"/>
          </p:cNvSpPr>
          <p:nvPr>
            <p:custDataLst>
              <p:tags r:id="rId11"/>
            </p:custDataLst>
          </p:nvPr>
        </p:nvSpPr>
        <p:spPr bwMode="gray">
          <a:xfrm>
            <a:off x="3403599" y="2927350"/>
            <a:ext cx="50958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8C770535-BCA8-4B0B-AA2F-C3C2A63F39BC}" type="datetime'''1''2''''''''''''''.''''''3''''''''''''%'''''">
              <a:rPr lang="en-US" altLang="en-US" sz="1200" b="1" smtClean="0"/>
              <a:pPr/>
              <a:t>12.3%</a:t>
            </a:fld>
            <a:endParaRPr lang="zh-CN" altLang="en-US" sz="1200" b="1" dirty="0">
              <a:sym typeface="微软雅黑" panose="020B0503020204020204" charset="-122"/>
            </a:endParaRPr>
          </a:p>
        </p:txBody>
      </p:sp>
      <p:sp>
        <p:nvSpPr>
          <p:cNvPr id="47" name="文本占位符 2"/>
          <p:cNvSpPr>
            <a:spLocks noGrp="1"/>
          </p:cNvSpPr>
          <p:nvPr>
            <p:custDataLst>
              <p:tags r:id="rId12"/>
            </p:custDataLst>
          </p:nvPr>
        </p:nvSpPr>
        <p:spPr bwMode="auto">
          <a:xfrm>
            <a:off x="8212138" y="4337050"/>
            <a:ext cx="6953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D954ED30-F0B3-4E2F-B385-12BF27B38E87}" type="datetime'&lt;''''''''''''''''''''''''3''''''0''''''''万 S''''''''''''''UV'">
              <a:rPr lang="en-US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&lt;30万 SUV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0" name="文本占位符 2"/>
          <p:cNvSpPr>
            <a:spLocks noGrp="1"/>
          </p:cNvSpPr>
          <p:nvPr>
            <p:custDataLst>
              <p:tags r:id="rId13"/>
            </p:custDataLst>
          </p:nvPr>
        </p:nvSpPr>
        <p:spPr bwMode="auto">
          <a:xfrm>
            <a:off x="9418638" y="4337050"/>
            <a:ext cx="735013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fld id="{96576CF6-2BDA-4A01-988A-E897A2B93480}" type="datetime'''&lt;''''30''''''''''''''''''''''''''万 M''''''P''''''V'''">
              <a:rPr lang="en-US" altLang="en-US" sz="1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&lt;30万 MPV</a:t>
            </a:fld>
            <a:endParaRPr kumimoji="0" lang="zh-CN" altLang="en-US" sz="10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2" name="文本占位符 2"/>
          <p:cNvSpPr>
            <a:spLocks noGrp="1"/>
          </p:cNvSpPr>
          <p:nvPr>
            <p:custDataLst>
              <p:tags r:id="rId14"/>
            </p:custDataLst>
          </p:nvPr>
        </p:nvSpPr>
        <p:spPr bwMode="gray">
          <a:xfrm>
            <a:off x="2178049" y="2201863"/>
            <a:ext cx="50958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E364EAFF-2B9A-4E4F-B26F-C626D9726247}" type="datetime'''''''''''''''''''2''''9''''''''''''''.''5''''%''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29.5%</a:t>
            </a:fld>
            <a:endParaRPr kumimoji="0" lang="zh-CN" altLang="en-US" sz="12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4" name="文本占位符 2"/>
          <p:cNvSpPr>
            <a:spLocks noGrp="1"/>
          </p:cNvSpPr>
          <p:nvPr>
            <p:custDataLst>
              <p:tags r:id="rId15"/>
            </p:custDataLst>
          </p:nvPr>
        </p:nvSpPr>
        <p:spPr bwMode="gray">
          <a:xfrm>
            <a:off x="5867399" y="3740150"/>
            <a:ext cx="4826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DF8491C9-8637-41F7-8DFE-A058D643615E}" type="datetime'''''''''-''1''''.''''''''''4''%''''''''''''''''''''''''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-1.4%</a:t>
            </a:fld>
            <a:endParaRPr kumimoji="0" lang="zh-CN" altLang="en-US" sz="12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4" name="文本占位符 2"/>
          <p:cNvSpPr>
            <a:spLocks noGrp="1"/>
          </p:cNvSpPr>
          <p:nvPr>
            <p:custDataLst>
              <p:tags r:id="rId16"/>
            </p:custDataLst>
          </p:nvPr>
        </p:nvSpPr>
        <p:spPr bwMode="gray">
          <a:xfrm>
            <a:off x="4641849" y="3714750"/>
            <a:ext cx="4826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8F0D263F-3739-431E-BEDE-1CC19E6CE8BA}" type="datetime'''''''''''''-''''0''''''.8''''''''''''''''''''%''''''''''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-0.8%</a:t>
            </a:fld>
            <a:endParaRPr kumimoji="0" lang="zh-CN" altLang="en-US" sz="12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5" name="文本占位符 2"/>
          <p:cNvSpPr>
            <a:spLocks noGrp="1"/>
          </p:cNvSpPr>
          <p:nvPr>
            <p:custDataLst>
              <p:tags r:id="rId17"/>
            </p:custDataLst>
          </p:nvPr>
        </p:nvSpPr>
        <p:spPr bwMode="gray">
          <a:xfrm>
            <a:off x="7092949" y="3806825"/>
            <a:ext cx="4826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5F93058C-7728-489E-B8F6-3039B733E694}" type="datetime'''''''''''''-''''''''''''3''''.''''''''0''''''''''%'''''''''">
              <a:rPr lang="en-US" altLang="en-US" sz="1200" b="1" smtClean="0"/>
              <a:pPr/>
              <a:t>-3.0%</a:t>
            </a:fld>
            <a:endParaRPr lang="zh-CN" altLang="en-US" sz="1200" b="1" dirty="0">
              <a:sym typeface="微软雅黑" panose="020B0503020204020204" charset="-122"/>
            </a:endParaRPr>
          </a:p>
        </p:txBody>
      </p:sp>
      <p:sp>
        <p:nvSpPr>
          <p:cNvPr id="56" name="文本占位符 2"/>
          <p:cNvSpPr>
            <a:spLocks noGrp="1"/>
          </p:cNvSpPr>
          <p:nvPr>
            <p:custDataLst>
              <p:tags r:id="rId18"/>
            </p:custDataLst>
          </p:nvPr>
        </p:nvSpPr>
        <p:spPr bwMode="gray">
          <a:xfrm>
            <a:off x="8318500" y="3862388"/>
            <a:ext cx="4826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85F50356-681B-406D-9C36-E081D5DFD168}" type="datetime'''''''''''''''''''''''-''4''''''''''.''''''3%''''''''''''''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-4.3%</a:t>
            </a:fld>
            <a:endParaRPr kumimoji="0" lang="zh-CN" altLang="en-US" sz="12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2" name="文本占位符 2"/>
          <p:cNvSpPr>
            <a:spLocks noGrp="1"/>
          </p:cNvSpPr>
          <p:nvPr>
            <p:custDataLst>
              <p:tags r:id="rId19"/>
            </p:custDataLst>
          </p:nvPr>
        </p:nvSpPr>
        <p:spPr bwMode="gray">
          <a:xfrm>
            <a:off x="9544050" y="4081463"/>
            <a:ext cx="4826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fld id="{D85ACA05-9747-4A08-B19D-B79418C27EE2}" type="datetime'-''''''''''''''''''''''''''9''''''''''.''''''5''''''''''%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-9.5%</a:t>
            </a:fld>
            <a:endParaRPr kumimoji="0" lang="zh-CN" altLang="en-US" sz="12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7" name="文本占位符 2"/>
          <p:cNvSpPr>
            <a:spLocks noGrp="1"/>
          </p:cNvSpPr>
          <p:nvPr>
            <p:custDataLst>
              <p:tags r:id="rId20"/>
            </p:custDataLst>
          </p:nvPr>
        </p:nvSpPr>
        <p:spPr bwMode="gray">
          <a:xfrm>
            <a:off x="10723563" y="4111625"/>
            <a:ext cx="576263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fld id="{D91779E2-3CB8-4D26-AAB7-DCAE584A0027}" type="datetime'-''''''''''''1''''''''''''''''''''''''0.2''''%'''''''">
              <a:rPr lang="en-US" altLang="en-US" sz="12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-10.2%</a:t>
            </a:fld>
            <a:endParaRPr kumimoji="0" lang="zh-CN" altLang="en-US" sz="1200" b="1" strike="noStrike" kern="1200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53789" y="5880310"/>
            <a:ext cx="41264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*</a:t>
            </a:r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未计入份额低于</a:t>
            </a:r>
            <a:r>
              <a:rPr lang="en-US" altLang="zh-CN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2%</a:t>
            </a:r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的细分市场</a:t>
            </a:r>
            <a:endParaRPr lang="en-US" altLang="zh-CN" sz="1000" b="1" dirty="0">
              <a:solidFill>
                <a:srgbClr val="159EB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数据来源：乘用车市场信息联席会月报表（零售表，狭义汇总） </a:t>
            </a:r>
            <a:r>
              <a:rPr lang="en-US" altLang="zh-CN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终稿</a:t>
            </a:r>
          </a:p>
        </p:txBody>
      </p:sp>
      <p:sp>
        <p:nvSpPr>
          <p:cNvPr id="28" name="文本框 12"/>
          <p:cNvSpPr txBox="1">
            <a:spLocks noChangeArrowheads="1"/>
          </p:cNvSpPr>
          <p:nvPr/>
        </p:nvSpPr>
        <p:spPr bwMode="auto">
          <a:xfrm>
            <a:off x="749300" y="188595"/>
            <a:ext cx="9151938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2800" u="sng" dirty="0">
                <a:solidFill>
                  <a:srgbClr val="00A4C5"/>
                </a:solidFill>
                <a:latin typeface="Arial" panose="020B0604020202020204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价格定位细分市场</a:t>
            </a:r>
          </a:p>
        </p:txBody>
      </p:sp>
      <p:sp>
        <p:nvSpPr>
          <p:cNvPr id="29" name="圆角矩形 18"/>
          <p:cNvSpPr/>
          <p:nvPr/>
        </p:nvSpPr>
        <p:spPr>
          <a:xfrm>
            <a:off x="2316000" y="904875"/>
            <a:ext cx="7560000" cy="423545"/>
          </a:xfrm>
          <a:prstGeom prst="roundRect">
            <a:avLst/>
          </a:prstGeom>
          <a:solidFill>
            <a:srgbClr val="159EBE"/>
          </a:solidFill>
          <a:ln>
            <a:noFill/>
          </a:ln>
        </p:spPr>
        <p:style>
          <a:lnRef idx="2">
            <a:srgbClr val="E32D91">
              <a:shade val="50000"/>
            </a:srgbClr>
          </a:lnRef>
          <a:fillRef idx="1">
            <a:srgbClr val="E32D91"/>
          </a:fillRef>
          <a:effectRef idx="0">
            <a:srgbClr val="E32D91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316000" y="914400"/>
            <a:ext cx="7560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各价格段不同车型大类增速、销量和份额（</a:t>
            </a:r>
            <a:r>
              <a:rPr lang="en-US" altLang="zh-CN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2022</a:t>
            </a:r>
            <a:r>
              <a:rPr lang="zh-CN" altLang="en-US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年</a:t>
            </a:r>
            <a:r>
              <a:rPr lang="en-US" altLang="zh-CN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1-2</a:t>
            </a:r>
            <a:r>
              <a:rPr lang="zh-CN" altLang="en-US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月）</a:t>
            </a:r>
          </a:p>
        </p:txBody>
      </p:sp>
      <p:sp>
        <p:nvSpPr>
          <p:cNvPr id="4" name="文本框 3"/>
          <p:cNvSpPr txBox="1"/>
          <p:nvPr/>
        </p:nvSpPr>
        <p:spPr>
          <a:xfrm rot="19500000">
            <a:off x="1798701" y="3067025"/>
            <a:ext cx="40316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CPCA</a:t>
            </a:r>
            <a:r>
              <a:rPr lang="zh-CN" altLang="en-US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乘联会</a:t>
            </a:r>
          </a:p>
        </p:txBody>
      </p:sp>
      <p:sp>
        <p:nvSpPr>
          <p:cNvPr id="5" name="文本框 4"/>
          <p:cNvSpPr txBox="1"/>
          <p:nvPr/>
        </p:nvSpPr>
        <p:spPr>
          <a:xfrm rot="19500000">
            <a:off x="7460183" y="3088491"/>
            <a:ext cx="40316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CPCA</a:t>
            </a:r>
            <a:r>
              <a:rPr lang="zh-CN" altLang="en-US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乘联会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2EE4161-FDB1-4293-9B2A-FF4C98199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36465" y="6365875"/>
            <a:ext cx="2743200" cy="365125"/>
          </a:xfrm>
        </p:spPr>
        <p:txBody>
          <a:bodyPr/>
          <a:lstStyle/>
          <a:p>
            <a:fld id="{2F8A455D-95D5-41E4-A9F6-867A8246F06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041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50620750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92" name="think-cell 幻灯片" r:id="rId33" imgW="9525" imgH="9525" progId="TCLayout.ActiveDocument.1">
                  <p:embed/>
                </p:oleObj>
              </mc:Choice>
              <mc:Fallback>
                <p:oleObj name="think-cell 幻灯片" r:id="rId33" imgW="9525" imgH="9525" progId="TCLayout.ActiveDocument.1">
                  <p:embed/>
                  <p:pic>
                    <p:nvPicPr>
                      <p:cNvPr id="0" name="对象 2" hidden="1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aphicFrame>
        <p:nvGraphicFramePr>
          <p:cNvPr id="48" name="Chart 3">
            <a:extLst>
              <a:ext uri="{FF2B5EF4-FFF2-40B4-BE49-F238E27FC236}">
                <a16:creationId xmlns:a16="http://schemas.microsoft.com/office/drawing/2014/main" id="{5B2A0941-616B-42FC-BF2E-3550E96FB17E}"/>
              </a:ext>
            </a:extLst>
          </p:cNvPr>
          <p:cNvGraphicFramePr/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972150337"/>
              </p:ext>
            </p:extLst>
          </p:nvPr>
        </p:nvGraphicFramePr>
        <p:xfrm>
          <a:off x="930275" y="1624013"/>
          <a:ext cx="6375400" cy="30686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5"/>
          </a:graphicData>
        </a:graphic>
      </p:graphicFrame>
      <p:sp>
        <p:nvSpPr>
          <p:cNvPr id="79" name="文本占位符 2"/>
          <p:cNvSpPr>
            <a:spLocks noGrp="1"/>
          </p:cNvSpPr>
          <p:nvPr>
            <p:custDataLst>
              <p:tags r:id="rId5"/>
            </p:custDataLst>
          </p:nvPr>
        </p:nvSpPr>
        <p:spPr bwMode="gray">
          <a:xfrm>
            <a:off x="1390650" y="4483100"/>
            <a:ext cx="27622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159EBE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4288" tIns="0" rIns="14288" bIns="0" numCol="1" spcCol="0" anchor="ctr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BFE7320A-F5B9-41AB-BD6A-29A58F002D9F}" type="datetime'''''1''.''0''''''''''''''%'''''''''">
              <a:rPr lang="en-US" altLang="en-US" sz="800" b="1" smtClean="0">
                <a:solidFill>
                  <a:schemeClr val="bg1"/>
                </a:solidFill>
              </a:rPr>
              <a:pPr/>
              <a:t>1.0%</a:t>
            </a:fld>
            <a:endParaRPr lang="zh-CN" altLang="en-US" sz="800" b="1" dirty="0">
              <a:solidFill>
                <a:schemeClr val="bg1"/>
              </a:solidFill>
              <a:sym typeface="微软雅黑" panose="020B0503020204020204" charset="-122"/>
            </a:endParaRPr>
          </a:p>
        </p:txBody>
      </p:sp>
      <p:sp>
        <p:nvSpPr>
          <p:cNvPr id="35" name="文本占位符 2">
            <a:extLst>
              <a:ext uri="{FF2B5EF4-FFF2-40B4-BE49-F238E27FC236}">
                <a16:creationId xmlns:a16="http://schemas.microsoft.com/office/drawing/2014/main" id="{1D6B400F-B777-4075-BC55-CEA86428959D}"/>
              </a:ext>
            </a:extLst>
          </p:cNvPr>
          <p:cNvSpPr>
            <a:spLocks noGrp="1"/>
          </p:cNvSpPr>
          <p:nvPr>
            <p:custDataLst>
              <p:tags r:id="rId6"/>
            </p:custDataLst>
          </p:nvPr>
        </p:nvSpPr>
        <p:spPr bwMode="auto">
          <a:xfrm>
            <a:off x="6450013" y="4652963"/>
            <a:ext cx="509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C7AE7EE8-C52C-465D-B5CE-38A951A4753B}" type="datetime'''''''20''22.''1''''''''''''''''-2'''''''''">
              <a:rPr lang="zh-CN" altLang="en-US" sz="1000" b="1" smtClean="0">
                <a:latin typeface="Arial" panose="020B0604020202020204" pitchFamily="34" charset="0"/>
                <a:ea typeface="微软雅黑" panose="020B0503020204020204" pitchFamily="34" charset="-122"/>
              </a:rPr>
              <a:pPr/>
              <a:t>2022.1-2</a:t>
            </a:fld>
            <a:endParaRPr lang="zh-CN" altLang="en-US" sz="1000" b="1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78" name="文本占位符 2"/>
          <p:cNvSpPr>
            <a:spLocks noGrp="1"/>
          </p:cNvSpPr>
          <p:nvPr>
            <p:custDataLst>
              <p:tags r:id="rId7"/>
            </p:custDataLst>
          </p:nvPr>
        </p:nvSpPr>
        <p:spPr bwMode="auto">
          <a:xfrm>
            <a:off x="696913" y="4402138"/>
            <a:ext cx="42227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ctr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Bef>
                <a:spcPct val="0"/>
              </a:spcBef>
              <a:buNone/>
            </a:pPr>
            <a:fld id="{19DB4B2B-F603-4AD2-AE0C-99AC95EB16B2}" type="datetime'''''''''''''''''''''''''P''HE''''''''''V'''''''">
              <a:rPr lang="en-US" altLang="en-US" sz="1200" b="1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PHEV</a:t>
            </a:fld>
            <a:endParaRPr lang="zh-CN" altLang="en-US" sz="12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" name="文本占位符 2"/>
          <p:cNvSpPr>
            <a:spLocks noGrp="1"/>
          </p:cNvSpPr>
          <p:nvPr>
            <p:custDataLst>
              <p:tags r:id="rId8"/>
            </p:custDataLst>
          </p:nvPr>
        </p:nvSpPr>
        <p:spPr bwMode="gray">
          <a:xfrm>
            <a:off x="1390650" y="4156075"/>
            <a:ext cx="27622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72C4A7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4288" tIns="0" rIns="14288" bIns="0" numCol="1" spcCol="0" anchor="ctr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A7808DCE-674F-477B-8F44-8C80C89F59CA}" type="datetime'''3''''''''''''''''''.''''''9''''%'''''''''''''''''''''''">
              <a:rPr lang="en-US" altLang="en-US" sz="800" b="1" smtClean="0">
                <a:solidFill>
                  <a:srgbClr val="FFFFFF"/>
                </a:solidFill>
              </a:rPr>
              <a:pPr/>
              <a:t>3.9%</a:t>
            </a:fld>
            <a:endParaRPr lang="zh-CN" altLang="en-US" sz="800" b="1" dirty="0">
              <a:solidFill>
                <a:srgbClr val="FFFFFF"/>
              </a:solidFill>
              <a:sym typeface="微软雅黑" panose="020B0503020204020204" charset="-122"/>
            </a:endParaRPr>
          </a:p>
        </p:txBody>
      </p:sp>
      <p:sp>
        <p:nvSpPr>
          <p:cNvPr id="89" name="文本占位符 2"/>
          <p:cNvSpPr>
            <a:spLocks noGrp="1"/>
          </p:cNvSpPr>
          <p:nvPr>
            <p:custDataLst>
              <p:tags r:id="rId9"/>
            </p:custDataLst>
          </p:nvPr>
        </p:nvSpPr>
        <p:spPr bwMode="gray">
          <a:xfrm>
            <a:off x="2425700" y="4094163"/>
            <a:ext cx="27622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72C4A7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4288" tIns="0" rIns="14288" bIns="0" numCol="1" spcCol="0" anchor="ctr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8D283BED-6CC0-40B5-84F2-023D228763F7}" type="datetime'''''''''''4''''''''''.''''''''7''''%'''''''''''''''''''''">
              <a:rPr lang="en-US" altLang="en-US" sz="800" b="1" smtClean="0">
                <a:solidFill>
                  <a:schemeClr val="bg1"/>
                </a:solidFill>
              </a:rPr>
              <a:pPr/>
              <a:t>4.7%</a:t>
            </a:fld>
            <a:endParaRPr lang="zh-CN" altLang="en-US" sz="800" b="1" dirty="0">
              <a:solidFill>
                <a:schemeClr val="bg1"/>
              </a:solidFill>
              <a:sym typeface="微软雅黑" panose="020B0503020204020204" charset="-122"/>
            </a:endParaRPr>
          </a:p>
        </p:txBody>
      </p:sp>
      <p:sp>
        <p:nvSpPr>
          <p:cNvPr id="43" name="文本占位符 2">
            <a:extLst>
              <a:ext uri="{FF2B5EF4-FFF2-40B4-BE49-F238E27FC236}">
                <a16:creationId xmlns:a16="http://schemas.microsoft.com/office/drawing/2014/main" id="{1111548C-F6E8-47FA-94DB-491D443186A2}"/>
              </a:ext>
            </a:extLst>
          </p:cNvPr>
          <p:cNvSpPr>
            <a:spLocks noGrp="1"/>
          </p:cNvSpPr>
          <p:nvPr>
            <p:custDataLst>
              <p:tags r:id="rId10"/>
            </p:custDataLst>
          </p:nvPr>
        </p:nvSpPr>
        <p:spPr bwMode="gray">
          <a:xfrm>
            <a:off x="6535738" y="3013075"/>
            <a:ext cx="338138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72C4A7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14288" tIns="0" rIns="14288" bIns="0" numCol="1" spcCol="0" anchor="ctr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A46D56C4-7101-4583-AB57-D57B801DDB5A}" type="datetime'''''''''14''.''4''''''''''''''''''''''''''''''''''''''''''''%'">
              <a:rPr lang="en-US" altLang="en-US" sz="8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pPr/>
              <a:t>14.4%</a:t>
            </a:fld>
            <a:endParaRPr lang="zh-CN" altLang="en-US" sz="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7" name="文本占位符 2"/>
          <p:cNvSpPr>
            <a:spLocks noGrp="1"/>
          </p:cNvSpPr>
          <p:nvPr>
            <p:custDataLst>
              <p:tags r:id="rId11"/>
            </p:custDataLst>
          </p:nvPr>
        </p:nvSpPr>
        <p:spPr bwMode="auto">
          <a:xfrm>
            <a:off x="1382713" y="4652963"/>
            <a:ext cx="2921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5AA6082E-EAB5-4945-A986-01F236D4D6BC}" type="datetime'''2''''''''''0''''''''''''''''''1''''9'''''''''''''''">
              <a:rPr lang="zh-CN" altLang="en-US" sz="1000" b="1" smtClean="0">
                <a:latin typeface="Arial" panose="020B0604020202020204" pitchFamily="34" charset="0"/>
                <a:ea typeface="微软雅黑" panose="020B0503020204020204" pitchFamily="34" charset="-122"/>
              </a:rPr>
              <a:pPr/>
              <a:t>2019</a:t>
            </a:fld>
            <a:endParaRPr lang="zh-CN" altLang="en-US" sz="1000" b="1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6" name="文本占位符 2"/>
          <p:cNvSpPr>
            <a:spLocks noGrp="1"/>
          </p:cNvSpPr>
          <p:nvPr>
            <p:custDataLst>
              <p:tags r:id="rId12"/>
            </p:custDataLst>
          </p:nvPr>
        </p:nvSpPr>
        <p:spPr bwMode="gray">
          <a:xfrm>
            <a:off x="2425700" y="4479925"/>
            <a:ext cx="27622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159EBE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4288" tIns="0" rIns="14288" bIns="0" numCol="1" spcCol="0" anchor="ctr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AAC6883A-03AE-40DE-89A0-0F83880B51D0}" type="datetime'''''''''''1.''''''''''''''''0''%'''''''''''''''''''''''">
              <a:rPr lang="en-US" altLang="en-US" sz="800" b="1" smtClean="0">
                <a:solidFill>
                  <a:schemeClr val="bg1"/>
                </a:solidFill>
              </a:rPr>
              <a:pPr/>
              <a:t>1.0%</a:t>
            </a:fld>
            <a:endParaRPr lang="zh-CN" altLang="en-US" sz="800" b="1" dirty="0">
              <a:solidFill>
                <a:schemeClr val="bg1"/>
              </a:solidFill>
              <a:sym typeface="微软雅黑" panose="020B0503020204020204" charset="-122"/>
            </a:endParaRPr>
          </a:p>
        </p:txBody>
      </p:sp>
      <p:sp>
        <p:nvSpPr>
          <p:cNvPr id="90" name="文本占位符 2"/>
          <p:cNvSpPr>
            <a:spLocks noGrp="1"/>
          </p:cNvSpPr>
          <p:nvPr>
            <p:custDataLst>
              <p:tags r:id="rId13"/>
            </p:custDataLst>
          </p:nvPr>
        </p:nvSpPr>
        <p:spPr bwMode="auto">
          <a:xfrm>
            <a:off x="2417763" y="4652963"/>
            <a:ext cx="2921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181445B2-A8CB-4FB0-8B4E-FC5CFF964D0A}" type="datetime'''''''''2''''''''''02''''''''''''''''''''''''''''''0'''">
              <a:rPr lang="zh-CN" altLang="en-US" sz="1000" b="1" smtClean="0">
                <a:latin typeface="Arial" panose="020B0604020202020204" pitchFamily="34" charset="0"/>
                <a:ea typeface="微软雅黑" panose="020B0503020204020204" pitchFamily="34" charset="-122"/>
              </a:rPr>
              <a:pPr/>
              <a:t>2020</a:t>
            </a:fld>
            <a:endParaRPr lang="zh-CN" altLang="en-US" sz="1000" b="1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9" name="文本占位符 2"/>
          <p:cNvSpPr>
            <a:spLocks noGrp="1"/>
          </p:cNvSpPr>
          <p:nvPr>
            <p:custDataLst>
              <p:tags r:id="rId14"/>
            </p:custDataLst>
          </p:nvPr>
        </p:nvSpPr>
        <p:spPr bwMode="gray">
          <a:xfrm>
            <a:off x="3430588" y="3376613"/>
            <a:ext cx="338138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72C4A7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4288" tIns="0" rIns="14288" bIns="0" numCol="1" spcCol="0" anchor="ctr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5C06F66A-31E9-4D40-A4D2-0AF20C255FEF}" type="datetime'12''''.''''''''''''''1''''''''''''''''%'''''''''''">
              <a:rPr lang="en-US" altLang="en-US" sz="800" b="1" smtClean="0">
                <a:solidFill>
                  <a:srgbClr val="FFFFFF"/>
                </a:solidFill>
              </a:rPr>
              <a:pPr/>
              <a:t>12.1%</a:t>
            </a:fld>
            <a:endParaRPr lang="zh-CN" altLang="en-US" sz="800" b="1" dirty="0">
              <a:solidFill>
                <a:srgbClr val="FFFFFF"/>
              </a:solidFill>
              <a:sym typeface="微软雅黑" panose="020B0503020204020204" charset="-122"/>
            </a:endParaRPr>
          </a:p>
        </p:txBody>
      </p:sp>
      <p:sp>
        <p:nvSpPr>
          <p:cNvPr id="58" name="文本占位符 2"/>
          <p:cNvSpPr>
            <a:spLocks noGrp="1"/>
          </p:cNvSpPr>
          <p:nvPr>
            <p:custDataLst>
              <p:tags r:id="rId15"/>
            </p:custDataLst>
          </p:nvPr>
        </p:nvSpPr>
        <p:spPr bwMode="gray">
          <a:xfrm>
            <a:off x="3460750" y="4368800"/>
            <a:ext cx="27622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159EBE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4288" tIns="0" rIns="14288" bIns="0" numCol="1" spcCol="0" anchor="ctr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6E05874F-511F-4BBD-B711-9C317C8504E0}" type="datetime'2''''''''''.''''''''''''''''''''7''''''''''''''''''''%'''">
              <a:rPr lang="en-US" altLang="en-US" sz="800" b="1" smtClean="0">
                <a:solidFill>
                  <a:schemeClr val="bg1"/>
                </a:solidFill>
              </a:rPr>
              <a:pPr/>
              <a:t>2.7%</a:t>
            </a:fld>
            <a:endParaRPr lang="zh-CN" altLang="en-US" sz="800" b="1" dirty="0">
              <a:solidFill>
                <a:schemeClr val="bg1"/>
              </a:solidFill>
              <a:sym typeface="微软雅黑" panose="020B0503020204020204" charset="-122"/>
            </a:endParaRPr>
          </a:p>
        </p:txBody>
      </p:sp>
      <p:sp>
        <p:nvSpPr>
          <p:cNvPr id="62" name="文本占位符 2"/>
          <p:cNvSpPr>
            <a:spLocks noGrp="1"/>
          </p:cNvSpPr>
          <p:nvPr>
            <p:custDataLst>
              <p:tags r:id="rId16"/>
            </p:custDataLst>
          </p:nvPr>
        </p:nvSpPr>
        <p:spPr bwMode="auto">
          <a:xfrm>
            <a:off x="3452813" y="4652963"/>
            <a:ext cx="2921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F88F7D39-D6A1-4507-899B-66304469065C}" type="datetime'''''''''''''''''''''''''''''''''''''''20''''''2''1'''''''''">
              <a:rPr lang="zh-CN" altLang="en-US" sz="1000" b="1" smtClean="0">
                <a:latin typeface="Arial" panose="020B0604020202020204" pitchFamily="34" charset="0"/>
                <a:ea typeface="微软雅黑" panose="020B0503020204020204" pitchFamily="34" charset="-122"/>
              </a:rPr>
              <a:pPr/>
              <a:t>2021</a:t>
            </a:fld>
            <a:endParaRPr lang="zh-CN" altLang="en-US" sz="1000" b="1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0" name="文本占位符 2">
            <a:extLst>
              <a:ext uri="{FF2B5EF4-FFF2-40B4-BE49-F238E27FC236}">
                <a16:creationId xmlns:a16="http://schemas.microsoft.com/office/drawing/2014/main" id="{C2389085-8D81-4A28-A207-042F5DB1C4B8}"/>
              </a:ext>
            </a:extLst>
          </p:cNvPr>
          <p:cNvSpPr>
            <a:spLocks noGrp="1"/>
          </p:cNvSpPr>
          <p:nvPr>
            <p:custDataLst>
              <p:tags r:id="rId17"/>
            </p:custDataLst>
          </p:nvPr>
        </p:nvSpPr>
        <p:spPr bwMode="gray">
          <a:xfrm>
            <a:off x="5500688" y="2749550"/>
            <a:ext cx="338138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72C4A7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14288" tIns="0" rIns="14288" bIns="0" numCol="1" spcCol="0" anchor="ctr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BC2969E5-B5AD-4559-8E2E-C866C251DA10}" type="datetime'''''''1''''6''''''''''''''''.''''''''''4''''''''''''''%'''''">
              <a:rPr lang="en-US" altLang="en-US" sz="8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pPr/>
              <a:t>16.4%</a:t>
            </a:fld>
            <a:endParaRPr lang="zh-CN" altLang="en-US" sz="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3" name="文本占位符 2">
            <a:extLst>
              <a:ext uri="{FF2B5EF4-FFF2-40B4-BE49-F238E27FC236}">
                <a16:creationId xmlns:a16="http://schemas.microsoft.com/office/drawing/2014/main" id="{A01A4C17-5E1A-4153-B2A9-E2317AE3D0C3}"/>
              </a:ext>
            </a:extLst>
          </p:cNvPr>
          <p:cNvSpPr>
            <a:spLocks noGrp="1"/>
          </p:cNvSpPr>
          <p:nvPr>
            <p:custDataLst>
              <p:tags r:id="rId18"/>
            </p:custDataLst>
          </p:nvPr>
        </p:nvSpPr>
        <p:spPr bwMode="gray">
          <a:xfrm>
            <a:off x="4465638" y="3171825"/>
            <a:ext cx="338138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72C4A7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14288" tIns="0" rIns="14288" bIns="0" numCol="1" spcCol="0" anchor="ctr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7F69183F-C7E7-4EF3-B24F-3D71DC977C91}" type="datetime'''''''''''13''''''''''''.''''2%'''''''''''''''''''">
              <a:rPr lang="en-US" altLang="en-US" sz="800" b="1" smtClean="0">
                <a:solidFill>
                  <a:schemeClr val="bg1"/>
                </a:solidFill>
              </a:rPr>
              <a:pPr/>
              <a:t>13.2%</a:t>
            </a:fld>
            <a:endParaRPr lang="zh-CN" altLang="en-US" sz="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" name="文本占位符 2">
            <a:extLst>
              <a:ext uri="{FF2B5EF4-FFF2-40B4-BE49-F238E27FC236}">
                <a16:creationId xmlns:a16="http://schemas.microsoft.com/office/drawing/2014/main" id="{C1E31255-BD75-45BA-9523-A3A87ED909EC}"/>
              </a:ext>
            </a:extLst>
          </p:cNvPr>
          <p:cNvSpPr>
            <a:spLocks noGrp="1"/>
          </p:cNvSpPr>
          <p:nvPr>
            <p:custDataLst>
              <p:tags r:id="rId19"/>
            </p:custDataLst>
          </p:nvPr>
        </p:nvSpPr>
        <p:spPr bwMode="gray">
          <a:xfrm>
            <a:off x="4495800" y="4305300"/>
            <a:ext cx="276225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159EBE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14288" tIns="0" rIns="14288" bIns="0" numCol="1" spcCol="0" anchor="ctr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A437628B-D257-446B-B6F3-E5D0A8D2BB3D}" type="datetime'3.''''''7%'''''''''''''''">
              <a:rPr lang="en-US" altLang="en-US" sz="800" b="1" smtClean="0">
                <a:solidFill>
                  <a:schemeClr val="bg1"/>
                </a:solidFill>
              </a:rPr>
              <a:pPr/>
              <a:t>3.7%</a:t>
            </a:fld>
            <a:endParaRPr lang="zh-CN" altLang="en-US" sz="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4" name="文本占位符 2">
            <a:extLst>
              <a:ext uri="{FF2B5EF4-FFF2-40B4-BE49-F238E27FC236}">
                <a16:creationId xmlns:a16="http://schemas.microsoft.com/office/drawing/2014/main" id="{2FDD2AE3-46A7-4F82-BFA9-E63E20CC8C6F}"/>
              </a:ext>
            </a:extLst>
          </p:cNvPr>
          <p:cNvSpPr>
            <a:spLocks noGrp="1"/>
          </p:cNvSpPr>
          <p:nvPr>
            <p:custDataLst>
              <p:tags r:id="rId20"/>
            </p:custDataLst>
          </p:nvPr>
        </p:nvSpPr>
        <p:spPr bwMode="auto">
          <a:xfrm>
            <a:off x="4435475" y="4652963"/>
            <a:ext cx="396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3A4FA596-588B-4623-AC34-1D35A7506545}" type="datetime'''''''2''''''''''''''''''''0''''22''''''.''''''''1'''''">
              <a:rPr lang="zh-CN" altLang="en-US" sz="1000" b="1" smtClean="0">
                <a:latin typeface="Arial" panose="020B0604020202020204" pitchFamily="34" charset="0"/>
                <a:ea typeface="微软雅黑" panose="020B0503020204020204" pitchFamily="34" charset="-122"/>
              </a:rPr>
              <a:pPr/>
              <a:t>2022.1</a:t>
            </a:fld>
            <a:endParaRPr lang="zh-CN" altLang="en-US" sz="1000" b="1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75" name="文本占位符 2"/>
          <p:cNvSpPr>
            <a:spLocks noGrp="1"/>
          </p:cNvSpPr>
          <p:nvPr>
            <p:custDataLst>
              <p:tags r:id="rId21"/>
            </p:custDataLst>
          </p:nvPr>
        </p:nvSpPr>
        <p:spPr bwMode="auto">
          <a:xfrm>
            <a:off x="817563" y="4125913"/>
            <a:ext cx="30162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ctr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Bef>
                <a:spcPct val="0"/>
              </a:spcBef>
              <a:buNone/>
            </a:pPr>
            <a:fld id="{1DD69692-9F55-4F89-BCCF-D5889E725B7C}" type="datetime'B''E''''''''V'''">
              <a:rPr lang="en-US" altLang="en-US" sz="1200" b="1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BEV</a:t>
            </a:fld>
            <a:endParaRPr lang="zh-CN" altLang="en-US" sz="12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0" name="文本占位符 2"/>
          <p:cNvSpPr>
            <a:spLocks noGrp="1"/>
          </p:cNvSpPr>
          <p:nvPr>
            <p:custDataLst>
              <p:tags r:id="rId22"/>
            </p:custDataLst>
          </p:nvPr>
        </p:nvSpPr>
        <p:spPr bwMode="gray">
          <a:xfrm>
            <a:off x="1320800" y="3748088"/>
            <a:ext cx="41592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D48110D8-E34C-463F-97E3-34D4BE1A74BC}" type="datetime'''''''''''''''''4''.9''''%'''''''''''''''''''''''''''''''">
              <a:rPr lang="en-US" altLang="en-US" sz="1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4.9%</a:t>
            </a:fld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105" name="文本占位符 2"/>
          <p:cNvSpPr>
            <a:spLocks noGrp="1"/>
          </p:cNvSpPr>
          <p:nvPr>
            <p:custDataLst>
              <p:tags r:id="rId23"/>
            </p:custDataLst>
          </p:nvPr>
        </p:nvSpPr>
        <p:spPr bwMode="gray">
          <a:xfrm>
            <a:off x="2355850" y="3632200"/>
            <a:ext cx="41592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A15C200B-FF04-485D-BB63-8A0A9B9E6357}" type="datetime'''''5''''''''''''''''''''.8''%'''''''''''''">
              <a:rPr lang="en-US" altLang="en-US" sz="1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5.8%</a:t>
            </a:fld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57" name="文本占位符 2"/>
          <p:cNvSpPr>
            <a:spLocks noGrp="1"/>
          </p:cNvSpPr>
          <p:nvPr>
            <p:custDataLst>
              <p:tags r:id="rId24"/>
            </p:custDataLst>
          </p:nvPr>
        </p:nvSpPr>
        <p:spPr bwMode="gray">
          <a:xfrm>
            <a:off x="3344863" y="2419350"/>
            <a:ext cx="50958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7D1D96EC-F465-472A-B3ED-ACDC53C4D2B7}" type="datetime'''''''''''1''''4''''''''''.''''''''''''''''''''8''''''''''''%'">
              <a:rPr lang="en-US" altLang="en-US" sz="1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14.8%</a:t>
            </a:fld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1" name="文本占位符 2">
            <a:extLst>
              <a:ext uri="{FF2B5EF4-FFF2-40B4-BE49-F238E27FC236}">
                <a16:creationId xmlns:a16="http://schemas.microsoft.com/office/drawing/2014/main" id="{72CD71FC-28BD-46F6-8062-9853527E21A1}"/>
              </a:ext>
            </a:extLst>
          </p:cNvPr>
          <p:cNvSpPr>
            <a:spLocks noGrp="1"/>
          </p:cNvSpPr>
          <p:nvPr>
            <p:custDataLst>
              <p:tags r:id="rId25"/>
            </p:custDataLst>
          </p:nvPr>
        </p:nvSpPr>
        <p:spPr bwMode="gray">
          <a:xfrm>
            <a:off x="4379913" y="2152650"/>
            <a:ext cx="509588" cy="16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30ED09C6-47B8-4157-9D19-7856823948A0}" type="datetime'16''''''''''''''''''''''.''''''''''''''9''''''''''%'''''">
              <a:rPr lang="en-US" altLang="en-US" sz="1200" b="1" smtClean="0"/>
              <a:pPr/>
              <a:t>16.9%</a:t>
            </a:fld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2" name="文本占位符 2">
            <a:extLst>
              <a:ext uri="{FF2B5EF4-FFF2-40B4-BE49-F238E27FC236}">
                <a16:creationId xmlns:a16="http://schemas.microsoft.com/office/drawing/2014/main" id="{E4D706B7-6481-4283-BC45-8A2B91A4C659}"/>
              </a:ext>
            </a:extLst>
          </p:cNvPr>
          <p:cNvSpPr>
            <a:spLocks noGrp="1"/>
          </p:cNvSpPr>
          <p:nvPr>
            <p:custDataLst>
              <p:tags r:id="rId26"/>
            </p:custDataLst>
          </p:nvPr>
        </p:nvSpPr>
        <p:spPr bwMode="auto">
          <a:xfrm>
            <a:off x="5470525" y="4652963"/>
            <a:ext cx="396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210B8C89-F012-4B6D-8832-476F54D2CDA5}" type="datetime'2''''''02''2.''''''''''''''''''''''''''''''''2'''''''''''''''">
              <a:rPr lang="zh-CN" altLang="en-US" sz="1000" b="1" smtClean="0">
                <a:latin typeface="Arial" panose="020B0604020202020204" pitchFamily="34" charset="0"/>
                <a:ea typeface="微软雅黑" panose="020B0503020204020204" pitchFamily="34" charset="-122"/>
              </a:rPr>
              <a:pPr/>
              <a:t>2022.2</a:t>
            </a:fld>
            <a:endParaRPr lang="zh-CN" altLang="en-US" sz="1000" b="1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38" name="文本占位符 2">
            <a:extLst>
              <a:ext uri="{FF2B5EF4-FFF2-40B4-BE49-F238E27FC236}">
                <a16:creationId xmlns:a16="http://schemas.microsoft.com/office/drawing/2014/main" id="{9BAF7103-A5E0-4752-A885-DD7A4C1BBCC3}"/>
              </a:ext>
            </a:extLst>
          </p:cNvPr>
          <p:cNvSpPr>
            <a:spLocks noGrp="1"/>
          </p:cNvSpPr>
          <p:nvPr>
            <p:custDataLst>
              <p:tags r:id="rId27"/>
            </p:custDataLst>
          </p:nvPr>
        </p:nvSpPr>
        <p:spPr bwMode="gray">
          <a:xfrm>
            <a:off x="5414963" y="1516063"/>
            <a:ext cx="509588" cy="16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3ECDF8F5-8307-46AC-811A-D61EEEAD1157}" type="datetime'''2''1''''''''''''''''''''''''''''''''''''''.''7''''''''''%'">
              <a:rPr lang="en-US" altLang="en-US" sz="12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pPr/>
              <a:t>21.7%</a:t>
            </a:fld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9" name="文本占位符 2">
            <a:extLst>
              <a:ext uri="{FF2B5EF4-FFF2-40B4-BE49-F238E27FC236}">
                <a16:creationId xmlns:a16="http://schemas.microsoft.com/office/drawing/2014/main" id="{98E39331-63E7-481C-BF60-0F45DCD6D763}"/>
              </a:ext>
            </a:extLst>
          </p:cNvPr>
          <p:cNvSpPr>
            <a:spLocks noGrp="1"/>
          </p:cNvSpPr>
          <p:nvPr>
            <p:custDataLst>
              <p:tags r:id="rId28"/>
            </p:custDataLst>
          </p:nvPr>
        </p:nvSpPr>
        <p:spPr bwMode="gray">
          <a:xfrm>
            <a:off x="5530850" y="4200525"/>
            <a:ext cx="276225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159EBE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14288" tIns="0" rIns="14288" bIns="0" numCol="1" spcCol="0" anchor="ctr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03F92DED-BF0A-4313-873D-DB960C8C7B24}" type="datetime'''''''5.''''''''''''''''''3''''''''''''%'''''''''''''''''">
              <a:rPr lang="en-US" altLang="en-US" sz="8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pPr/>
              <a:t>5.3%</a:t>
            </a:fld>
            <a:endParaRPr lang="zh-CN" altLang="en-US" sz="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" name="文本占位符 2">
            <a:extLst>
              <a:ext uri="{FF2B5EF4-FFF2-40B4-BE49-F238E27FC236}">
                <a16:creationId xmlns:a16="http://schemas.microsoft.com/office/drawing/2014/main" id="{59E3B3FC-729B-47C6-8930-F33F4D32FEF1}"/>
              </a:ext>
            </a:extLst>
          </p:cNvPr>
          <p:cNvSpPr>
            <a:spLocks noGrp="1"/>
          </p:cNvSpPr>
          <p:nvPr>
            <p:custDataLst>
              <p:tags r:id="rId29"/>
            </p:custDataLst>
          </p:nvPr>
        </p:nvSpPr>
        <p:spPr bwMode="gray">
          <a:xfrm>
            <a:off x="6450013" y="1912938"/>
            <a:ext cx="509588" cy="16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22225" tIns="0" rIns="22225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0E538615-018E-4307-B9E2-EFBBEB00DC2F}" type="datetime'''''''''''1''''''''8''''''''''''''''''''.''''7''''''%'''''">
              <a:rPr lang="en-US" altLang="en-US" sz="12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pPr/>
              <a:t>18.7%</a:t>
            </a:fld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2" name="文本占位符 2">
            <a:extLst>
              <a:ext uri="{FF2B5EF4-FFF2-40B4-BE49-F238E27FC236}">
                <a16:creationId xmlns:a16="http://schemas.microsoft.com/office/drawing/2014/main" id="{CD7200B8-4145-4640-99A7-314C8D4FD4AF}"/>
              </a:ext>
            </a:extLst>
          </p:cNvPr>
          <p:cNvSpPr>
            <a:spLocks noGrp="1"/>
          </p:cNvSpPr>
          <p:nvPr>
            <p:custDataLst>
              <p:tags r:id="rId30"/>
            </p:custDataLst>
          </p:nvPr>
        </p:nvSpPr>
        <p:spPr bwMode="gray">
          <a:xfrm>
            <a:off x="6565900" y="4267200"/>
            <a:ext cx="276225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159EBE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14288" tIns="0" rIns="14288" bIns="0" numCol="1" spcCol="0" anchor="ctr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1AEEDC03-CCEB-4B56-864B-B9F6EF48EAEF}" type="datetime'''''''''4''''''''''''''''''''''''''''.3''''''''''''%'''''''''">
              <a:rPr lang="en-US" altLang="en-US" sz="8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pPr/>
              <a:t>4.3%</a:t>
            </a:fld>
            <a:endParaRPr lang="zh-CN" altLang="en-US" sz="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aphicFrame>
        <p:nvGraphicFramePr>
          <p:cNvPr id="114" name="表格 1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482003"/>
              </p:ext>
            </p:extLst>
          </p:nvPr>
        </p:nvGraphicFramePr>
        <p:xfrm>
          <a:off x="506139" y="4609681"/>
          <a:ext cx="6696000" cy="1263649"/>
        </p:xfrm>
        <a:graphic>
          <a:graphicData uri="http://schemas.openxmlformats.org/drawingml/2006/table">
            <a:tbl>
              <a:tblPr firstRow="1" firstCol="1" bandRow="1"/>
              <a:tblGrid>
                <a:gridCol w="6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44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3468897844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1002963241"/>
                    </a:ext>
                  </a:extLst>
                </a:gridCol>
              </a:tblGrid>
              <a:tr h="29102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销量</a:t>
                      </a:r>
                      <a:r>
                        <a:rPr lang="en-US" altLang="zh-CN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(</a:t>
                      </a:r>
                      <a:r>
                        <a:rPr lang="zh-CN" alt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辆</a:t>
                      </a:r>
                      <a:r>
                        <a:rPr lang="en-US" altLang="zh-CN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)</a:t>
                      </a:r>
                      <a:endParaRPr lang="zh-CN" alt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20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BEV</a:t>
                      </a:r>
                      <a:endParaRPr lang="zh-CN" alt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805,665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909,329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2,441,821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274,188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206,015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480,203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20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PHEV</a:t>
                      </a:r>
                      <a:endParaRPr lang="zh-CN" alt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204,359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200,934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545,115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77,443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66,609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144,052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420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NEV</a:t>
                      </a:r>
                      <a:endParaRPr lang="zh-CN" alt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1,010,024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1,110,263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2,986,936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351,631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272,624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624,255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17" name="表格 1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8790949"/>
              </p:ext>
            </p:extLst>
          </p:nvPr>
        </p:nvGraphicFramePr>
        <p:xfrm>
          <a:off x="7435535" y="2301968"/>
          <a:ext cx="4577550" cy="2880000"/>
        </p:xfrm>
        <a:graphic>
          <a:graphicData uri="http://schemas.openxmlformats.org/drawingml/2006/table">
            <a:tbl>
              <a:tblPr firstRow="1" firstCol="1" lastRow="1">
                <a:tableStyleId>{F5AB1C69-6EDB-4FF4-983F-18BD219EF322}</a:tableStyleId>
              </a:tblPr>
              <a:tblGrid>
                <a:gridCol w="9155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55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55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55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55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8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单位：辆</a:t>
                      </a:r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　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本月零售销量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同比增速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累计零售销量</a:t>
                      </a:r>
                    </a:p>
                  </a:txBody>
                  <a:tcPr marL="6350" marR="6350" marT="6350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同比增速</a:t>
                      </a:r>
                    </a:p>
                  </a:txBody>
                  <a:tcPr marL="6350" marR="6350" marT="6350" marB="0" anchor="ctr">
                    <a:solidFill>
                      <a:srgbClr val="159E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b"/>
                      <a:r>
                        <a:rPr lang="en-US" altLang="zh-CN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NEV</a:t>
                      </a:r>
                      <a:endParaRPr lang="en-US" sz="1100" b="1" i="0" u="none" strike="noStrike" dirty="0"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272,624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180.9%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624,255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153.2%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0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            BEV</a:t>
                      </a:r>
                      <a:endParaRPr lang="en-US" altLang="zh-CN" sz="1000" b="1" i="0" u="none" strike="noStrike" dirty="0"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206,015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148.6%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480,203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131.8%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0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            PHEV</a:t>
                      </a:r>
                      <a:endParaRPr lang="en-US" altLang="zh-CN" sz="1000" b="1" i="0" u="none" strike="noStrike" dirty="0"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66,609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369.3%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144,052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265.8%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b"/>
                      <a:r>
                        <a:rPr lang="en-US" altLang="zh-CN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ICE</a:t>
                      </a:r>
                      <a:endParaRPr lang="en-US" sz="1100" b="1" i="0" u="none" strike="noStrike" dirty="0"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985,010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-10.4%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2,711,118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-13.6%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b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总计</a:t>
                      </a:r>
                      <a:endParaRPr lang="zh-CN" altLang="en-US" sz="1100" b="1" i="0" u="none" strike="noStrike" dirty="0"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1,257,634</a:t>
                      </a:r>
                    </a:p>
                  </a:txBody>
                  <a:tcPr marL="6350" marR="6350" marT="6350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5.1%</a:t>
                      </a:r>
                    </a:p>
                  </a:txBody>
                  <a:tcPr marL="6350" marR="6350" marT="6350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3,335,373</a:t>
                      </a:r>
                    </a:p>
                  </a:txBody>
                  <a:tcPr marL="6350" marR="6350" marT="6350" marB="0" anchor="ctr">
                    <a:solidFill>
                      <a:srgbClr val="159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-1.4%</a:t>
                      </a:r>
                    </a:p>
                  </a:txBody>
                  <a:tcPr marL="6350" marR="6350" marT="6350" marB="0" anchor="ctr">
                    <a:solidFill>
                      <a:srgbClr val="159E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18" name="文本框 117"/>
          <p:cNvSpPr txBox="1"/>
          <p:nvPr/>
        </p:nvSpPr>
        <p:spPr>
          <a:xfrm>
            <a:off x="506139" y="6070810"/>
            <a:ext cx="41264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*NEV = BEV + PHEV</a:t>
            </a:r>
          </a:p>
          <a:p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数据来源：乘用车市场信息联席会月报表（零售表，狭义汇总） </a:t>
            </a:r>
            <a:r>
              <a:rPr lang="en-US" altLang="zh-CN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终稿</a:t>
            </a:r>
          </a:p>
        </p:txBody>
      </p:sp>
      <p:sp>
        <p:nvSpPr>
          <p:cNvPr id="60" name="文本框 12"/>
          <p:cNvSpPr txBox="1">
            <a:spLocks noChangeArrowheads="1"/>
          </p:cNvSpPr>
          <p:nvPr/>
        </p:nvSpPr>
        <p:spPr bwMode="auto">
          <a:xfrm>
            <a:off x="749300" y="188595"/>
            <a:ext cx="9151938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2800" u="sng" dirty="0">
                <a:solidFill>
                  <a:srgbClr val="00A4C5"/>
                </a:solidFill>
                <a:latin typeface="Arial" panose="020B0604020202020204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新能源细分市场</a:t>
            </a:r>
          </a:p>
        </p:txBody>
      </p:sp>
      <p:sp>
        <p:nvSpPr>
          <p:cNvPr id="81" name="圆角矩形 18"/>
          <p:cNvSpPr/>
          <p:nvPr/>
        </p:nvSpPr>
        <p:spPr>
          <a:xfrm>
            <a:off x="2316000" y="904875"/>
            <a:ext cx="7560000" cy="423545"/>
          </a:xfrm>
          <a:prstGeom prst="roundRect">
            <a:avLst/>
          </a:prstGeom>
          <a:solidFill>
            <a:srgbClr val="159EBE"/>
          </a:solidFill>
          <a:ln>
            <a:noFill/>
          </a:ln>
        </p:spPr>
        <p:style>
          <a:lnRef idx="2">
            <a:srgbClr val="E32D91">
              <a:shade val="50000"/>
            </a:srgbClr>
          </a:lnRef>
          <a:fillRef idx="1">
            <a:srgbClr val="E32D91"/>
          </a:fillRef>
          <a:effectRef idx="0">
            <a:srgbClr val="E32D91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>
            <a:off x="4465638" y="916890"/>
            <a:ext cx="32607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各类别新能源市场份额变化</a:t>
            </a:r>
          </a:p>
        </p:txBody>
      </p:sp>
      <p:sp>
        <p:nvSpPr>
          <p:cNvPr id="4" name="文本框 3"/>
          <p:cNvSpPr txBox="1"/>
          <p:nvPr/>
        </p:nvSpPr>
        <p:spPr>
          <a:xfrm rot="19500000">
            <a:off x="1867214" y="3841074"/>
            <a:ext cx="40316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CPCA</a:t>
            </a:r>
            <a:r>
              <a:rPr lang="zh-CN" altLang="en-US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乘联会</a:t>
            </a:r>
          </a:p>
        </p:txBody>
      </p:sp>
      <p:sp>
        <p:nvSpPr>
          <p:cNvPr id="5" name="文本框 4"/>
          <p:cNvSpPr txBox="1"/>
          <p:nvPr/>
        </p:nvSpPr>
        <p:spPr>
          <a:xfrm rot="19500000">
            <a:off x="8056235" y="3131223"/>
            <a:ext cx="40316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CPCA</a:t>
            </a:r>
            <a:r>
              <a:rPr lang="zh-CN" altLang="en-US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乘联会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B5F664-CD18-451C-B167-75B07FB2C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A455D-95D5-41E4-A9F6-867A8246F069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54227775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16" name="think-cell 幻灯片" r:id="rId27" imgW="9525" imgH="9525" progId="TCLayout.ActiveDocument.1">
                  <p:embed/>
                </p:oleObj>
              </mc:Choice>
              <mc:Fallback>
                <p:oleObj name="think-cell 幻灯片" r:id="rId27" imgW="9525" imgH="9525" progId="TCLayout.ActiveDocument.1">
                  <p:embed/>
                  <p:pic>
                    <p:nvPicPr>
                      <p:cNvPr id="0" name="对象 2" hidden="1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031015" y="1513948"/>
            <a:ext cx="504000" cy="43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106089" y="5937460"/>
            <a:ext cx="409919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*</a:t>
            </a:r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未计入份额低于</a:t>
            </a:r>
            <a:r>
              <a:rPr lang="en-US" altLang="zh-CN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2%</a:t>
            </a:r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的细分市场</a:t>
            </a:r>
            <a:endParaRPr lang="en-US" altLang="zh-CN" sz="1000" b="1" dirty="0">
              <a:solidFill>
                <a:srgbClr val="159EB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*NEV = BEV + PHEV</a:t>
            </a:r>
          </a:p>
          <a:p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数据来源：乘用车市场信息联席会月报表（零售表，狭义汇总） </a:t>
            </a:r>
            <a:r>
              <a:rPr lang="en-US" altLang="zh-CN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终稿</a:t>
            </a:r>
          </a:p>
        </p:txBody>
      </p:sp>
      <p:sp>
        <p:nvSpPr>
          <p:cNvPr id="39" name="矩形 38"/>
          <p:cNvSpPr/>
          <p:nvPr/>
        </p:nvSpPr>
        <p:spPr>
          <a:xfrm>
            <a:off x="4953882" y="1501436"/>
            <a:ext cx="504000" cy="43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6803844" y="1500425"/>
            <a:ext cx="540000" cy="4320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1" name="表格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6409017"/>
              </p:ext>
            </p:extLst>
          </p:nvPr>
        </p:nvGraphicFramePr>
        <p:xfrm>
          <a:off x="390525" y="4719081"/>
          <a:ext cx="10662742" cy="971550"/>
        </p:xfrm>
        <a:graphic>
          <a:graphicData uri="http://schemas.openxmlformats.org/drawingml/2006/table">
            <a:tbl>
              <a:tblPr firstRow="1" firstCol="1" bandRow="1"/>
              <a:tblGrid>
                <a:gridCol w="82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19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1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2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12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2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12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9198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26806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120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1245599270"/>
                    </a:ext>
                  </a:extLst>
                </a:gridCol>
                <a:gridCol w="591984">
                  <a:extLst>
                    <a:ext uri="{9D8B030D-6E8A-4147-A177-3AD203B41FA5}">
                      <a16:colId xmlns:a16="http://schemas.microsoft.com/office/drawing/2014/main" val="1342718164"/>
                    </a:ext>
                  </a:extLst>
                </a:gridCol>
                <a:gridCol w="591984">
                  <a:extLst>
                    <a:ext uri="{9D8B030D-6E8A-4147-A177-3AD203B41FA5}">
                      <a16:colId xmlns:a16="http://schemas.microsoft.com/office/drawing/2014/main" val="1442897633"/>
                    </a:ext>
                  </a:extLst>
                </a:gridCol>
              </a:tblGrid>
              <a:tr h="323850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DB9C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销量</a:t>
                      </a: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(</a:t>
                      </a:r>
                      <a:r>
                        <a:rPr lang="zh-CN" alt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辆</a:t>
                      </a: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)</a:t>
                      </a:r>
                      <a:endParaRPr lang="zh-CN" alt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9,847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11,349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16,483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22,778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21,835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35,517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66,609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10,082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16,390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272,624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30,707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206,015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9,553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62,964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1,257,634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14,623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份额</a:t>
                      </a: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(</a:t>
                      </a:r>
                      <a:r>
                        <a:rPr lang="zh-CN" alt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占</a:t>
                      </a: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NEV)</a:t>
                      </a:r>
                      <a:endParaRPr lang="zh-CN" alt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24.4%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11.3%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75.6%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63" name="Chart 3">
            <a:extLst>
              <a:ext uri="{FF2B5EF4-FFF2-40B4-BE49-F238E27FC236}">
                <a16:creationId xmlns:a16="http://schemas.microsoft.com/office/drawing/2014/main" id="{7AD144ED-A12E-4AD5-A710-DEAAD73E9A90}"/>
              </a:ext>
            </a:extLst>
          </p:cNvPr>
          <p:cNvGraphicFramePr/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904187593"/>
              </p:ext>
            </p:extLst>
          </p:nvPr>
        </p:nvGraphicFramePr>
        <p:xfrm>
          <a:off x="1149350" y="1800225"/>
          <a:ext cx="10001250" cy="2952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9"/>
          </a:graphicData>
        </a:graphic>
      </p:graphicFrame>
      <p:sp useBgFill="1">
        <p:nvSpPr>
          <p:cNvPr id="12" name="任意多边形: 形状 11">
            <a:extLst>
              <a:ext uri="{FF2B5EF4-FFF2-40B4-BE49-F238E27FC236}">
                <a16:creationId xmlns:a16="http://schemas.microsoft.com/office/drawing/2014/main" id="{15B7D5B4-E5C2-49B0-8D87-1ED3551C5AC1}"/>
              </a:ext>
            </a:extLst>
          </p:cNvPr>
          <p:cNvSpPr/>
          <p:nvPr>
            <p:custDataLst>
              <p:tags r:id="rId5"/>
            </p:custDataLst>
          </p:nvPr>
        </p:nvSpPr>
        <p:spPr bwMode="auto">
          <a:xfrm>
            <a:off x="1314450" y="1916113"/>
            <a:ext cx="449264" cy="177801"/>
          </a:xfrm>
          <a:custGeom>
            <a:avLst/>
            <a:gdLst/>
            <a:ahLst/>
            <a:cxnLst/>
            <a:rect l="0" t="0" r="0" b="0"/>
            <a:pathLst>
              <a:path w="449264" h="177801">
                <a:moveTo>
                  <a:pt x="0" y="120650"/>
                </a:moveTo>
                <a:lnTo>
                  <a:pt x="449263" y="0"/>
                </a:lnTo>
                <a:lnTo>
                  <a:pt x="449263" y="57150"/>
                </a:lnTo>
                <a:lnTo>
                  <a:pt x="0" y="177800"/>
                </a:lnTo>
                <a:close/>
              </a:path>
            </a:pathLst>
          </a:custGeom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289E534D-B598-4D0C-9981-2B11E9B37C99}"/>
              </a:ext>
            </a:extLst>
          </p:cNvPr>
          <p:cNvSpPr/>
          <p:nvPr>
            <p:custDataLst>
              <p:tags r:id="rId6"/>
            </p:custDataLst>
          </p:nvPr>
        </p:nvSpPr>
        <p:spPr bwMode="auto">
          <a:xfrm>
            <a:off x="1314450" y="1973263"/>
            <a:ext cx="449264" cy="120651"/>
          </a:xfrm>
          <a:custGeom>
            <a:avLst/>
            <a:gdLst/>
            <a:ahLst/>
            <a:cxnLst/>
            <a:rect l="0" t="0" r="0" b="0"/>
            <a:pathLst>
              <a:path w="449264" h="120651">
                <a:moveTo>
                  <a:pt x="0" y="120650"/>
                </a:moveTo>
                <a:lnTo>
                  <a:pt x="449263" y="0"/>
                </a:lnTo>
              </a:path>
            </a:pathLst>
          </a:cu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C11A7753-BC4F-433F-B839-2F92785669C0}"/>
              </a:ext>
            </a:extLst>
          </p:cNvPr>
          <p:cNvSpPr/>
          <p:nvPr>
            <p:custDataLst>
              <p:tags r:id="rId7"/>
            </p:custDataLst>
          </p:nvPr>
        </p:nvSpPr>
        <p:spPr bwMode="auto">
          <a:xfrm>
            <a:off x="1314450" y="1916113"/>
            <a:ext cx="449264" cy="120651"/>
          </a:xfrm>
          <a:custGeom>
            <a:avLst/>
            <a:gdLst/>
            <a:ahLst/>
            <a:cxnLst/>
            <a:rect l="0" t="0" r="0" b="0"/>
            <a:pathLst>
              <a:path w="449264" h="120651">
                <a:moveTo>
                  <a:pt x="0" y="120650"/>
                </a:moveTo>
                <a:lnTo>
                  <a:pt x="449263" y="0"/>
                </a:lnTo>
              </a:path>
            </a:pathLst>
          </a:cu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占位符 2">
            <a:extLst>
              <a:ext uri="{FF2B5EF4-FFF2-40B4-BE49-F238E27FC236}">
                <a16:creationId xmlns:a16="http://schemas.microsoft.com/office/drawing/2014/main" id="{1CF9E5F4-4D85-494C-B060-A76295C3A77A}"/>
              </a:ext>
            </a:extLst>
          </p:cNvPr>
          <p:cNvSpPr>
            <a:spLocks noGrp="1"/>
          </p:cNvSpPr>
          <p:nvPr>
            <p:custDataLst>
              <p:tags r:id="rId8"/>
            </p:custDataLst>
          </p:nvPr>
        </p:nvSpPr>
        <p:spPr bwMode="auto">
          <a:xfrm>
            <a:off x="3751263" y="4757738"/>
            <a:ext cx="493713" cy="9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fld id="{F2DD176F-AA1D-40E9-9C4C-4C765D173750}" type="datetime'A'''' S''''''''U''''V ''B''''''''E''''''V'''''">
              <a:rPr lang="en-US" altLang="en-US" sz="7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A SUV BEV</a:t>
            </a:fld>
            <a:endParaRPr lang="zh-CN" altLang="en-US" sz="700" b="1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47" name="文本占位符 2">
            <a:extLst>
              <a:ext uri="{FF2B5EF4-FFF2-40B4-BE49-F238E27FC236}">
                <a16:creationId xmlns:a16="http://schemas.microsoft.com/office/drawing/2014/main" id="{748AD5E8-BE6A-4065-B5FF-B74259D77B70}"/>
              </a:ext>
            </a:extLst>
          </p:cNvPr>
          <p:cNvSpPr>
            <a:spLocks noGrp="1"/>
          </p:cNvSpPr>
          <p:nvPr>
            <p:custDataLst>
              <p:tags r:id="rId9"/>
            </p:custDataLst>
          </p:nvPr>
        </p:nvSpPr>
        <p:spPr bwMode="auto">
          <a:xfrm>
            <a:off x="1268413" y="4757738"/>
            <a:ext cx="541338" cy="9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fld id="{0EA3FF80-0A49-4218-BDDD-16D10A45D2BC}" type="datetime'''''''''''''''''''A0 ''''''''轿车'''''' ''''''''''B''EV'''''''">
              <a:rPr lang="en-US" altLang="en-US" sz="7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A0 轿车 BEV</a:t>
            </a:fld>
            <a:endParaRPr lang="zh-CN" altLang="en-US" sz="7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8" name="文本占位符 2">
            <a:extLst>
              <a:ext uri="{FF2B5EF4-FFF2-40B4-BE49-F238E27FC236}">
                <a16:creationId xmlns:a16="http://schemas.microsoft.com/office/drawing/2014/main" id="{3A3D4FF6-E550-4F03-9C8D-B29424204861}"/>
              </a:ext>
            </a:extLst>
          </p:cNvPr>
          <p:cNvSpPr>
            <a:spLocks noGrp="1"/>
          </p:cNvSpPr>
          <p:nvPr>
            <p:custDataLst>
              <p:tags r:id="rId10"/>
            </p:custDataLst>
          </p:nvPr>
        </p:nvSpPr>
        <p:spPr bwMode="auto">
          <a:xfrm>
            <a:off x="1874838" y="4757738"/>
            <a:ext cx="558800" cy="9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fld id="{D7012484-F7A6-444A-A057-936C2F4EB562}" type="datetime'B'''''''' ''SU''V ''''''''''''''P''''''HE''''''''V'''''">
              <a:rPr lang="en-US" altLang="en-US" sz="7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B SUV PHEV</a:t>
            </a:fld>
            <a:endParaRPr lang="zh-CN" altLang="en-US" sz="700" b="1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50" name="文本占位符 2">
            <a:extLst>
              <a:ext uri="{FF2B5EF4-FFF2-40B4-BE49-F238E27FC236}">
                <a16:creationId xmlns:a16="http://schemas.microsoft.com/office/drawing/2014/main" id="{1BA994C2-25BE-49B7-AEB4-841CBC4DD758}"/>
              </a:ext>
            </a:extLst>
          </p:cNvPr>
          <p:cNvSpPr>
            <a:spLocks noGrp="1"/>
          </p:cNvSpPr>
          <p:nvPr>
            <p:custDataLst>
              <p:tags r:id="rId11"/>
            </p:custDataLst>
          </p:nvPr>
        </p:nvSpPr>
        <p:spPr bwMode="auto">
          <a:xfrm>
            <a:off x="2490788" y="4757738"/>
            <a:ext cx="557213" cy="9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fld id="{75B097D6-DB88-4BF0-A181-75B9C1310130}" type="datetime'''A'''''''' ''''''轿车 ''''''''''''''P''''H''''EV'''''''">
              <a:rPr lang="en-US" altLang="en-US" sz="7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A 轿车 PHEV</a:t>
            </a:fld>
            <a:endParaRPr lang="zh-CN" altLang="en-US" sz="700" b="1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52" name="文本占位符 2">
            <a:extLst>
              <a:ext uri="{FF2B5EF4-FFF2-40B4-BE49-F238E27FC236}">
                <a16:creationId xmlns:a16="http://schemas.microsoft.com/office/drawing/2014/main" id="{F590B639-362F-43EA-BD5F-817E4DF4018C}"/>
              </a:ext>
            </a:extLst>
          </p:cNvPr>
          <p:cNvSpPr>
            <a:spLocks noGrp="1"/>
          </p:cNvSpPr>
          <p:nvPr>
            <p:custDataLst>
              <p:tags r:id="rId12"/>
            </p:custDataLst>
          </p:nvPr>
        </p:nvSpPr>
        <p:spPr bwMode="auto">
          <a:xfrm>
            <a:off x="3100388" y="4757738"/>
            <a:ext cx="565150" cy="9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fld id="{48FA1C02-50D9-4A0C-9737-8FE2416DDA7B}" type="datetime'''''''A S''''''U''''''''''''''''''''''''V ''''PH''''''EV'''">
              <a:rPr lang="en-US" altLang="en-US" sz="7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A SUV PHEV</a:t>
            </a:fld>
            <a:endParaRPr lang="zh-CN" altLang="en-US" sz="700" b="1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54" name="文本占位符 2">
            <a:extLst>
              <a:ext uri="{FF2B5EF4-FFF2-40B4-BE49-F238E27FC236}">
                <a16:creationId xmlns:a16="http://schemas.microsoft.com/office/drawing/2014/main" id="{751BF16B-A7F0-4C53-A3F9-AAA95DB59823}"/>
              </a:ext>
            </a:extLst>
          </p:cNvPr>
          <p:cNvSpPr>
            <a:spLocks noGrp="1"/>
          </p:cNvSpPr>
          <p:nvPr>
            <p:custDataLst>
              <p:tags r:id="rId13"/>
            </p:custDataLst>
          </p:nvPr>
        </p:nvSpPr>
        <p:spPr bwMode="auto">
          <a:xfrm>
            <a:off x="4370388" y="4757738"/>
            <a:ext cx="485775" cy="9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fld id="{0D9885A8-8885-4A89-B55D-0D5C2205E128}" type="datetime'''''''''''''''''A 轿车'' ''''B''E''''''''''''''''''''V'''''">
              <a:rPr lang="en-US" altLang="en-US" sz="7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A 轿车 BEV</a:t>
            </a:fld>
            <a:endParaRPr lang="zh-CN" altLang="en-US" sz="700" b="1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55" name="文本占位符 2">
            <a:extLst>
              <a:ext uri="{FF2B5EF4-FFF2-40B4-BE49-F238E27FC236}">
                <a16:creationId xmlns:a16="http://schemas.microsoft.com/office/drawing/2014/main" id="{FC55AFD6-F76E-4F36-B52A-04848EF236D8}"/>
              </a:ext>
            </a:extLst>
          </p:cNvPr>
          <p:cNvSpPr>
            <a:spLocks noGrp="1"/>
          </p:cNvSpPr>
          <p:nvPr>
            <p:custDataLst>
              <p:tags r:id="rId14"/>
            </p:custDataLst>
          </p:nvPr>
        </p:nvSpPr>
        <p:spPr bwMode="auto">
          <a:xfrm>
            <a:off x="5099050" y="4757738"/>
            <a:ext cx="258763" cy="9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fld id="{526DCBA6-32BD-479F-9167-CEBAD647F1CE}" type="datetime'''''P''''''''H''''''''''''E''''''''''''''''''''''V'''''''''">
              <a:rPr lang="en-US" altLang="en-US" sz="7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PHEV</a:t>
            </a:fld>
            <a:endParaRPr lang="zh-CN" altLang="en-US" sz="7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6" name="文本占位符 2">
            <a:extLst>
              <a:ext uri="{FF2B5EF4-FFF2-40B4-BE49-F238E27FC236}">
                <a16:creationId xmlns:a16="http://schemas.microsoft.com/office/drawing/2014/main" id="{4C16AFA8-52B8-42DA-90A7-EB957B0FC3F7}"/>
              </a:ext>
            </a:extLst>
          </p:cNvPr>
          <p:cNvSpPr>
            <a:spLocks noGrp="1"/>
          </p:cNvSpPr>
          <p:nvPr>
            <p:custDataLst>
              <p:tags r:id="rId15"/>
            </p:custDataLst>
          </p:nvPr>
        </p:nvSpPr>
        <p:spPr bwMode="auto">
          <a:xfrm>
            <a:off x="5562600" y="4757738"/>
            <a:ext cx="558800" cy="9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fld id="{1A94A69A-CC7D-4901-AA64-31AC3F1669B9}" type="datetime'''C S''''''U''''''''''V ''''''''P''''''''''H''''''''''E''''V'">
              <a:rPr lang="en-US" altLang="en-US" sz="7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C SUV PHEV</a:t>
            </a:fld>
            <a:endParaRPr lang="zh-CN" altLang="en-US" sz="700" b="1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57" name="文本占位符 2">
            <a:extLst>
              <a:ext uri="{FF2B5EF4-FFF2-40B4-BE49-F238E27FC236}">
                <a16:creationId xmlns:a16="http://schemas.microsoft.com/office/drawing/2014/main" id="{7BE9B117-912A-4D14-B501-FA3441F4F718}"/>
              </a:ext>
            </a:extLst>
          </p:cNvPr>
          <p:cNvSpPr>
            <a:spLocks noGrp="1"/>
          </p:cNvSpPr>
          <p:nvPr>
            <p:custDataLst>
              <p:tags r:id="rId16"/>
            </p:custDataLst>
          </p:nvPr>
        </p:nvSpPr>
        <p:spPr bwMode="auto">
          <a:xfrm>
            <a:off x="6181725" y="4757738"/>
            <a:ext cx="549275" cy="9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fld id="{D969D25C-910F-4215-9C8B-DD9FD6217439}" type="datetime'''''''''A''0'''''''''''' ''''''SUV'''' ''B''''E''V'''">
              <a:rPr lang="en-US" altLang="en-US" sz="7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A0 SUV BEV</a:t>
            </a:fld>
            <a:endParaRPr lang="zh-CN" altLang="en-US" sz="700" b="1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58" name="文本占位符 2">
            <a:extLst>
              <a:ext uri="{FF2B5EF4-FFF2-40B4-BE49-F238E27FC236}">
                <a16:creationId xmlns:a16="http://schemas.microsoft.com/office/drawing/2014/main" id="{ACCEABC9-2A2C-4209-BA3F-DD050CF2F7C7}"/>
              </a:ext>
            </a:extLst>
          </p:cNvPr>
          <p:cNvSpPr>
            <a:spLocks noGrp="1"/>
          </p:cNvSpPr>
          <p:nvPr>
            <p:custDataLst>
              <p:tags r:id="rId17"/>
            </p:custDataLst>
          </p:nvPr>
        </p:nvSpPr>
        <p:spPr bwMode="auto">
          <a:xfrm>
            <a:off x="6838950" y="4757738"/>
            <a:ext cx="468313" cy="9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fld id="{DDC2E39E-B1BE-4294-8FAB-CA3BC1FC1AA1}" type="datetime'''''N''''''''''''E''''''''''''''V''总''''''市''''''''场'''''''''">
              <a:rPr lang="en-US" altLang="en-US" sz="7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NEV总市场</a:t>
            </a:fld>
            <a:endParaRPr lang="zh-CN" altLang="en-US" sz="700" b="1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59" name="文本占位符 2">
            <a:extLst>
              <a:ext uri="{FF2B5EF4-FFF2-40B4-BE49-F238E27FC236}">
                <a16:creationId xmlns:a16="http://schemas.microsoft.com/office/drawing/2014/main" id="{C380CB2A-C8E0-4147-88F2-D7CF8318364D}"/>
              </a:ext>
            </a:extLst>
          </p:cNvPr>
          <p:cNvSpPr>
            <a:spLocks noGrp="1"/>
          </p:cNvSpPr>
          <p:nvPr>
            <p:custDataLst>
              <p:tags r:id="rId18"/>
            </p:custDataLst>
          </p:nvPr>
        </p:nvSpPr>
        <p:spPr bwMode="auto">
          <a:xfrm>
            <a:off x="7443788" y="4757738"/>
            <a:ext cx="487363" cy="9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fld id="{AFEBBB40-BD5B-4C5E-82A1-576CCEA2C59E}" type="datetime'B'''''''''' ''''''S''''U''''''''''V'''' ''''''B''''''E''''V'">
              <a:rPr lang="en-US" altLang="en-US" sz="7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B SUV BEV</a:t>
            </a:fld>
            <a:endParaRPr lang="zh-CN" altLang="en-US" sz="700" b="1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60" name="文本占位符 2">
            <a:extLst>
              <a:ext uri="{FF2B5EF4-FFF2-40B4-BE49-F238E27FC236}">
                <a16:creationId xmlns:a16="http://schemas.microsoft.com/office/drawing/2014/main" id="{B5CFCA4C-13E3-4DE7-ACB4-AE466737A1A3}"/>
              </a:ext>
            </a:extLst>
          </p:cNvPr>
          <p:cNvSpPr>
            <a:spLocks noGrp="1"/>
          </p:cNvSpPr>
          <p:nvPr>
            <p:custDataLst>
              <p:tags r:id="rId19"/>
            </p:custDataLst>
          </p:nvPr>
        </p:nvSpPr>
        <p:spPr bwMode="auto">
          <a:xfrm>
            <a:off x="8207375" y="4757738"/>
            <a:ext cx="187325" cy="9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fld id="{E619776E-FADA-4E08-B3E0-09A38923EAF1}" type="datetime'''''''''B''E''''V'''''''''''''''">
              <a:rPr lang="en-US" altLang="en-US" sz="7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BEV</a:t>
            </a:fld>
            <a:endParaRPr lang="zh-CN" altLang="en-US" sz="7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1" name="文本占位符 2">
            <a:extLst>
              <a:ext uri="{FF2B5EF4-FFF2-40B4-BE49-F238E27FC236}">
                <a16:creationId xmlns:a16="http://schemas.microsoft.com/office/drawing/2014/main" id="{B90C470A-F3A9-4041-AC68-B2653CA2D171}"/>
              </a:ext>
            </a:extLst>
          </p:cNvPr>
          <p:cNvSpPr>
            <a:spLocks noGrp="1"/>
          </p:cNvSpPr>
          <p:nvPr>
            <p:custDataLst>
              <p:tags r:id="rId20"/>
            </p:custDataLst>
          </p:nvPr>
        </p:nvSpPr>
        <p:spPr bwMode="auto">
          <a:xfrm>
            <a:off x="8675688" y="4757738"/>
            <a:ext cx="479425" cy="9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fld id="{B17AE28C-80D7-4BFB-9293-A0EA713E88A2}" type="datetime'C ''轿''车'''' BE''''''''''V'''''''''''''''''''''''''''">
              <a:rPr lang="en-US" altLang="en-US" sz="7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C 轿车 BEV</a:t>
            </a:fld>
            <a:endParaRPr lang="zh-CN" altLang="en-US" sz="700" b="1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62" name="文本占位符 2">
            <a:extLst>
              <a:ext uri="{FF2B5EF4-FFF2-40B4-BE49-F238E27FC236}">
                <a16:creationId xmlns:a16="http://schemas.microsoft.com/office/drawing/2014/main" id="{7CD61417-49FE-492E-96CB-82BD0BB274FB}"/>
              </a:ext>
            </a:extLst>
          </p:cNvPr>
          <p:cNvSpPr>
            <a:spLocks noGrp="1"/>
          </p:cNvSpPr>
          <p:nvPr>
            <p:custDataLst>
              <p:tags r:id="rId21"/>
            </p:custDataLst>
          </p:nvPr>
        </p:nvSpPr>
        <p:spPr bwMode="auto">
          <a:xfrm>
            <a:off x="9232900" y="4757738"/>
            <a:ext cx="596900" cy="9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fld id="{38A62BFC-5FB0-4E6C-A6DB-0B40DDE7C01C}" type="datetime'''''''A''''''00 ''''轿''车'' ''''B''''''''E''V'''''''''''''">
              <a:rPr lang="en-US" altLang="en-US" sz="7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A00 轿车 BEV</a:t>
            </a:fld>
            <a:endParaRPr lang="zh-CN" altLang="en-US" sz="700" b="1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38" name="文本占位符 2">
            <a:extLst>
              <a:ext uri="{FF2B5EF4-FFF2-40B4-BE49-F238E27FC236}">
                <a16:creationId xmlns:a16="http://schemas.microsoft.com/office/drawing/2014/main" id="{C0665CC2-9365-49B6-991E-F1225C0069DB}"/>
              </a:ext>
            </a:extLst>
          </p:cNvPr>
          <p:cNvSpPr>
            <a:spLocks noGrp="1"/>
          </p:cNvSpPr>
          <p:nvPr>
            <p:custDataLst>
              <p:tags r:id="rId22"/>
            </p:custDataLst>
          </p:nvPr>
        </p:nvSpPr>
        <p:spPr bwMode="auto">
          <a:xfrm>
            <a:off x="10006013" y="4757738"/>
            <a:ext cx="279400" cy="9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fld id="{582764A1-8399-43A9-BDF6-AB2231223416}" type="datetime'''''''''''''''''总''市''''场'''''''''''''">
              <a:rPr lang="zh-CN" altLang="en-US" sz="7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总市场</a:t>
            </a:fld>
            <a:endParaRPr lang="zh-CN" altLang="en-US" sz="700" b="1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42" name="文本占位符 2">
            <a:extLst>
              <a:ext uri="{FF2B5EF4-FFF2-40B4-BE49-F238E27FC236}">
                <a16:creationId xmlns:a16="http://schemas.microsoft.com/office/drawing/2014/main" id="{10EB75C3-5156-4C11-B400-640A2A207FAD}"/>
              </a:ext>
            </a:extLst>
          </p:cNvPr>
          <p:cNvSpPr>
            <a:spLocks noGrp="1"/>
          </p:cNvSpPr>
          <p:nvPr>
            <p:custDataLst>
              <p:tags r:id="rId23"/>
            </p:custDataLst>
          </p:nvPr>
        </p:nvSpPr>
        <p:spPr bwMode="auto">
          <a:xfrm>
            <a:off x="10520363" y="4757738"/>
            <a:ext cx="479425" cy="9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fld id="{EE048687-C4AF-4289-B145-7CECB41C920B}" type="datetime'''''''''''B'' 轿''''''车'''' B''''''EV'''''''''''''''">
              <a:rPr lang="en-US" altLang="en-US" sz="7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B 轿车 BEV</a:t>
            </a:fld>
            <a:endParaRPr lang="zh-CN" altLang="en-US" sz="700" b="1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93" name="文本占位符 2"/>
          <p:cNvSpPr>
            <a:spLocks noGrp="1"/>
          </p:cNvSpPr>
          <p:nvPr>
            <p:custDataLst>
              <p:tags r:id="rId24"/>
            </p:custDataLst>
          </p:nvPr>
        </p:nvSpPr>
        <p:spPr bwMode="gray">
          <a:xfrm>
            <a:off x="1249363" y="1720850"/>
            <a:ext cx="57785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DBE00221-F4B4-4EBA-885B-CD61B9F3B885}" type="datetime'''''''6''17''''2''.''''''0''''''''''''%'">
              <a:rPr lang="en-US" altLang="en-US" sz="1000" b="1" smtClean="0"/>
              <a:pPr/>
              <a:t>6172.0%</a:t>
            </a:fld>
            <a:endParaRPr lang="zh-CN" altLang="en-US" sz="1000" b="1" dirty="0">
              <a:sym typeface="微软雅黑" panose="020B0503020204020204" charset="-122"/>
            </a:endParaRPr>
          </a:p>
        </p:txBody>
      </p:sp>
      <p:sp>
        <p:nvSpPr>
          <p:cNvPr id="32" name="文本框 12"/>
          <p:cNvSpPr txBox="1">
            <a:spLocks noChangeArrowheads="1"/>
          </p:cNvSpPr>
          <p:nvPr/>
        </p:nvSpPr>
        <p:spPr bwMode="auto">
          <a:xfrm>
            <a:off x="749300" y="188595"/>
            <a:ext cx="9151938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2800" u="sng" dirty="0">
                <a:solidFill>
                  <a:srgbClr val="00A4C5"/>
                </a:solidFill>
                <a:latin typeface="Arial" panose="020B0604020202020204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新能源细分市场</a:t>
            </a:r>
          </a:p>
        </p:txBody>
      </p:sp>
      <p:sp>
        <p:nvSpPr>
          <p:cNvPr id="33" name="圆角矩形 18"/>
          <p:cNvSpPr/>
          <p:nvPr/>
        </p:nvSpPr>
        <p:spPr>
          <a:xfrm>
            <a:off x="2316000" y="904875"/>
            <a:ext cx="7560000" cy="423545"/>
          </a:xfrm>
          <a:prstGeom prst="roundRect">
            <a:avLst/>
          </a:prstGeom>
          <a:solidFill>
            <a:srgbClr val="159EBE"/>
          </a:solidFill>
          <a:ln>
            <a:noFill/>
          </a:ln>
        </p:spPr>
        <p:style>
          <a:lnRef idx="2">
            <a:srgbClr val="E32D91">
              <a:shade val="50000"/>
            </a:srgbClr>
          </a:lnRef>
          <a:fillRef idx="1">
            <a:srgbClr val="E32D91"/>
          </a:fillRef>
          <a:effectRef idx="0">
            <a:srgbClr val="E32D91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2316000" y="916890"/>
            <a:ext cx="75599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不同级别车型大类新能源车型增速、销量和份额（</a:t>
            </a:r>
            <a:r>
              <a:rPr lang="en-US" altLang="zh-CN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2022</a:t>
            </a:r>
            <a:r>
              <a:rPr lang="zh-CN" altLang="en-US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年</a:t>
            </a:r>
            <a:r>
              <a:rPr lang="en-US" altLang="zh-CN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2</a:t>
            </a:r>
            <a:r>
              <a:rPr lang="zh-CN" altLang="en-US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月）</a:t>
            </a:r>
          </a:p>
        </p:txBody>
      </p:sp>
      <p:sp>
        <p:nvSpPr>
          <p:cNvPr id="4" name="文本框 3"/>
          <p:cNvSpPr txBox="1"/>
          <p:nvPr/>
        </p:nvSpPr>
        <p:spPr>
          <a:xfrm rot="19500000">
            <a:off x="1665736" y="3664480"/>
            <a:ext cx="40316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CPCA</a:t>
            </a:r>
            <a:r>
              <a:rPr lang="zh-CN" altLang="en-US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乘联会</a:t>
            </a:r>
          </a:p>
        </p:txBody>
      </p:sp>
      <p:sp>
        <p:nvSpPr>
          <p:cNvPr id="5" name="文本框 4"/>
          <p:cNvSpPr txBox="1"/>
          <p:nvPr/>
        </p:nvSpPr>
        <p:spPr>
          <a:xfrm rot="19500000">
            <a:off x="6378285" y="3239948"/>
            <a:ext cx="40316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CPCA</a:t>
            </a:r>
            <a:r>
              <a:rPr lang="zh-CN" altLang="en-US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乘联会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F56337C-41AB-43C0-B26A-7C3476FD6C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A455D-95D5-41E4-A9F6-867A8246F069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27010818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1" name="think-cell 幻灯片" r:id="rId28" imgW="9525" imgH="9525" progId="TCLayout.ActiveDocument.1">
                  <p:embed/>
                </p:oleObj>
              </mc:Choice>
              <mc:Fallback>
                <p:oleObj name="think-cell 幻灯片" r:id="rId28" imgW="9525" imgH="9525" progId="TCLayout.ActiveDocument.1">
                  <p:embed/>
                  <p:pic>
                    <p:nvPicPr>
                      <p:cNvPr id="3" name="对象 2" hidden="1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031015" y="1513948"/>
            <a:ext cx="540000" cy="43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106089" y="5937460"/>
            <a:ext cx="409919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*</a:t>
            </a:r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未计入份额低于</a:t>
            </a:r>
            <a:r>
              <a:rPr lang="en-US" altLang="zh-CN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2%</a:t>
            </a:r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的细分市场</a:t>
            </a:r>
            <a:endParaRPr lang="en-US" altLang="zh-CN" sz="1000" b="1" dirty="0">
              <a:solidFill>
                <a:srgbClr val="159EB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*NEV = BEV + PHEV</a:t>
            </a:r>
          </a:p>
          <a:p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数据来源：乘用车市场信息联席会月报表（零售表，狭义汇总） </a:t>
            </a:r>
            <a:r>
              <a:rPr lang="en-US" altLang="zh-CN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000" b="1" dirty="0">
                <a:solidFill>
                  <a:srgbClr val="159EBE"/>
                </a:solidFill>
                <a:latin typeface="微软雅黑" panose="020B0503020204020204" charset="-122"/>
                <a:ea typeface="微软雅黑" panose="020B0503020204020204" charset="-122"/>
              </a:rPr>
              <a:t>终稿</a:t>
            </a:r>
          </a:p>
        </p:txBody>
      </p:sp>
      <p:sp>
        <p:nvSpPr>
          <p:cNvPr id="39" name="矩形 38"/>
          <p:cNvSpPr/>
          <p:nvPr/>
        </p:nvSpPr>
        <p:spPr>
          <a:xfrm>
            <a:off x="4944738" y="1501436"/>
            <a:ext cx="540000" cy="43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7416492" y="1500425"/>
            <a:ext cx="540000" cy="4320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1" name="表格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4574843"/>
              </p:ext>
            </p:extLst>
          </p:nvPr>
        </p:nvGraphicFramePr>
        <p:xfrm>
          <a:off x="427101" y="4719081"/>
          <a:ext cx="11271459" cy="971550"/>
        </p:xfrm>
        <a:graphic>
          <a:graphicData uri="http://schemas.openxmlformats.org/drawingml/2006/table">
            <a:tbl>
              <a:tblPr firstRow="1" firstCol="1" bandRow="1"/>
              <a:tblGrid>
                <a:gridCol w="7805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1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2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12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2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12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12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90896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120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6120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24559927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1783954594"/>
                    </a:ext>
                  </a:extLst>
                </a:gridCol>
                <a:gridCol w="612000">
                  <a:extLst>
                    <a:ext uri="{9D8B030D-6E8A-4147-A177-3AD203B41FA5}">
                      <a16:colId xmlns:a16="http://schemas.microsoft.com/office/drawing/2014/main" val="1342718164"/>
                    </a:ext>
                  </a:extLst>
                </a:gridCol>
                <a:gridCol w="612000">
                  <a:extLst>
                    <a:ext uri="{9D8B030D-6E8A-4147-A177-3AD203B41FA5}">
                      <a16:colId xmlns:a16="http://schemas.microsoft.com/office/drawing/2014/main" val="1442897633"/>
                    </a:ext>
                  </a:extLst>
                </a:gridCol>
              </a:tblGrid>
              <a:tr h="323850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DB9C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销量</a:t>
                      </a: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(</a:t>
                      </a:r>
                      <a:r>
                        <a:rPr lang="zh-CN" alt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辆</a:t>
                      </a: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)</a:t>
                      </a:r>
                      <a:endParaRPr lang="zh-CN" alt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21,287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36,211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21,509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41,531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44,511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49,100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144,052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81,088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24,593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63,852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624,255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480,203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155,761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20,115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12,659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3,335,373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36,644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份额</a:t>
                      </a: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(</a:t>
                      </a:r>
                      <a:r>
                        <a:rPr lang="zh-CN" alt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占</a:t>
                      </a: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NEV)</a:t>
                      </a:r>
                      <a:endParaRPr lang="zh-CN" alt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35999" marR="35999" marT="53977" marB="539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76.9%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25.0%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51" name="Chart 3">
            <a:extLst>
              <a:ext uri="{FF2B5EF4-FFF2-40B4-BE49-F238E27FC236}">
                <a16:creationId xmlns:a16="http://schemas.microsoft.com/office/drawing/2014/main" id="{7CDB2BF5-7635-439F-9BFF-173051617382}"/>
              </a:ext>
            </a:extLst>
          </p:cNvPr>
          <p:cNvGraphicFramePr/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856763668"/>
              </p:ext>
            </p:extLst>
          </p:nvPr>
        </p:nvGraphicFramePr>
        <p:xfrm>
          <a:off x="1149350" y="1800225"/>
          <a:ext cx="10615613" cy="2952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0"/>
          </a:graphicData>
        </a:graphic>
      </p:graphicFrame>
      <p:sp useBgFill="1">
        <p:nvSpPr>
          <p:cNvPr id="9" name="任意多边形: 形状 8">
            <a:extLst>
              <a:ext uri="{FF2B5EF4-FFF2-40B4-BE49-F238E27FC236}">
                <a16:creationId xmlns:a16="http://schemas.microsoft.com/office/drawing/2014/main" id="{23453B38-51C6-4AB1-85FF-28CFC8EC0B8B}"/>
              </a:ext>
            </a:extLst>
          </p:cNvPr>
          <p:cNvSpPr/>
          <p:nvPr>
            <p:custDataLst>
              <p:tags r:id="rId5"/>
            </p:custDataLst>
          </p:nvPr>
        </p:nvSpPr>
        <p:spPr bwMode="auto">
          <a:xfrm>
            <a:off x="1314450" y="1916113"/>
            <a:ext cx="449264" cy="177801"/>
          </a:xfrm>
          <a:custGeom>
            <a:avLst/>
            <a:gdLst/>
            <a:ahLst/>
            <a:cxnLst/>
            <a:rect l="0" t="0" r="0" b="0"/>
            <a:pathLst>
              <a:path w="449264" h="177801">
                <a:moveTo>
                  <a:pt x="0" y="120650"/>
                </a:moveTo>
                <a:lnTo>
                  <a:pt x="449263" y="0"/>
                </a:lnTo>
                <a:lnTo>
                  <a:pt x="449263" y="57150"/>
                </a:lnTo>
                <a:lnTo>
                  <a:pt x="0" y="177800"/>
                </a:lnTo>
                <a:close/>
              </a:path>
            </a:pathLst>
          </a:custGeom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517808DD-EEFB-42D4-A388-6145CAFE12AA}"/>
              </a:ext>
            </a:extLst>
          </p:cNvPr>
          <p:cNvSpPr/>
          <p:nvPr>
            <p:custDataLst>
              <p:tags r:id="rId6"/>
            </p:custDataLst>
          </p:nvPr>
        </p:nvSpPr>
        <p:spPr bwMode="auto">
          <a:xfrm>
            <a:off x="1314450" y="1973263"/>
            <a:ext cx="449264" cy="120651"/>
          </a:xfrm>
          <a:custGeom>
            <a:avLst/>
            <a:gdLst/>
            <a:ahLst/>
            <a:cxnLst/>
            <a:rect l="0" t="0" r="0" b="0"/>
            <a:pathLst>
              <a:path w="449264" h="120651">
                <a:moveTo>
                  <a:pt x="0" y="120650"/>
                </a:moveTo>
                <a:lnTo>
                  <a:pt x="449263" y="0"/>
                </a:lnTo>
              </a:path>
            </a:pathLst>
          </a:cu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A0167A24-315C-495E-AE9D-909158297252}"/>
              </a:ext>
            </a:extLst>
          </p:cNvPr>
          <p:cNvSpPr/>
          <p:nvPr>
            <p:custDataLst>
              <p:tags r:id="rId7"/>
            </p:custDataLst>
          </p:nvPr>
        </p:nvSpPr>
        <p:spPr bwMode="auto">
          <a:xfrm>
            <a:off x="1314450" y="1916113"/>
            <a:ext cx="449264" cy="120651"/>
          </a:xfrm>
          <a:custGeom>
            <a:avLst/>
            <a:gdLst/>
            <a:ahLst/>
            <a:cxnLst/>
            <a:rect l="0" t="0" r="0" b="0"/>
            <a:pathLst>
              <a:path w="449264" h="120651">
                <a:moveTo>
                  <a:pt x="0" y="120650"/>
                </a:moveTo>
                <a:lnTo>
                  <a:pt x="449263" y="0"/>
                </a:lnTo>
              </a:path>
            </a:pathLst>
          </a:cu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占位符 2">
            <a:extLst>
              <a:ext uri="{FF2B5EF4-FFF2-40B4-BE49-F238E27FC236}">
                <a16:creationId xmlns:a16="http://schemas.microsoft.com/office/drawing/2014/main" id="{748AD5E8-BE6A-4065-B5FF-B74259D77B70}"/>
              </a:ext>
            </a:extLst>
          </p:cNvPr>
          <p:cNvSpPr>
            <a:spLocks noGrp="1"/>
          </p:cNvSpPr>
          <p:nvPr>
            <p:custDataLst>
              <p:tags r:id="rId8"/>
            </p:custDataLst>
          </p:nvPr>
        </p:nvSpPr>
        <p:spPr bwMode="auto">
          <a:xfrm>
            <a:off x="1268413" y="4757738"/>
            <a:ext cx="541338" cy="9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fld id="{0A5A0773-45C2-4A1C-8119-AE943212282D}" type="datetime'''''''''''''''''''A0 ''''''''轿车'''''' ''''''''''B''EV'''''''">
              <a:rPr lang="en-US" altLang="en-US" sz="7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A0 轿车 BEV</a:t>
            </a:fld>
            <a:endParaRPr lang="zh-CN" altLang="en-US" sz="7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8" name="文本占位符 2">
            <a:extLst>
              <a:ext uri="{FF2B5EF4-FFF2-40B4-BE49-F238E27FC236}">
                <a16:creationId xmlns:a16="http://schemas.microsoft.com/office/drawing/2014/main" id="{3A3D4FF6-E550-4F03-9C8D-B29424204861}"/>
              </a:ext>
            </a:extLst>
          </p:cNvPr>
          <p:cNvSpPr>
            <a:spLocks noGrp="1"/>
          </p:cNvSpPr>
          <p:nvPr>
            <p:custDataLst>
              <p:tags r:id="rId9"/>
            </p:custDataLst>
          </p:nvPr>
        </p:nvSpPr>
        <p:spPr bwMode="auto">
          <a:xfrm>
            <a:off x="1874838" y="4757738"/>
            <a:ext cx="557213" cy="9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fld id="{3CC2D666-85F1-4D16-B70F-8CB44BC8F3B5}" type="datetime'''''''''''''''''''''''A'''''''''' 轿''车'' P''H''''E''''''V'''">
              <a:rPr lang="en-US" altLang="en-US" sz="7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A 轿车 PHEV</a:t>
            </a:fld>
            <a:endParaRPr lang="zh-CN" altLang="en-US" sz="700" b="1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61" name="文本占位符 2">
            <a:extLst>
              <a:ext uri="{FF2B5EF4-FFF2-40B4-BE49-F238E27FC236}">
                <a16:creationId xmlns:a16="http://schemas.microsoft.com/office/drawing/2014/main" id="{B90C470A-F3A9-4041-AC68-B2653CA2D171}"/>
              </a:ext>
            </a:extLst>
          </p:cNvPr>
          <p:cNvSpPr>
            <a:spLocks noGrp="1"/>
          </p:cNvSpPr>
          <p:nvPr>
            <p:custDataLst>
              <p:tags r:id="rId10"/>
            </p:custDataLst>
          </p:nvPr>
        </p:nvSpPr>
        <p:spPr bwMode="auto">
          <a:xfrm>
            <a:off x="8616950" y="4757738"/>
            <a:ext cx="596900" cy="9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fld id="{83CE8A1B-7C24-4687-9F0D-2039F2631100}" type="datetime'''''''''''''''''''''''''A00 ''''轿''''''''车 ''BE''''''''''''V'">
              <a:rPr lang="en-US" altLang="en-US" sz="7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A00 轿车 BEV</a:t>
            </a:fld>
            <a:endParaRPr lang="zh-CN" altLang="en-US" sz="700" b="1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52" name="文本占位符 2">
            <a:extLst>
              <a:ext uri="{FF2B5EF4-FFF2-40B4-BE49-F238E27FC236}">
                <a16:creationId xmlns:a16="http://schemas.microsoft.com/office/drawing/2014/main" id="{F590B639-362F-43EA-BD5F-817E4DF4018C}"/>
              </a:ext>
            </a:extLst>
          </p:cNvPr>
          <p:cNvSpPr>
            <a:spLocks noGrp="1"/>
          </p:cNvSpPr>
          <p:nvPr>
            <p:custDataLst>
              <p:tags r:id="rId11"/>
            </p:custDataLst>
          </p:nvPr>
        </p:nvSpPr>
        <p:spPr bwMode="auto">
          <a:xfrm>
            <a:off x="3108325" y="4757738"/>
            <a:ext cx="549275" cy="9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fld id="{3AE56AD1-A84F-4EC5-9826-CA5B3F78279F}" type="datetime'''''A''0'' SU''''''''''''''''''V'''''' B''''''''E''V'''''">
              <a:rPr lang="en-US" altLang="en-US" sz="7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A0 SUV BEV</a:t>
            </a:fld>
            <a:endParaRPr lang="zh-CN" altLang="en-US" sz="700" b="1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50" name="文本占位符 2">
            <a:extLst>
              <a:ext uri="{FF2B5EF4-FFF2-40B4-BE49-F238E27FC236}">
                <a16:creationId xmlns:a16="http://schemas.microsoft.com/office/drawing/2014/main" id="{1BA994C2-25BE-49B7-AEB4-841CBC4DD758}"/>
              </a:ext>
            </a:extLst>
          </p:cNvPr>
          <p:cNvSpPr>
            <a:spLocks noGrp="1"/>
          </p:cNvSpPr>
          <p:nvPr>
            <p:custDataLst>
              <p:tags r:id="rId12"/>
            </p:custDataLst>
          </p:nvPr>
        </p:nvSpPr>
        <p:spPr bwMode="auto">
          <a:xfrm>
            <a:off x="2489200" y="4757738"/>
            <a:ext cx="558800" cy="9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fld id="{DE6F3913-A0D2-4088-AEBD-088F0457DC86}" type="datetime'''B'' ''S''''U''''V'''''''' ''''PHE''''''''V'''''''''''">
              <a:rPr lang="en-US" altLang="en-US" sz="7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B SUV PHEV</a:t>
            </a:fld>
            <a:endParaRPr lang="zh-CN" altLang="en-US" sz="700" b="1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53" name="文本占位符 2">
            <a:extLst>
              <a:ext uri="{FF2B5EF4-FFF2-40B4-BE49-F238E27FC236}">
                <a16:creationId xmlns:a16="http://schemas.microsoft.com/office/drawing/2014/main" id="{1CF9E5F4-4D85-494C-B060-A76295C3A77A}"/>
              </a:ext>
            </a:extLst>
          </p:cNvPr>
          <p:cNvSpPr>
            <a:spLocks noGrp="1"/>
          </p:cNvSpPr>
          <p:nvPr>
            <p:custDataLst>
              <p:tags r:id="rId13"/>
            </p:custDataLst>
          </p:nvPr>
        </p:nvSpPr>
        <p:spPr bwMode="auto">
          <a:xfrm>
            <a:off x="3714750" y="4757738"/>
            <a:ext cx="565150" cy="9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fld id="{13CFBE1C-6E68-4C4D-AD8E-68836677547A}" type="datetime'A'''''''' ''''S''''''UV'' ''P''''''''H''''''E''''''''V'">
              <a:rPr lang="en-US" altLang="en-US" sz="7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A SUV PHEV</a:t>
            </a:fld>
            <a:endParaRPr lang="zh-CN" altLang="en-US" sz="700" b="1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54" name="文本占位符 2">
            <a:extLst>
              <a:ext uri="{FF2B5EF4-FFF2-40B4-BE49-F238E27FC236}">
                <a16:creationId xmlns:a16="http://schemas.microsoft.com/office/drawing/2014/main" id="{751BF16B-A7F0-4C53-A3F9-AAA95DB59823}"/>
              </a:ext>
            </a:extLst>
          </p:cNvPr>
          <p:cNvSpPr>
            <a:spLocks noGrp="1"/>
          </p:cNvSpPr>
          <p:nvPr>
            <p:custDataLst>
              <p:tags r:id="rId14"/>
            </p:custDataLst>
          </p:nvPr>
        </p:nvSpPr>
        <p:spPr bwMode="auto">
          <a:xfrm>
            <a:off x="4365625" y="4757738"/>
            <a:ext cx="493713" cy="9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fld id="{4351DFFC-6194-4381-972E-174DEBB51461}" type="datetime'''A'''''''' ''''S''''''U''''''''''''V'' BEV'''''''''">
              <a:rPr lang="en-US" altLang="en-US" sz="7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A SUV BEV</a:t>
            </a:fld>
            <a:endParaRPr lang="zh-CN" altLang="en-US" sz="700" b="1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55" name="文本占位符 2">
            <a:extLst>
              <a:ext uri="{FF2B5EF4-FFF2-40B4-BE49-F238E27FC236}">
                <a16:creationId xmlns:a16="http://schemas.microsoft.com/office/drawing/2014/main" id="{FC55AFD6-F76E-4F36-B52A-04848EF236D8}"/>
              </a:ext>
            </a:extLst>
          </p:cNvPr>
          <p:cNvSpPr>
            <a:spLocks noGrp="1"/>
          </p:cNvSpPr>
          <p:nvPr>
            <p:custDataLst>
              <p:tags r:id="rId15"/>
            </p:custDataLst>
          </p:nvPr>
        </p:nvSpPr>
        <p:spPr bwMode="auto">
          <a:xfrm>
            <a:off x="5099050" y="4757738"/>
            <a:ext cx="258763" cy="9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fld id="{526DCBA6-32BD-479F-9167-CEBAD647F1CE}" type="datetime'''''P''''''''H''''''''''''E''''''''''''''''''''''V'''''''''">
              <a:rPr lang="en-US" altLang="en-US" sz="7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PHEV</a:t>
            </a:fld>
            <a:endParaRPr lang="zh-CN" altLang="en-US" sz="7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6" name="文本占位符 2">
            <a:extLst>
              <a:ext uri="{FF2B5EF4-FFF2-40B4-BE49-F238E27FC236}">
                <a16:creationId xmlns:a16="http://schemas.microsoft.com/office/drawing/2014/main" id="{4C16AFA8-52B8-42DA-90A7-EB957B0FC3F7}"/>
              </a:ext>
            </a:extLst>
          </p:cNvPr>
          <p:cNvSpPr>
            <a:spLocks noGrp="1"/>
          </p:cNvSpPr>
          <p:nvPr>
            <p:custDataLst>
              <p:tags r:id="rId16"/>
            </p:custDataLst>
          </p:nvPr>
        </p:nvSpPr>
        <p:spPr bwMode="auto">
          <a:xfrm>
            <a:off x="5599113" y="4757738"/>
            <a:ext cx="485775" cy="9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fld id="{B130400D-2208-4091-A11E-E5AA9E5BAFA9}" type="datetime'''''A 轿''''''车'' ''BE''''''V'''''''''''''''''''''''''''''">
              <a:rPr lang="en-US" altLang="en-US" sz="7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A 轿车 BEV</a:t>
            </a:fld>
            <a:endParaRPr lang="zh-CN" altLang="en-US" sz="700" b="1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57" name="文本占位符 2">
            <a:extLst>
              <a:ext uri="{FF2B5EF4-FFF2-40B4-BE49-F238E27FC236}">
                <a16:creationId xmlns:a16="http://schemas.microsoft.com/office/drawing/2014/main" id="{7BE9B117-912A-4D14-B501-FA3441F4F718}"/>
              </a:ext>
            </a:extLst>
          </p:cNvPr>
          <p:cNvSpPr>
            <a:spLocks noGrp="1"/>
          </p:cNvSpPr>
          <p:nvPr>
            <p:custDataLst>
              <p:tags r:id="rId17"/>
            </p:custDataLst>
          </p:nvPr>
        </p:nvSpPr>
        <p:spPr bwMode="auto">
          <a:xfrm>
            <a:off x="6176963" y="4757738"/>
            <a:ext cx="558800" cy="9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fld id="{C0C12712-29E7-49DA-A705-ABAB194A3E38}" type="datetime'C'' ''''''''''''SU''''''''''''''V'''' ''P''H''E''''V'''''">
              <a:rPr lang="en-US" altLang="en-US" sz="7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C SUV PHEV</a:t>
            </a:fld>
            <a:endParaRPr lang="zh-CN" altLang="en-US" sz="700" b="1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58" name="文本占位符 2">
            <a:extLst>
              <a:ext uri="{FF2B5EF4-FFF2-40B4-BE49-F238E27FC236}">
                <a16:creationId xmlns:a16="http://schemas.microsoft.com/office/drawing/2014/main" id="{ACCEABC9-2A2C-4209-BA3F-DD050CF2F7C7}"/>
              </a:ext>
            </a:extLst>
          </p:cNvPr>
          <p:cNvSpPr>
            <a:spLocks noGrp="1"/>
          </p:cNvSpPr>
          <p:nvPr>
            <p:custDataLst>
              <p:tags r:id="rId18"/>
            </p:custDataLst>
          </p:nvPr>
        </p:nvSpPr>
        <p:spPr bwMode="auto">
          <a:xfrm>
            <a:off x="6827838" y="4757738"/>
            <a:ext cx="487363" cy="9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fld id="{E1C6EE86-63C9-4EDE-911E-CDD2942D24D2}" type="datetime'''''B'''''' ''''''''''''''''S''''U''''''''''''''''''V ''BEV'">
              <a:rPr lang="en-US" altLang="en-US" sz="7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B SUV BEV</a:t>
            </a:fld>
            <a:endParaRPr lang="zh-CN" altLang="en-US" sz="700" b="1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59" name="文本占位符 2">
            <a:extLst>
              <a:ext uri="{FF2B5EF4-FFF2-40B4-BE49-F238E27FC236}">
                <a16:creationId xmlns:a16="http://schemas.microsoft.com/office/drawing/2014/main" id="{C380CB2A-C8E0-4147-88F2-D7CF8318364D}"/>
              </a:ext>
            </a:extLst>
          </p:cNvPr>
          <p:cNvSpPr>
            <a:spLocks noGrp="1"/>
          </p:cNvSpPr>
          <p:nvPr>
            <p:custDataLst>
              <p:tags r:id="rId19"/>
            </p:custDataLst>
          </p:nvPr>
        </p:nvSpPr>
        <p:spPr bwMode="auto">
          <a:xfrm>
            <a:off x="7453313" y="4757738"/>
            <a:ext cx="468313" cy="9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fld id="{274D91FC-FF78-4F1B-8C5E-12E5C0771256}" type="datetime'N''''''''''''''''''EV''总''''市''场'''''''''''''''''''''''''''''">
              <a:rPr lang="en-US" altLang="en-US" sz="7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NEV总市场</a:t>
            </a:fld>
            <a:endParaRPr lang="zh-CN" altLang="en-US" sz="700" b="1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60" name="文本占位符 2">
            <a:extLst>
              <a:ext uri="{FF2B5EF4-FFF2-40B4-BE49-F238E27FC236}">
                <a16:creationId xmlns:a16="http://schemas.microsoft.com/office/drawing/2014/main" id="{B5CFCA4C-13E3-4DE7-ACB4-AE466737A1A3}"/>
              </a:ext>
            </a:extLst>
          </p:cNvPr>
          <p:cNvSpPr>
            <a:spLocks noGrp="1"/>
          </p:cNvSpPr>
          <p:nvPr>
            <p:custDataLst>
              <p:tags r:id="rId20"/>
            </p:custDataLst>
          </p:nvPr>
        </p:nvSpPr>
        <p:spPr bwMode="auto">
          <a:xfrm>
            <a:off x="8207375" y="4757738"/>
            <a:ext cx="187325" cy="9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fld id="{E619776E-FADA-4E08-B3E0-09A38923EAF1}" type="datetime'''''''''B''E''''V'''''''''''''''">
              <a:rPr lang="en-US" altLang="en-US" sz="7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BEV</a:t>
            </a:fld>
            <a:endParaRPr lang="zh-CN" altLang="en-US" sz="7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2" name="文本占位符 2">
            <a:extLst>
              <a:ext uri="{FF2B5EF4-FFF2-40B4-BE49-F238E27FC236}">
                <a16:creationId xmlns:a16="http://schemas.microsoft.com/office/drawing/2014/main" id="{7CD61417-49FE-492E-96CB-82BD0BB274FB}"/>
              </a:ext>
            </a:extLst>
          </p:cNvPr>
          <p:cNvSpPr>
            <a:spLocks noGrp="1"/>
          </p:cNvSpPr>
          <p:nvPr>
            <p:custDataLst>
              <p:tags r:id="rId21"/>
            </p:custDataLst>
          </p:nvPr>
        </p:nvSpPr>
        <p:spPr bwMode="auto">
          <a:xfrm>
            <a:off x="9290050" y="4757738"/>
            <a:ext cx="479425" cy="9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fld id="{F78CA4AE-E675-4FDB-B6E3-2B7C18ED6CE2}" type="datetime'''''''''''C'''''''''''''''' ''轿''''''''车'''''' B''''E''V'''">
              <a:rPr lang="en-US" altLang="en-US" sz="7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C 轿车 BEV</a:t>
            </a:fld>
            <a:endParaRPr lang="zh-CN" altLang="en-US" sz="700" b="1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38" name="文本占位符 2">
            <a:extLst>
              <a:ext uri="{FF2B5EF4-FFF2-40B4-BE49-F238E27FC236}">
                <a16:creationId xmlns:a16="http://schemas.microsoft.com/office/drawing/2014/main" id="{C0665CC2-9365-49B6-991E-F1225C0069DB}"/>
              </a:ext>
            </a:extLst>
          </p:cNvPr>
          <p:cNvSpPr>
            <a:spLocks noGrp="1"/>
          </p:cNvSpPr>
          <p:nvPr>
            <p:custDataLst>
              <p:tags r:id="rId22"/>
            </p:custDataLst>
          </p:nvPr>
        </p:nvSpPr>
        <p:spPr bwMode="auto">
          <a:xfrm>
            <a:off x="9871075" y="4757738"/>
            <a:ext cx="550863" cy="9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fld id="{2FEFEA4C-84D6-49A5-8787-C12B1856EF03}" type="datetime'''C'''''' 轿''''''''''''车 ''''''''''''PHE''''''''V'''''''''''">
              <a:rPr lang="en-US" altLang="en-US" sz="7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C 轿车 PHEV</a:t>
            </a:fld>
            <a:endParaRPr lang="zh-CN" altLang="en-US" sz="700" b="1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42" name="文本占位符 2">
            <a:extLst>
              <a:ext uri="{FF2B5EF4-FFF2-40B4-BE49-F238E27FC236}">
                <a16:creationId xmlns:a16="http://schemas.microsoft.com/office/drawing/2014/main" id="{10EB75C3-5156-4C11-B400-640A2A207FAD}"/>
              </a:ext>
            </a:extLst>
          </p:cNvPr>
          <p:cNvSpPr>
            <a:spLocks noGrp="1"/>
          </p:cNvSpPr>
          <p:nvPr>
            <p:custDataLst>
              <p:tags r:id="rId23"/>
            </p:custDataLst>
          </p:nvPr>
        </p:nvSpPr>
        <p:spPr bwMode="auto">
          <a:xfrm>
            <a:off x="10620375" y="4757738"/>
            <a:ext cx="279400" cy="9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fld id="{39EB74C9-8D89-42F5-9DD1-6D985DD1DC11}" type="datetime'''''总''''''''''''''''''''市''''''''''''''''''''''场'''''''''''''">
              <a:rPr lang="zh-CN" altLang="en-US" sz="7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总市场</a:t>
            </a:fld>
            <a:endParaRPr lang="zh-CN" altLang="en-US" sz="700" b="1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93" name="文本占位符 2"/>
          <p:cNvSpPr>
            <a:spLocks noGrp="1"/>
          </p:cNvSpPr>
          <p:nvPr>
            <p:custDataLst>
              <p:tags r:id="rId24"/>
            </p:custDataLst>
          </p:nvPr>
        </p:nvSpPr>
        <p:spPr bwMode="gray">
          <a:xfrm>
            <a:off x="1249363" y="1720850"/>
            <a:ext cx="57785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EF7A4579-A3F1-4050-9C20-DDE8EB1FC8EB}" type="datetime'''''''''3''25''2''''''''''.''''''3''''''''''''%'''''''">
              <a:rPr lang="en-US" altLang="en-US" sz="1000" b="1" smtClean="0"/>
              <a:pPr/>
              <a:t>3252.3%</a:t>
            </a:fld>
            <a:endParaRPr lang="zh-CN" altLang="en-US" sz="1000" b="1" dirty="0">
              <a:sym typeface="微软雅黑" panose="020B0503020204020204" charset="-122"/>
            </a:endParaRPr>
          </a:p>
        </p:txBody>
      </p:sp>
      <p:sp>
        <p:nvSpPr>
          <p:cNvPr id="43" name="文本占位符 2">
            <a:extLst>
              <a:ext uri="{FF2B5EF4-FFF2-40B4-BE49-F238E27FC236}">
                <a16:creationId xmlns:a16="http://schemas.microsoft.com/office/drawing/2014/main" id="{44E3D4DC-15E6-4209-82BF-8C01AF69134E}"/>
              </a:ext>
            </a:extLst>
          </p:cNvPr>
          <p:cNvSpPr>
            <a:spLocks noGrp="1"/>
          </p:cNvSpPr>
          <p:nvPr>
            <p:custDataLst>
              <p:tags r:id="rId25"/>
            </p:custDataLst>
          </p:nvPr>
        </p:nvSpPr>
        <p:spPr bwMode="auto">
          <a:xfrm>
            <a:off x="11134725" y="4757738"/>
            <a:ext cx="479425" cy="9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fld id="{DC7597DB-ABB8-47AB-ABE4-E33D498D58DF}" type="datetime'B'''''''' ''''''''''轿''车'''' B''''''''''E''''''V'''''''''''">
              <a:rPr lang="en-US" altLang="en-US" sz="7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B 轿车 BEV</a:t>
            </a:fld>
            <a:endParaRPr lang="zh-CN" altLang="en-US" sz="700" b="1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32" name="文本框 12"/>
          <p:cNvSpPr txBox="1">
            <a:spLocks noChangeArrowheads="1"/>
          </p:cNvSpPr>
          <p:nvPr/>
        </p:nvSpPr>
        <p:spPr bwMode="auto">
          <a:xfrm>
            <a:off x="749300" y="188595"/>
            <a:ext cx="9151938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2800" u="sng" dirty="0">
                <a:solidFill>
                  <a:srgbClr val="00A4C5"/>
                </a:solidFill>
                <a:latin typeface="Arial" panose="020B0604020202020204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新能源细分市场</a:t>
            </a:r>
          </a:p>
        </p:txBody>
      </p:sp>
      <p:sp>
        <p:nvSpPr>
          <p:cNvPr id="33" name="圆角矩形 18"/>
          <p:cNvSpPr/>
          <p:nvPr/>
        </p:nvSpPr>
        <p:spPr>
          <a:xfrm>
            <a:off x="2316000" y="904875"/>
            <a:ext cx="7560000" cy="423545"/>
          </a:xfrm>
          <a:prstGeom prst="roundRect">
            <a:avLst/>
          </a:prstGeom>
          <a:solidFill>
            <a:srgbClr val="159EBE"/>
          </a:solidFill>
          <a:ln>
            <a:noFill/>
          </a:ln>
        </p:spPr>
        <p:style>
          <a:lnRef idx="2">
            <a:srgbClr val="E32D91">
              <a:shade val="50000"/>
            </a:srgbClr>
          </a:lnRef>
          <a:fillRef idx="1">
            <a:srgbClr val="E32D91"/>
          </a:fillRef>
          <a:effectRef idx="0">
            <a:srgbClr val="E32D91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2316000" y="916890"/>
            <a:ext cx="75599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不同级别车型大类新能源车型增速、销量和份额（</a:t>
            </a:r>
            <a:r>
              <a:rPr lang="en-US" altLang="zh-CN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2022</a:t>
            </a:r>
            <a:r>
              <a:rPr lang="zh-CN" altLang="en-US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年</a:t>
            </a:r>
            <a:r>
              <a:rPr lang="en-US" altLang="zh-CN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1-2</a:t>
            </a:r>
            <a:r>
              <a:rPr lang="zh-CN" altLang="en-US" sz="2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等线" panose="02010600030101010101" charset="-122"/>
              </a:rPr>
              <a:t>月）</a:t>
            </a:r>
          </a:p>
        </p:txBody>
      </p:sp>
      <p:sp>
        <p:nvSpPr>
          <p:cNvPr id="4" name="文本框 3"/>
          <p:cNvSpPr txBox="1"/>
          <p:nvPr/>
        </p:nvSpPr>
        <p:spPr>
          <a:xfrm rot="19500000">
            <a:off x="1665736" y="3664480"/>
            <a:ext cx="40316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CPCA</a:t>
            </a:r>
            <a:r>
              <a:rPr lang="zh-CN" altLang="en-US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乘联会</a:t>
            </a:r>
          </a:p>
        </p:txBody>
      </p:sp>
      <p:sp>
        <p:nvSpPr>
          <p:cNvPr id="5" name="文本框 4"/>
          <p:cNvSpPr txBox="1"/>
          <p:nvPr/>
        </p:nvSpPr>
        <p:spPr>
          <a:xfrm rot="19500000">
            <a:off x="6378285" y="3239948"/>
            <a:ext cx="40316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CPCA</a:t>
            </a:r>
            <a:r>
              <a:rPr lang="zh-CN" altLang="en-US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乘联会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F56337C-41AB-43C0-B26A-7C3476FD6C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A455D-95D5-41E4-A9F6-867A8246F069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60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对象 5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64" name="think-cell 幻灯片" r:id="rId5" imgW="5715" imgH="5715" progId="TCLayout.ActiveDocument.1">
                  <p:embed/>
                </p:oleObj>
              </mc:Choice>
              <mc:Fallback>
                <p:oleObj name="think-cell 幻灯片" r:id="rId5" imgW="5715" imgH="5715" progId="TCLayout.ActiveDocument.1">
                  <p:embed/>
                  <p:pic>
                    <p:nvPicPr>
                      <p:cNvPr id="0" name="图片 4404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8071" name="Text Box 3"/>
          <p:cNvSpPr txBox="1"/>
          <p:nvPr/>
        </p:nvSpPr>
        <p:spPr>
          <a:xfrm>
            <a:off x="5043488" y="4167315"/>
            <a:ext cx="1692275" cy="2451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扫一扫  关注我们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18116983"/>
              </p:ext>
            </p:extLst>
          </p:nvPr>
        </p:nvGraphicFramePr>
        <p:xfrm>
          <a:off x="1776000" y="820037"/>
          <a:ext cx="8640000" cy="5327460"/>
        </p:xfrm>
        <a:graphic>
          <a:graphicData uri="http://schemas.openxmlformats.org/drawingml/2006/table">
            <a:tbl>
              <a:tblPr firstRow="1" firstCol="1">
                <a:tableStyleId>{F5AB1C69-6EDB-4FF4-983F-18BD219EF322}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2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2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20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20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8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　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ctr"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类别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ctr"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产量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ctr"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批发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ctr"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出口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ctr"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零售</a:t>
                      </a:r>
                    </a:p>
                  </a:txBody>
                  <a:tcPr marL="7620" marR="7620" marT="7621" marB="0" anchor="ctr">
                    <a:solidFill>
                      <a:srgbClr val="00A4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1460">
                <a:tc rowSpan="4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本月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1" marB="0" vert="eaVert" anchor="ctr"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轿车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699,626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687,524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45,443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601,788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MPV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49,296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53,145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1,134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66,356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SUV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745,182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726,552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75,315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589,490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狭义乘用车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1,494,104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1,467,221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121,892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1,257,634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 rowSpan="4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同期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1" marB="0" vert="eaVert" anchor="ctr"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轿车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539,688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533,643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19,689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562,306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MPV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51,364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47,372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1,243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65,248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SUV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544,100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565,534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47,436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568,545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狭义乘用车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1,135,152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1,146,549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68,368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1,196,099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 rowSpan="4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同比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1" marB="0" vert="eaVert" anchor="ctr"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轿车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29.6%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28.8%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130.8%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7.0%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MPV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-4.0%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12.2%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-8.8%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1.7%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2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SUV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37.0%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28.5%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58.8%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3.7%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2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狭义乘用车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31.6%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28.0%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78.3%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5.1%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2000">
                <a:tc rowSpan="4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上月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1" marB="0" vert="eaVert" anchor="ctr"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轿车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967,728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1,024,698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51,158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1,001,031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52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MPV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76,697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82,230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2,502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101,204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52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SUV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998,932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1,050,308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98,716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975,504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52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狭义乘用车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2,043,357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2,157,236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152,376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2,077,739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52000">
                <a:tc rowSpan="4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环比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1" marB="0" vert="eaVert" anchor="ctr"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轿车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-27.7%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-32.9%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-11.2%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-39.9%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52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MPV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-35.7%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-35.4%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-54.7%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-34.4%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52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SUV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-25.4%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-30.8%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-23.7%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-39.6%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52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狭义乘用车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-26.9%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-32.0%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-20.0%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-39.5%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sp>
        <p:nvSpPr>
          <p:cNvPr id="7" name="Text Box 1470"/>
          <p:cNvSpPr txBox="1">
            <a:spLocks noChangeArrowheads="1"/>
          </p:cNvSpPr>
          <p:nvPr/>
        </p:nvSpPr>
        <p:spPr bwMode="auto">
          <a:xfrm>
            <a:off x="1688758" y="6316594"/>
            <a:ext cx="3910013" cy="248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1000" b="1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</a:rPr>
              <a:t>数据来源：乘用车市场信息联席会月报表</a:t>
            </a:r>
            <a:r>
              <a:rPr lang="en-US" altLang="zh-CN" sz="1000" b="1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000" b="1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</a:rPr>
              <a:t>终稿</a:t>
            </a:r>
            <a:r>
              <a:rPr lang="en-US" altLang="zh-CN" sz="1000" b="1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1000" b="1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</a:rPr>
              <a:t>单位：辆</a:t>
            </a:r>
          </a:p>
        </p:txBody>
      </p:sp>
      <p:sp>
        <p:nvSpPr>
          <p:cNvPr id="8" name="文本框 12"/>
          <p:cNvSpPr txBox="1">
            <a:spLocks noChangeArrowheads="1"/>
          </p:cNvSpPr>
          <p:nvPr/>
        </p:nvSpPr>
        <p:spPr bwMode="auto">
          <a:xfrm>
            <a:off x="930275" y="197485"/>
            <a:ext cx="8640000" cy="527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总体市场</a:t>
            </a:r>
            <a:r>
              <a:rPr lang="en-US" altLang="zh-CN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狭义乘用车产销情况（</a:t>
            </a:r>
            <a:r>
              <a:rPr lang="en-US" altLang="zh-CN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2022</a:t>
            </a:r>
            <a:r>
              <a:rPr lang="zh-CN" altLang="en-US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年</a:t>
            </a:r>
            <a:r>
              <a:rPr lang="en-US" altLang="zh-CN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月</a:t>
            </a:r>
            <a:r>
              <a:rPr lang="zh-CN" altLang="en-US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份）</a:t>
            </a:r>
          </a:p>
        </p:txBody>
      </p:sp>
      <p:sp>
        <p:nvSpPr>
          <p:cNvPr id="13" name="文本框 12"/>
          <p:cNvSpPr txBox="1"/>
          <p:nvPr/>
        </p:nvSpPr>
        <p:spPr>
          <a:xfrm rot="19500000">
            <a:off x="2402205" y="2025650"/>
            <a:ext cx="40316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>
                <a:solidFill>
                  <a:sysClr val="windowText" lastClr="000000">
                    <a:alpha val="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CPCA</a:t>
            </a:r>
            <a:r>
              <a:rPr lang="zh-CN" altLang="en-US" sz="5000" b="1" dirty="0">
                <a:solidFill>
                  <a:sysClr val="windowText" lastClr="000000">
                    <a:alpha val="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乘联会</a:t>
            </a:r>
          </a:p>
        </p:txBody>
      </p:sp>
      <p:sp>
        <p:nvSpPr>
          <p:cNvPr id="2" name="文本框 1"/>
          <p:cNvSpPr txBox="1"/>
          <p:nvPr/>
        </p:nvSpPr>
        <p:spPr>
          <a:xfrm rot="19500000">
            <a:off x="5840095" y="3717290"/>
            <a:ext cx="40316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CPCA</a:t>
            </a:r>
            <a:r>
              <a:rPr lang="zh-CN" altLang="en-US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乘联会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AB5B7B5D-AF90-421B-B0B3-7D4220630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A455D-95D5-41E4-A9F6-867A8246F069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对象 5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64198041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60" name="think-cell 幻灯片" r:id="rId82" imgW="9525" imgH="9525" progId="TCLayout.ActiveDocument.1">
                  <p:embed/>
                </p:oleObj>
              </mc:Choice>
              <mc:Fallback>
                <p:oleObj name="think-cell 幻灯片" r:id="rId82" imgW="9525" imgH="9525" progId="TCLayout.ActiveDocument.1">
                  <p:embed/>
                  <p:pic>
                    <p:nvPicPr>
                      <p:cNvPr id="0" name="图片 2291"/>
                      <p:cNvPicPr/>
                      <p:nvPr/>
                    </p:nvPicPr>
                    <p:blipFill>
                      <a:blip r:embed="rId8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文本框 12"/>
          <p:cNvSpPr txBox="1"/>
          <p:nvPr/>
        </p:nvSpPr>
        <p:spPr>
          <a:xfrm rot="19500000">
            <a:off x="1832774" y="1797050"/>
            <a:ext cx="40316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CPCA</a:t>
            </a:r>
            <a:r>
              <a:rPr lang="zh-CN" altLang="en-US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乘联会</a:t>
            </a:r>
          </a:p>
        </p:txBody>
      </p:sp>
      <p:sp>
        <p:nvSpPr>
          <p:cNvPr id="288" name="矩形 287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aphicFrame>
        <p:nvGraphicFramePr>
          <p:cNvPr id="152" name="表格 1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1120178"/>
              </p:ext>
            </p:extLst>
          </p:nvPr>
        </p:nvGraphicFramePr>
        <p:xfrm>
          <a:off x="1600200" y="3867583"/>
          <a:ext cx="9509695" cy="2433600"/>
        </p:xfrm>
        <a:graphic>
          <a:graphicData uri="http://schemas.openxmlformats.org/drawingml/2006/table">
            <a:tbl>
              <a:tblPr firstRow="1" firstCol="1">
                <a:tableStyleId>{F5AB1C69-6EDB-4FF4-983F-18BD219EF322}</a:tableStyleId>
              </a:tblPr>
              <a:tblGrid>
                <a:gridCol w="6270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45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20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135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305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7203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872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单位：辆</a:t>
                      </a:r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　</a:t>
                      </a:r>
                      <a:endParaRPr lang="zh-CN" altLang="en-US" sz="1100" b="1" i="0" u="none" strike="noStrike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18" marB="0" anchor="ctr"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类别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18" marB="0" anchor="ctr"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产量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18" marB="0" anchor="ctr"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批发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18" marB="0" anchor="ctr"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出口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18" marB="0" anchor="ctr"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零售</a:t>
                      </a:r>
                    </a:p>
                  </a:txBody>
                  <a:tcPr marL="7620" marR="7620" marT="7618" marB="0" anchor="ctr">
                    <a:solidFill>
                      <a:srgbClr val="00A4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7200">
                <a:tc rowSpan="4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本月累计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18" marB="0" vert="eaVert" anchor="ctr"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轿车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1,667,354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1,712,222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96,601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1,602,819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2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en-US" sz="1100" u="none" strike="noStrike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MPV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125,993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135,375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3,636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167,560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2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en-US" sz="1100" u="none" strike="noStrike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SUV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1,744,114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1,776,860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174,031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1,564,994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72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狭义乘用车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3,537,461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3,624,457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274,268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3,335,373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7200">
                <a:tc rowSpan="4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同期累计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18" marB="0" vert="eaVert" anchor="ctr"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轿车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1,426,885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1,512,632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37,135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1,630,023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72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en-US" sz="1100" u="none" strike="noStrike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MPV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137,066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133,747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1,934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178,329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72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en-US" sz="1100" u="none" strike="noStrike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SUV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1,436,403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1,533,697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110,564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1,574,946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72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狭义乘用车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3,000,354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3,180,076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149,633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3,383,298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7200">
                <a:tc rowSpan="4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累计同比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18" marB="0" vert="eaVert" anchor="ctr"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轿车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16.9%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13.2%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160.1%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-1.7%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72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en-US" sz="1100" u="none" strike="noStrike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MPV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-8.1%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1.2%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88.0%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-6.0%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72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en-US" sz="1100" u="none" strike="noStrike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SUV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21.4%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15.9%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57.4%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-0.6%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72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狭义乘用车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17.9%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14.0%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83.3%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-1.4%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93" name="Chart 3">
            <a:extLst>
              <a:ext uri="{FF2B5EF4-FFF2-40B4-BE49-F238E27FC236}">
                <a16:creationId xmlns:a16="http://schemas.microsoft.com/office/drawing/2014/main" id="{2A1E0EC5-C254-4890-A103-11F7DD699D9D}"/>
              </a:ext>
            </a:extLst>
          </p:cNvPr>
          <p:cNvGraphicFramePr/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124738063"/>
              </p:ext>
            </p:extLst>
          </p:nvPr>
        </p:nvGraphicFramePr>
        <p:xfrm>
          <a:off x="1625600" y="925513"/>
          <a:ext cx="9520238" cy="747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4"/>
          </a:graphicData>
        </a:graphic>
      </p:graphicFrame>
      <p:sp>
        <p:nvSpPr>
          <p:cNvPr id="151" name="文本占位符 2">
            <a:extLst>
              <a:ext uri="{FF2B5EF4-FFF2-40B4-BE49-F238E27FC236}">
                <a16:creationId xmlns:a16="http://schemas.microsoft.com/office/drawing/2014/main" id="{98152761-7FAB-4939-868F-553967F6B5B3}"/>
              </a:ext>
            </a:extLst>
          </p:cNvPr>
          <p:cNvSpPr>
            <a:spLocks noGrp="1"/>
          </p:cNvSpPr>
          <p:nvPr>
            <p:custDataLst>
              <p:tags r:id="rId5"/>
            </p:custDataLst>
          </p:nvPr>
        </p:nvSpPr>
        <p:spPr bwMode="gray">
          <a:xfrm>
            <a:off x="1752600" y="1087438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951B24C4-DD0F-4B5F-8644-F925AE670CB0}" type="datetime'''''2'''''',0''''''43'''''''''''''''''''''''''''''''''''">
              <a:rPr lang="zh-CN" altLang="en-US" sz="1000" b="1" smtClean="0">
                <a:solidFill>
                  <a:srgbClr val="2DB4C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2,043</a:t>
            </a:fld>
            <a:endParaRPr lang="zh-CN" altLang="en-US" sz="1000" b="1" dirty="0">
              <a:solidFill>
                <a:srgbClr val="2DB4C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71" name="文本占位符 2"/>
          <p:cNvSpPr>
            <a:spLocks noGrp="1"/>
          </p:cNvSpPr>
          <p:nvPr>
            <p:custDataLst>
              <p:tags r:id="rId6"/>
            </p:custDataLst>
          </p:nvPr>
        </p:nvSpPr>
        <p:spPr bwMode="gray">
          <a:xfrm>
            <a:off x="4068763" y="1404938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79794B40-C959-4997-AC6B-633D9105CAAA}" type="datetime'1,''6''''''''''''''4''''''''''''''''''''''''''''5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1,645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165" name="文本占位符 2"/>
          <p:cNvSpPr>
            <a:spLocks noGrp="1"/>
          </p:cNvSpPr>
          <p:nvPr>
            <p:custDataLst>
              <p:tags r:id="rId7"/>
            </p:custDataLst>
          </p:nvPr>
        </p:nvSpPr>
        <p:spPr bwMode="gray">
          <a:xfrm>
            <a:off x="1752600" y="1373188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7C917BBE-F082-4156-9451-1005B92296F8}" type="datetime'''''''''''''''''''''''''''''''''''''1'''''''',''''8''''65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1,865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166" name="文本占位符 2"/>
          <p:cNvSpPr>
            <a:spLocks noGrp="1"/>
          </p:cNvSpPr>
          <p:nvPr>
            <p:custDataLst>
              <p:tags r:id="rId8"/>
            </p:custDataLst>
          </p:nvPr>
        </p:nvSpPr>
        <p:spPr bwMode="gray">
          <a:xfrm>
            <a:off x="2368550" y="1479550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BBF672A4-4029-411C-90C8-9A9EF65B5861}" type="datetime'''1'''''''''',''''''''''''''1''''3''5''''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1,135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160" name="文本占位符 2"/>
          <p:cNvSpPr>
            <a:spLocks noGrp="1"/>
          </p:cNvSpPr>
          <p:nvPr>
            <p:custDataLst>
              <p:tags r:id="rId9"/>
            </p:custDataLst>
          </p:nvPr>
        </p:nvSpPr>
        <p:spPr bwMode="gray">
          <a:xfrm>
            <a:off x="3217863" y="1377950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93B818C7-39EA-462F-89E4-85F2C92ED598}" type="datetime'''''''''''''''1'',82''''''''''''''''''''''''8''''''''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1,828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87" name="文本占位符 2">
            <a:extLst>
              <a:ext uri="{FF2B5EF4-FFF2-40B4-BE49-F238E27FC236}">
                <a16:creationId xmlns:a16="http://schemas.microsoft.com/office/drawing/2014/main" id="{F989AE5E-690A-4A15-ACD0-F28E0E8C80E1}"/>
              </a:ext>
            </a:extLst>
          </p:cNvPr>
          <p:cNvSpPr>
            <a:spLocks noGrp="1"/>
          </p:cNvSpPr>
          <p:nvPr>
            <p:custDataLst>
              <p:tags r:id="rId10"/>
            </p:custDataLst>
          </p:nvPr>
        </p:nvSpPr>
        <p:spPr bwMode="gray">
          <a:xfrm>
            <a:off x="2368550" y="1168400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DB5C853D-5956-49CE-AB68-E357F19B8EE4}" type="datetime'''''''''''''''''''''''''1'''''''''''''',4''''''''''94'''">
              <a:rPr lang="zh-CN" altLang="en-US" sz="1000" b="1" smtClean="0">
                <a:solidFill>
                  <a:srgbClr val="2DB4C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pPr/>
              <a:t>1,494</a:t>
            </a:fld>
            <a:endParaRPr lang="zh-CN" altLang="en-US" sz="1000" b="1" dirty="0">
              <a:solidFill>
                <a:srgbClr val="2DB4C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73" name="文本占位符 2"/>
          <p:cNvSpPr>
            <a:spLocks noGrp="1"/>
          </p:cNvSpPr>
          <p:nvPr>
            <p:custDataLst>
              <p:tags r:id="rId11"/>
            </p:custDataLst>
          </p:nvPr>
        </p:nvSpPr>
        <p:spPr bwMode="gray">
          <a:xfrm>
            <a:off x="5770563" y="1165225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844670A6-C2DF-4322-859C-CB85D753AEA0}" type="datetime'''1,''''''''''''''5''''''1''1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1,511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170" name="文本占位符 2"/>
          <p:cNvSpPr>
            <a:spLocks noGrp="1"/>
          </p:cNvSpPr>
          <p:nvPr>
            <p:custDataLst>
              <p:tags r:id="rId12"/>
            </p:custDataLst>
          </p:nvPr>
        </p:nvSpPr>
        <p:spPr bwMode="gray">
          <a:xfrm>
            <a:off x="4919663" y="1157288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CD13514B-B0B5-487B-B8C6-34DEFFB3FC14}" type="datetime'''''''''''''''''''''''''''''1,''''''''''5''''''69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1,569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175" name="文本占位符 2"/>
          <p:cNvSpPr>
            <a:spLocks noGrp="1"/>
          </p:cNvSpPr>
          <p:nvPr>
            <p:custDataLst>
              <p:tags r:id="rId13"/>
            </p:custDataLst>
          </p:nvPr>
        </p:nvSpPr>
        <p:spPr bwMode="gray">
          <a:xfrm>
            <a:off x="6619875" y="1163638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292A46A2-D5F5-4990-9ADD-22501F257000}" type="datetime'1'''''''''''''''',''''''''''5''''''2''''''''''4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1,524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176" name="文本占位符 2"/>
          <p:cNvSpPr>
            <a:spLocks noGrp="1"/>
          </p:cNvSpPr>
          <p:nvPr>
            <p:custDataLst>
              <p:tags r:id="rId14"/>
            </p:custDataLst>
          </p:nvPr>
        </p:nvSpPr>
        <p:spPr bwMode="gray">
          <a:xfrm>
            <a:off x="7470775" y="1168400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C6B12B14-62BD-481C-BE24-72AA8B3990B6}" type="datetime'1,''''''''''''''''''''''4''9''''''''''''''''2''''''''''''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1,492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178" name="文本占位符 2"/>
          <p:cNvSpPr>
            <a:spLocks noGrp="1"/>
          </p:cNvSpPr>
          <p:nvPr>
            <p:custDataLst>
              <p:tags r:id="rId15"/>
            </p:custDataLst>
          </p:nvPr>
        </p:nvSpPr>
        <p:spPr bwMode="gray">
          <a:xfrm>
            <a:off x="8321675" y="1135063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37746207-E32F-4E51-9D80-792EF4897A1E}" type="datetime'''''1'',''''7''''''''2''''''''''''1''''''''''''''''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1,721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163" name="文本占位符 2"/>
          <p:cNvSpPr>
            <a:spLocks noGrp="1"/>
          </p:cNvSpPr>
          <p:nvPr>
            <p:custDataLst>
              <p:tags r:id="rId16"/>
            </p:custDataLst>
          </p:nvPr>
        </p:nvSpPr>
        <p:spPr bwMode="gray">
          <a:xfrm>
            <a:off x="9172575" y="1100138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14C91B8A-E9A0-440E-AE90-C1036483ECAC}" type="datetime'''''''''''''''1,''''''''''9''''5''''''''7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1,957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180" name="文本占位符 2"/>
          <p:cNvSpPr>
            <a:spLocks noGrp="1"/>
          </p:cNvSpPr>
          <p:nvPr>
            <p:custDataLst>
              <p:tags r:id="rId17"/>
            </p:custDataLst>
          </p:nvPr>
        </p:nvSpPr>
        <p:spPr bwMode="gray">
          <a:xfrm>
            <a:off x="10021888" y="1060450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DD52E8A8-9B78-446F-8A92-47E095FD60C7}" type="datetime'''''''''2'''',2''''''''''''''''''''''''''''''''2''9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2,229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181" name="文本占位符 2"/>
          <p:cNvSpPr>
            <a:spLocks noGrp="1"/>
          </p:cNvSpPr>
          <p:nvPr>
            <p:custDataLst>
              <p:tags r:id="rId18"/>
            </p:custDataLst>
          </p:nvPr>
        </p:nvSpPr>
        <p:spPr bwMode="gray">
          <a:xfrm>
            <a:off x="10872788" y="1285875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90BB84C3-7AF9-49C2-8EF9-2FD47B4BD936}" type="datetime'''''''''''''''''''''2'''''''''''''',4''''''''''''''''67''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2,467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graphicFrame>
        <p:nvGraphicFramePr>
          <p:cNvPr id="100" name="Chart 3">
            <a:extLst>
              <a:ext uri="{FF2B5EF4-FFF2-40B4-BE49-F238E27FC236}">
                <a16:creationId xmlns:a16="http://schemas.microsoft.com/office/drawing/2014/main" id="{28A7B8C6-68AF-4875-AD0C-565B464E8A85}"/>
              </a:ext>
            </a:extLst>
          </p:cNvPr>
          <p:cNvGraphicFramePr/>
          <p:nvPr>
            <p:custDataLst>
              <p:tags r:id="rId19"/>
            </p:custDataLst>
            <p:extLst>
              <p:ext uri="{D42A27DB-BD31-4B8C-83A1-F6EECF244321}">
                <p14:modId xmlns:p14="http://schemas.microsoft.com/office/powerpoint/2010/main" val="4125315574"/>
              </p:ext>
            </p:extLst>
          </p:nvPr>
        </p:nvGraphicFramePr>
        <p:xfrm>
          <a:off x="1625600" y="1620838"/>
          <a:ext cx="9520238" cy="693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5"/>
          </a:graphicData>
        </a:graphic>
      </p:graphicFrame>
      <p:sp>
        <p:nvSpPr>
          <p:cNvPr id="186" name="文本占位符 2">
            <a:extLst>
              <a:ext uri="{FF2B5EF4-FFF2-40B4-BE49-F238E27FC236}">
                <a16:creationId xmlns:a16="http://schemas.microsoft.com/office/drawing/2014/main" id="{A42A4C14-8A91-4C1D-9196-E82402539943}"/>
              </a:ext>
            </a:extLst>
          </p:cNvPr>
          <p:cNvSpPr>
            <a:spLocks noGrp="1"/>
          </p:cNvSpPr>
          <p:nvPr>
            <p:custDataLst>
              <p:tags r:id="rId20"/>
            </p:custDataLst>
          </p:nvPr>
        </p:nvSpPr>
        <p:spPr bwMode="gray">
          <a:xfrm>
            <a:off x="1752600" y="1741488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78C239E2-B62A-469A-A503-3870AFEBCF7A}" type="datetime'''''''''''''''''''''2,1''''''''5''''7'''''''''''''''''''">
              <a:rPr lang="zh-CN" altLang="en-US" sz="1000" b="1" smtClean="0">
                <a:solidFill>
                  <a:srgbClr val="2DB4C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2,157</a:t>
            </a:fld>
            <a:endParaRPr lang="zh-CN" altLang="en-US" sz="1000" b="1" dirty="0">
              <a:solidFill>
                <a:srgbClr val="2DB4C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92" name="文本占位符 2"/>
          <p:cNvSpPr>
            <a:spLocks noGrp="1"/>
          </p:cNvSpPr>
          <p:nvPr>
            <p:custDataLst>
              <p:tags r:id="rId21"/>
            </p:custDataLst>
          </p:nvPr>
        </p:nvSpPr>
        <p:spPr bwMode="gray">
          <a:xfrm>
            <a:off x="1752600" y="2017713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28228985-CAE5-4C04-A2D1-ECF7FFF4FC45}" type="datetime'''2'''''''''''''',''''''''0''''3''''''''''4''''''''''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2,034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118" name="文本占位符 2"/>
          <p:cNvSpPr>
            <a:spLocks noGrp="1"/>
          </p:cNvSpPr>
          <p:nvPr>
            <p:custDataLst>
              <p:tags r:id="rId22"/>
            </p:custDataLst>
          </p:nvPr>
        </p:nvSpPr>
        <p:spPr bwMode="gray">
          <a:xfrm>
            <a:off x="2368550" y="2133600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CB68D58C-D291-4C5B-82EC-AA9437398421}" type="datetime'''''''''''''''1'''''''''''''''',''''147''''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1,147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121" name="文本占位符 2">
            <a:extLst>
              <a:ext uri="{FF2B5EF4-FFF2-40B4-BE49-F238E27FC236}">
                <a16:creationId xmlns:a16="http://schemas.microsoft.com/office/drawing/2014/main" id="{7116C611-EAF9-4086-BBD7-CB0ED64BE1D9}"/>
              </a:ext>
            </a:extLst>
          </p:cNvPr>
          <p:cNvSpPr>
            <a:spLocks noGrp="1"/>
          </p:cNvSpPr>
          <p:nvPr>
            <p:custDataLst>
              <p:tags r:id="rId23"/>
            </p:custDataLst>
          </p:nvPr>
        </p:nvSpPr>
        <p:spPr bwMode="gray">
          <a:xfrm>
            <a:off x="4919663" y="1814513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A844962F-702F-4C87-AE1E-797EBEC288EC}" type="datetime'''''''''1'',6''''''1''''''''''''''''''''''''1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1,611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5" name="文本占位符 2">
            <a:extLst>
              <a:ext uri="{FF2B5EF4-FFF2-40B4-BE49-F238E27FC236}">
                <a16:creationId xmlns:a16="http://schemas.microsoft.com/office/drawing/2014/main" id="{9BA99A78-3A19-40CA-81FC-425DC3CEF116}"/>
              </a:ext>
            </a:extLst>
          </p:cNvPr>
          <p:cNvSpPr>
            <a:spLocks noGrp="1"/>
          </p:cNvSpPr>
          <p:nvPr>
            <p:custDataLst>
              <p:tags r:id="rId24"/>
            </p:custDataLst>
          </p:nvPr>
        </p:nvSpPr>
        <p:spPr bwMode="gray">
          <a:xfrm>
            <a:off x="2368550" y="1833563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628952A9-DB7A-4EBB-B89B-172583F0BC3F}" type="datetime'''''''1'''''''''''''''',''4''''67'''''''">
              <a:rPr lang="zh-CN" altLang="en-US" sz="1000" b="1" smtClean="0">
                <a:solidFill>
                  <a:srgbClr val="2DB4C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pPr/>
              <a:t>1,467</a:t>
            </a:fld>
            <a:endParaRPr lang="zh-CN" altLang="en-US" sz="1000" b="1" dirty="0">
              <a:solidFill>
                <a:srgbClr val="2DB4C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94" name="文本占位符 2"/>
          <p:cNvSpPr>
            <a:spLocks noGrp="1"/>
          </p:cNvSpPr>
          <p:nvPr>
            <p:custDataLst>
              <p:tags r:id="rId25"/>
            </p:custDataLst>
          </p:nvPr>
        </p:nvSpPr>
        <p:spPr bwMode="gray">
          <a:xfrm>
            <a:off x="3217863" y="2043113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0832D6D1-D916-4A2B-B878-8852554D42FC}" type="datetime'''''''''1'''''''''''''',8''''4''''''''''''3''''''''''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1,843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114" name="文本占位符 2">
            <a:extLst>
              <a:ext uri="{FF2B5EF4-FFF2-40B4-BE49-F238E27FC236}">
                <a16:creationId xmlns:a16="http://schemas.microsoft.com/office/drawing/2014/main" id="{B16AF7B3-1EDF-4516-995B-F03DD2F60415}"/>
              </a:ext>
            </a:extLst>
          </p:cNvPr>
          <p:cNvSpPr>
            <a:spLocks noGrp="1"/>
          </p:cNvSpPr>
          <p:nvPr>
            <p:custDataLst>
              <p:tags r:id="rId26"/>
            </p:custDataLst>
          </p:nvPr>
        </p:nvSpPr>
        <p:spPr bwMode="gray">
          <a:xfrm>
            <a:off x="5770563" y="1824038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FC587627-16FD-429B-B3D0-488F9A52FF67}" type="datetime'''''1'''''',5''''''''3''''''''''''''''9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1,539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2" name="文本占位符 2"/>
          <p:cNvSpPr>
            <a:spLocks noGrp="1"/>
          </p:cNvSpPr>
          <p:nvPr>
            <p:custDataLst>
              <p:tags r:id="rId27"/>
            </p:custDataLst>
          </p:nvPr>
        </p:nvSpPr>
        <p:spPr bwMode="gray">
          <a:xfrm>
            <a:off x="4068763" y="2066925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BC3A30B5-078D-4470-87FC-E66D79A3E151}" type="datetime'''''''1,''''''''66''''''''''''''1''''''''''''''''''''''''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1,661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115" name="文本占位符 2">
            <a:extLst>
              <a:ext uri="{FF2B5EF4-FFF2-40B4-BE49-F238E27FC236}">
                <a16:creationId xmlns:a16="http://schemas.microsoft.com/office/drawing/2014/main" id="{C02029C4-F5C3-4CCC-974C-AC04F5FB7971}"/>
              </a:ext>
            </a:extLst>
          </p:cNvPr>
          <p:cNvSpPr>
            <a:spLocks noGrp="1"/>
          </p:cNvSpPr>
          <p:nvPr>
            <p:custDataLst>
              <p:tags r:id="rId28"/>
            </p:custDataLst>
          </p:nvPr>
        </p:nvSpPr>
        <p:spPr bwMode="gray">
          <a:xfrm>
            <a:off x="6619875" y="1827213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1DF1F34D-BFEB-49B5-AFAD-6A56357A328A}" type="datetime'''''''1,''''''5''1''''''''''6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1,516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0" name="文本占位符 2">
            <a:extLst>
              <a:ext uri="{FF2B5EF4-FFF2-40B4-BE49-F238E27FC236}">
                <a16:creationId xmlns:a16="http://schemas.microsoft.com/office/drawing/2014/main" id="{BC474D2A-2B36-4EDC-BBBC-9B280209D27C}"/>
              </a:ext>
            </a:extLst>
          </p:cNvPr>
          <p:cNvSpPr>
            <a:spLocks noGrp="1"/>
          </p:cNvSpPr>
          <p:nvPr>
            <p:custDataLst>
              <p:tags r:id="rId29"/>
            </p:custDataLst>
          </p:nvPr>
        </p:nvSpPr>
        <p:spPr bwMode="gray">
          <a:xfrm>
            <a:off x="7470775" y="1827213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2381CFB5-C9D7-493A-8E51-6F356F75A15A}" type="datetime'''''1'''''',5''''''''''''1''''''''''''''''''''''''''''''7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1,517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8" name="文本占位符 2">
            <a:extLst>
              <a:ext uri="{FF2B5EF4-FFF2-40B4-BE49-F238E27FC236}">
                <a16:creationId xmlns:a16="http://schemas.microsoft.com/office/drawing/2014/main" id="{0AB37283-1CFE-4BF2-9395-F073B9090702}"/>
              </a:ext>
            </a:extLst>
          </p:cNvPr>
          <p:cNvSpPr>
            <a:spLocks noGrp="1"/>
          </p:cNvSpPr>
          <p:nvPr>
            <p:custDataLst>
              <p:tags r:id="rId30"/>
            </p:custDataLst>
          </p:nvPr>
        </p:nvSpPr>
        <p:spPr bwMode="gray">
          <a:xfrm>
            <a:off x="8321675" y="1797050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32BBB68E-EDF2-4179-A9B9-072ADC476703}" type="datetime'''''''1'''''',7''3''''7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1,737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9" name="文本占位符 2">
            <a:extLst>
              <a:ext uri="{FF2B5EF4-FFF2-40B4-BE49-F238E27FC236}">
                <a16:creationId xmlns:a16="http://schemas.microsoft.com/office/drawing/2014/main" id="{0AB37283-1CFE-4BF2-9395-F073B9090702}"/>
              </a:ext>
            </a:extLst>
          </p:cNvPr>
          <p:cNvSpPr>
            <a:spLocks noGrp="1"/>
          </p:cNvSpPr>
          <p:nvPr>
            <p:custDataLst>
              <p:tags r:id="rId31"/>
            </p:custDataLst>
          </p:nvPr>
        </p:nvSpPr>
        <p:spPr bwMode="gray">
          <a:xfrm>
            <a:off x="9172575" y="1766888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08FF1399-73F2-438D-B410-562FFAB6FA40}" type="datetime'''''''1'''''''''',9''''''''''''''''''''''''''''7''''4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1,974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8" name="文本占位符 2">
            <a:extLst>
              <a:ext uri="{FF2B5EF4-FFF2-40B4-BE49-F238E27FC236}">
                <a16:creationId xmlns:a16="http://schemas.microsoft.com/office/drawing/2014/main" id="{88B83818-6F71-4692-B635-D1805C8A4C4B}"/>
              </a:ext>
            </a:extLst>
          </p:cNvPr>
          <p:cNvSpPr>
            <a:spLocks noGrp="1"/>
          </p:cNvSpPr>
          <p:nvPr>
            <p:custDataLst>
              <p:tags r:id="rId32"/>
            </p:custDataLst>
          </p:nvPr>
        </p:nvSpPr>
        <p:spPr bwMode="gray">
          <a:xfrm>
            <a:off x="10021888" y="1743075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76AE9D63-22A9-47C8-A052-D010A22D5440}" type="datetime'''''''2'''''''',''''''1''''''''5''''''''''''''''''''''''''2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2,152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44" name="文本占位符 2">
            <a:extLst>
              <a:ext uri="{FF2B5EF4-FFF2-40B4-BE49-F238E27FC236}">
                <a16:creationId xmlns:a16="http://schemas.microsoft.com/office/drawing/2014/main" id="{E2A0008D-A074-483A-A51B-9954D63B5D3F}"/>
              </a:ext>
            </a:extLst>
          </p:cNvPr>
          <p:cNvSpPr>
            <a:spLocks noGrp="1"/>
          </p:cNvSpPr>
          <p:nvPr>
            <p:custDataLst>
              <p:tags r:id="rId33"/>
            </p:custDataLst>
          </p:nvPr>
        </p:nvSpPr>
        <p:spPr bwMode="gray">
          <a:xfrm>
            <a:off x="10872788" y="1973263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7A8AB186-AD9B-40F1-B43B-168EB389AA88}" type="datetime'''''''2'''''',''3''6''''''''''''''''7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2,367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graphicFrame>
        <p:nvGraphicFramePr>
          <p:cNvPr id="127" name="Chart 3">
            <a:extLst>
              <a:ext uri="{FF2B5EF4-FFF2-40B4-BE49-F238E27FC236}">
                <a16:creationId xmlns:a16="http://schemas.microsoft.com/office/drawing/2014/main" id="{9929AE74-F3F4-4F74-BE26-F9CE2C10B3A6}"/>
              </a:ext>
            </a:extLst>
          </p:cNvPr>
          <p:cNvGraphicFramePr/>
          <p:nvPr>
            <p:custDataLst>
              <p:tags r:id="rId34"/>
            </p:custDataLst>
            <p:extLst>
              <p:ext uri="{D42A27DB-BD31-4B8C-83A1-F6EECF244321}">
                <p14:modId xmlns:p14="http://schemas.microsoft.com/office/powerpoint/2010/main" val="2374380723"/>
              </p:ext>
            </p:extLst>
          </p:nvPr>
        </p:nvGraphicFramePr>
        <p:xfrm>
          <a:off x="1625600" y="2197100"/>
          <a:ext cx="9520238" cy="78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6"/>
          </a:graphicData>
        </a:graphic>
      </p:graphicFrame>
      <p:sp>
        <p:nvSpPr>
          <p:cNvPr id="122" name="文本占位符 2">
            <a:extLst>
              <a:ext uri="{FF2B5EF4-FFF2-40B4-BE49-F238E27FC236}">
                <a16:creationId xmlns:a16="http://schemas.microsoft.com/office/drawing/2014/main" id="{244D83DC-FA9C-47C7-AE72-8A505C07A0D0}"/>
              </a:ext>
            </a:extLst>
          </p:cNvPr>
          <p:cNvSpPr>
            <a:spLocks noGrp="1"/>
          </p:cNvSpPr>
          <p:nvPr>
            <p:custDataLst>
              <p:tags r:id="rId35"/>
            </p:custDataLst>
          </p:nvPr>
        </p:nvSpPr>
        <p:spPr bwMode="gray">
          <a:xfrm>
            <a:off x="2613024" y="2446338"/>
            <a:ext cx="2682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ctr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fld id="{EAA0C621-AEA2-4685-9353-6CF26B1CB921}" type="datetime'''''''1''''''''''''''''''22'''''''''''''''''''''''''''''''">
              <a:rPr lang="zh-CN" altLang="en-US" sz="1000" b="1" smtClean="0">
                <a:solidFill>
                  <a:srgbClr val="2DB4C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pPr/>
              <a:t>122</a:t>
            </a:fld>
            <a:endParaRPr lang="zh-CN" altLang="en-US" sz="1000" b="1" dirty="0">
              <a:solidFill>
                <a:srgbClr val="2DB4C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28" name="文本占位符 2"/>
          <p:cNvSpPr>
            <a:spLocks noGrp="1"/>
          </p:cNvSpPr>
          <p:nvPr>
            <p:custDataLst>
              <p:tags r:id="rId36"/>
            </p:custDataLst>
          </p:nvPr>
        </p:nvSpPr>
        <p:spPr bwMode="gray">
          <a:xfrm>
            <a:off x="5865813" y="2655888"/>
            <a:ext cx="1905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8F6B0F76-9651-4BAA-8877-23533F30F436}" type="datetime'''9''''''''6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96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217" name="文本占位符 2"/>
          <p:cNvSpPr>
            <a:spLocks noGrp="1"/>
          </p:cNvSpPr>
          <p:nvPr>
            <p:custDataLst>
              <p:tags r:id="rId37"/>
            </p:custDataLst>
          </p:nvPr>
        </p:nvSpPr>
        <p:spPr bwMode="gray">
          <a:xfrm>
            <a:off x="1752600" y="2703513"/>
            <a:ext cx="1905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0AA1088F-B818-4166-BBBF-E2218BB33D89}" type="datetime'''''''''''8''''''''''''''''''''''''''''''1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81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221" name="文本占位符 2"/>
          <p:cNvSpPr>
            <a:spLocks noGrp="1"/>
          </p:cNvSpPr>
          <p:nvPr>
            <p:custDataLst>
              <p:tags r:id="rId38"/>
            </p:custDataLst>
          </p:nvPr>
        </p:nvSpPr>
        <p:spPr bwMode="gray">
          <a:xfrm>
            <a:off x="4164013" y="2659063"/>
            <a:ext cx="1905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09CF593B-8413-47E0-9BD5-ACB89459F894}" type="datetime'''''''9''5''''''''''''''''''''''''''''''''''''''''''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95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 useBgFill="1">
        <p:nvSpPr>
          <p:cNvPr id="195" name="文本占位符 2">
            <a:extLst>
              <a:ext uri="{FF2B5EF4-FFF2-40B4-BE49-F238E27FC236}">
                <a16:creationId xmlns:a16="http://schemas.microsoft.com/office/drawing/2014/main" id="{6E5C1D55-59A0-44D2-9E18-10A48201015B}"/>
              </a:ext>
            </a:extLst>
          </p:cNvPr>
          <p:cNvSpPr>
            <a:spLocks noGrp="1"/>
          </p:cNvSpPr>
          <p:nvPr>
            <p:custDataLst>
              <p:tags r:id="rId39"/>
            </p:custDataLst>
          </p:nvPr>
        </p:nvSpPr>
        <p:spPr bwMode="gray">
          <a:xfrm>
            <a:off x="1762125" y="2351088"/>
            <a:ext cx="268288" cy="15240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ctr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fld id="{9D205263-DEFE-4425-8C4F-E5C759176CAD}" type="datetime'''1''''''''''''''''''''''''''''''5''''''''''''''''''''2'''''''">
              <a:rPr lang="zh-CN" altLang="en-US" sz="1000" b="1" smtClean="0">
                <a:solidFill>
                  <a:srgbClr val="2DB4C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152</a:t>
            </a:fld>
            <a:endParaRPr lang="zh-CN" altLang="en-US" sz="1000" b="1" dirty="0">
              <a:solidFill>
                <a:srgbClr val="2DB4C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19" name="文本占位符 2"/>
          <p:cNvSpPr>
            <a:spLocks noGrp="1"/>
          </p:cNvSpPr>
          <p:nvPr>
            <p:custDataLst>
              <p:tags r:id="rId40"/>
            </p:custDataLst>
          </p:nvPr>
        </p:nvSpPr>
        <p:spPr bwMode="gray">
          <a:xfrm>
            <a:off x="2463800" y="2743200"/>
            <a:ext cx="1905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4A51752C-FDA9-4F32-A8C0-F1B67D71B7C9}" type="datetime'''''''''''''''''''''6''''''''''''''''''''''8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68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220" name="文本占位符 2"/>
          <p:cNvSpPr>
            <a:spLocks noGrp="1"/>
          </p:cNvSpPr>
          <p:nvPr>
            <p:custDataLst>
              <p:tags r:id="rId41"/>
            </p:custDataLst>
          </p:nvPr>
        </p:nvSpPr>
        <p:spPr bwMode="gray">
          <a:xfrm>
            <a:off x="3313113" y="2700338"/>
            <a:ext cx="1905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4E95F8A6-986F-4A67-9DA3-B1D817377DC7}" type="datetime'''8''''''''2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82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225" name="文本占位符 2"/>
          <p:cNvSpPr>
            <a:spLocks noGrp="1"/>
          </p:cNvSpPr>
          <p:nvPr>
            <p:custDataLst>
              <p:tags r:id="rId42"/>
            </p:custDataLst>
          </p:nvPr>
        </p:nvSpPr>
        <p:spPr bwMode="gray">
          <a:xfrm>
            <a:off x="5014913" y="2667000"/>
            <a:ext cx="1905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5FB2D49C-980A-4253-97F7-5CD0B6CFF68A}" type="datetime'''''''''''''''''''''''''9''''''''''''''''''''3''''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93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230" name="文本占位符 2"/>
          <p:cNvSpPr>
            <a:spLocks noGrp="1"/>
          </p:cNvSpPr>
          <p:nvPr>
            <p:custDataLst>
              <p:tags r:id="rId43"/>
            </p:custDataLst>
          </p:nvPr>
        </p:nvSpPr>
        <p:spPr bwMode="gray">
          <a:xfrm>
            <a:off x="6677025" y="2600325"/>
            <a:ext cx="2682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E7B7C4F7-5115-4F8B-8337-32B82A77CEA8}" type="datetime'''''''''''''1''1''''''''''''''''''''''''''''''''''4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114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214" name="文本占位符 2"/>
          <p:cNvSpPr>
            <a:spLocks noGrp="1"/>
          </p:cNvSpPr>
          <p:nvPr>
            <p:custDataLst>
              <p:tags r:id="rId44"/>
            </p:custDataLst>
          </p:nvPr>
        </p:nvSpPr>
        <p:spPr bwMode="gray">
          <a:xfrm>
            <a:off x="7527925" y="2557463"/>
            <a:ext cx="2682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AB3E14EF-7ACB-44C5-8BF9-DC5C90FC91BB}" type="datetime'1''''''''''''''''''''''''''2''''''''''''''8''''''''''''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128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232" name="文本占位符 2"/>
          <p:cNvSpPr>
            <a:spLocks noGrp="1"/>
          </p:cNvSpPr>
          <p:nvPr>
            <p:custDataLst>
              <p:tags r:id="rId45"/>
            </p:custDataLst>
          </p:nvPr>
        </p:nvSpPr>
        <p:spPr bwMode="gray">
          <a:xfrm>
            <a:off x="8378825" y="2608263"/>
            <a:ext cx="2682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7D69E582-B106-4947-B27D-34AE41CB551E}" type="datetime'''''''''''''''''''11''''1''''''''''''''''''''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111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235" name="文本占位符 2"/>
          <p:cNvSpPr>
            <a:spLocks noGrp="1"/>
          </p:cNvSpPr>
          <p:nvPr>
            <p:custDataLst>
              <p:tags r:id="rId46"/>
            </p:custDataLst>
          </p:nvPr>
        </p:nvSpPr>
        <p:spPr bwMode="gray">
          <a:xfrm>
            <a:off x="9229725" y="2425700"/>
            <a:ext cx="2682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81408A54-B5B6-44D7-AF38-3B1B3198CBED}" type="datetime'1''7''''''''''''''''''''''''''''''1''''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171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227" name="文本占位符 2"/>
          <p:cNvSpPr>
            <a:spLocks noGrp="1"/>
          </p:cNvSpPr>
          <p:nvPr>
            <p:custDataLst>
              <p:tags r:id="rId47"/>
            </p:custDataLst>
          </p:nvPr>
        </p:nvSpPr>
        <p:spPr bwMode="gray">
          <a:xfrm>
            <a:off x="10079038" y="2508250"/>
            <a:ext cx="2682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684BC908-A38B-4A9F-B35A-51F3DE755650}" type="datetime'''''''''''''''1''''''''''''44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144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236" name="文本占位符 2"/>
          <p:cNvSpPr>
            <a:spLocks noGrp="1"/>
          </p:cNvSpPr>
          <p:nvPr>
            <p:custDataLst>
              <p:tags r:id="rId48"/>
            </p:custDataLst>
          </p:nvPr>
        </p:nvSpPr>
        <p:spPr bwMode="gray">
          <a:xfrm>
            <a:off x="10929938" y="2495550"/>
            <a:ext cx="2682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7292D4D3-350C-44AB-A676-EE248CED1401}" type="datetime'''''''''''''''''''''''''''1''4''''''8''''''''''''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148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graphicFrame>
        <p:nvGraphicFramePr>
          <p:cNvPr id="98" name="Chart 3">
            <a:extLst>
              <a:ext uri="{FF2B5EF4-FFF2-40B4-BE49-F238E27FC236}">
                <a16:creationId xmlns:a16="http://schemas.microsoft.com/office/drawing/2014/main" id="{16664CBD-89CF-431D-B107-9126F67CD59C}"/>
              </a:ext>
            </a:extLst>
          </p:cNvPr>
          <p:cNvGraphicFramePr/>
          <p:nvPr>
            <p:custDataLst>
              <p:tags r:id="rId49"/>
            </p:custDataLst>
            <p:extLst>
              <p:ext uri="{D42A27DB-BD31-4B8C-83A1-F6EECF244321}">
                <p14:modId xmlns:p14="http://schemas.microsoft.com/office/powerpoint/2010/main" val="2391533942"/>
              </p:ext>
            </p:extLst>
          </p:nvPr>
        </p:nvGraphicFramePr>
        <p:xfrm>
          <a:off x="1625600" y="2908300"/>
          <a:ext cx="9520238" cy="758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7"/>
          </a:graphicData>
        </a:graphic>
      </p:graphicFrame>
      <p:sp>
        <p:nvSpPr>
          <p:cNvPr id="130" name="文本占位符 2">
            <a:extLst>
              <a:ext uri="{FF2B5EF4-FFF2-40B4-BE49-F238E27FC236}">
                <a16:creationId xmlns:a16="http://schemas.microsoft.com/office/drawing/2014/main" id="{8B4EC278-1283-4CC1-B479-12FCE9F915DE}"/>
              </a:ext>
            </a:extLst>
          </p:cNvPr>
          <p:cNvSpPr>
            <a:spLocks noGrp="1"/>
          </p:cNvSpPr>
          <p:nvPr>
            <p:custDataLst>
              <p:tags r:id="rId50"/>
            </p:custDataLst>
          </p:nvPr>
        </p:nvSpPr>
        <p:spPr bwMode="gray">
          <a:xfrm>
            <a:off x="2368550" y="3192463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39261D7C-8A1E-49FF-BBA5-73C9C5B599FF}" type="datetime'''1,''''''2''''''''''''''''5''''8'''''''">
              <a:rPr lang="zh-CN" altLang="en-US" sz="1000" b="1" smtClean="0">
                <a:solidFill>
                  <a:srgbClr val="2DB4C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pPr marL="0" indent="0" algn="ctr">
                <a:lnSpc>
                  <a:spcPct val="100000"/>
                </a:lnSpc>
                <a:spcBef>
                  <a:spcPct val="0"/>
                </a:spcBef>
                <a:buNone/>
              </a:pPr>
              <a:t>1,258</a:t>
            </a:fld>
            <a:endParaRPr lang="zh-CN" altLang="en-US" sz="1000" b="1" dirty="0">
              <a:solidFill>
                <a:srgbClr val="2DB4C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72" name="文本占位符 2"/>
          <p:cNvSpPr>
            <a:spLocks noGrp="1"/>
          </p:cNvSpPr>
          <p:nvPr>
            <p:custDataLst>
              <p:tags r:id="rId51"/>
            </p:custDataLst>
          </p:nvPr>
        </p:nvSpPr>
        <p:spPr bwMode="auto">
          <a:xfrm>
            <a:off x="9215438" y="3656013"/>
            <a:ext cx="2952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129F75F4-072B-4DBD-B10B-4A2AC04C27F7}" type="datetime'''''''''1''0''''''''''''''''月'''''''''''''''''''''''''''">
              <a:rPr lang="en-US" altLang="en-US" sz="1000" b="1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10月</a:t>
            </a:fld>
            <a:endParaRPr lang="zh-CN" altLang="en-US" sz="10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49" name="文本占位符 2"/>
          <p:cNvSpPr>
            <a:spLocks noGrp="1"/>
          </p:cNvSpPr>
          <p:nvPr>
            <p:custDataLst>
              <p:tags r:id="rId52"/>
            </p:custDataLst>
          </p:nvPr>
        </p:nvSpPr>
        <p:spPr bwMode="auto">
          <a:xfrm>
            <a:off x="3300413" y="3656013"/>
            <a:ext cx="2174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4DDD8BA7-DA37-491C-A1CF-CC1C8C818E00}" type="datetime'''''''''''''''''''''''''''''''''3月'''''''''''''">
              <a:rPr lang="en-US" altLang="en-US" sz="1000" b="1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3月</a:t>
            </a:fld>
            <a:endParaRPr lang="zh-CN" altLang="en-US" sz="10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65" name="文本占位符 2"/>
          <p:cNvSpPr>
            <a:spLocks noGrp="1"/>
          </p:cNvSpPr>
          <p:nvPr>
            <p:custDataLst>
              <p:tags r:id="rId53"/>
            </p:custDataLst>
          </p:nvPr>
        </p:nvSpPr>
        <p:spPr bwMode="auto">
          <a:xfrm>
            <a:off x="6702425" y="3656013"/>
            <a:ext cx="2174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65176785-C41A-46EC-A443-ECA3F1CCE32A}" type="datetime'''''''7月'''''''''''''''''''''''''''''''">
              <a:rPr lang="en-US" altLang="en-US" sz="1000" b="1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7月</a:t>
            </a:fld>
            <a:endParaRPr lang="zh-CN" altLang="en-US" sz="10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44" name="文本占位符 2"/>
          <p:cNvSpPr>
            <a:spLocks noGrp="1"/>
          </p:cNvSpPr>
          <p:nvPr>
            <p:custDataLst>
              <p:tags r:id="rId54"/>
            </p:custDataLst>
          </p:nvPr>
        </p:nvSpPr>
        <p:spPr bwMode="gray">
          <a:xfrm>
            <a:off x="1752600" y="3054350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5D4EC1F9-EBF1-4D9D-9EAC-66F1DE0DC16D}" type="datetime'''''''''''2'''''''''''''''',''''1''''''87''''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 marL="0" indent="0" algn="ctr">
                <a:lnSpc>
                  <a:spcPct val="100000"/>
                </a:lnSpc>
                <a:spcBef>
                  <a:spcPct val="0"/>
                </a:spcBef>
                <a:buNone/>
              </a:pPr>
              <a:t>2,187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250" name="文本占位符 2"/>
          <p:cNvSpPr>
            <a:spLocks noGrp="1"/>
          </p:cNvSpPr>
          <p:nvPr>
            <p:custDataLst>
              <p:tags r:id="rId55"/>
            </p:custDataLst>
          </p:nvPr>
        </p:nvSpPr>
        <p:spPr bwMode="auto">
          <a:xfrm>
            <a:off x="2451100" y="3656013"/>
            <a:ext cx="2174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357E5A52-D9C1-4613-B8E0-8BEEF22662F7}" type="datetime'''''''''2''月'''''''''''''">
              <a:rPr lang="en-US" altLang="en-US" sz="1000" b="1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2月</a:t>
            </a:fld>
            <a:endParaRPr lang="zh-CN" altLang="en-US" sz="10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02" name="文本占位符 2">
            <a:extLst>
              <a:ext uri="{FF2B5EF4-FFF2-40B4-BE49-F238E27FC236}">
                <a16:creationId xmlns:a16="http://schemas.microsoft.com/office/drawing/2014/main" id="{A3BAFCEA-C6D3-485D-BE5A-C99F16ABCC67}"/>
              </a:ext>
            </a:extLst>
          </p:cNvPr>
          <p:cNvSpPr>
            <a:spLocks noGrp="1"/>
          </p:cNvSpPr>
          <p:nvPr>
            <p:custDataLst>
              <p:tags r:id="rId56"/>
            </p:custDataLst>
          </p:nvPr>
        </p:nvSpPr>
        <p:spPr bwMode="gray">
          <a:xfrm>
            <a:off x="1752600" y="3328988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8193E28F-2CB0-4020-BB4D-36C2CAD99A34}" type="datetime'''2,''''0''''''''''''''''''''''''''''7''8'''''''''''''''''''''">
              <a:rPr lang="zh-CN" altLang="en-US" sz="1000" b="1" smtClean="0">
                <a:solidFill>
                  <a:srgbClr val="2DB4C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 marL="0" indent="0" algn="ctr">
                <a:lnSpc>
                  <a:spcPct val="100000"/>
                </a:lnSpc>
                <a:spcBef>
                  <a:spcPct val="0"/>
                </a:spcBef>
                <a:buNone/>
              </a:pPr>
              <a:t>2,078</a:t>
            </a:fld>
            <a:endParaRPr lang="zh-CN" altLang="en-US" sz="1000" b="1" dirty="0">
              <a:solidFill>
                <a:srgbClr val="2DB4C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 useBgFill="1">
        <p:nvSpPr>
          <p:cNvPr id="248" name="文本占位符 2"/>
          <p:cNvSpPr>
            <a:spLocks noGrp="1"/>
          </p:cNvSpPr>
          <p:nvPr>
            <p:custDataLst>
              <p:tags r:id="rId57"/>
            </p:custDataLst>
          </p:nvPr>
        </p:nvSpPr>
        <p:spPr bwMode="gray">
          <a:xfrm>
            <a:off x="2368550" y="3460750"/>
            <a:ext cx="382588" cy="152400"/>
          </a:xfrm>
          <a:prstGeom prst="rect">
            <a:avLst/>
          </a:prstGeom>
          <a:ln>
            <a:noFill/>
          </a:ln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F990F1F5-00ED-4FE2-BD0F-2B76B4DB4D64}" type="datetime'''1'''',''1''''''''''''''''9''''''''''''''''6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 marL="0" indent="0" algn="ctr">
                <a:lnSpc>
                  <a:spcPct val="100000"/>
                </a:lnSpc>
                <a:spcBef>
                  <a:spcPct val="0"/>
                </a:spcBef>
                <a:buNone/>
              </a:pPr>
              <a:t>1,196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274" name="文本占位符 2"/>
          <p:cNvSpPr>
            <a:spLocks noGrp="1"/>
          </p:cNvSpPr>
          <p:nvPr>
            <p:custDataLst>
              <p:tags r:id="rId58"/>
            </p:custDataLst>
          </p:nvPr>
        </p:nvSpPr>
        <p:spPr bwMode="auto">
          <a:xfrm>
            <a:off x="10915650" y="3656013"/>
            <a:ext cx="2952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5CC47CB2-8C0E-4CB1-86DD-6FC313DB966B}" type="datetime'''''''''''''''''1''''''''''''''''''''''''''''2''''''月'''">
              <a:rPr lang="en-US" altLang="en-US" sz="1000" b="1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12月</a:t>
            </a:fld>
            <a:endParaRPr lang="zh-CN" altLang="en-US" sz="10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47" name="文本占位符 2"/>
          <p:cNvSpPr>
            <a:spLocks noGrp="1"/>
          </p:cNvSpPr>
          <p:nvPr>
            <p:custDataLst>
              <p:tags r:id="rId59"/>
            </p:custDataLst>
          </p:nvPr>
        </p:nvSpPr>
        <p:spPr bwMode="auto">
          <a:xfrm>
            <a:off x="1600200" y="3656013"/>
            <a:ext cx="2174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CCA62C4F-EAF2-473E-AE3C-148779CEF1F9}" type="datetime'''''''''''''''''''''''''1''''''''''''''''''''''''月'''''''">
              <a:rPr lang="en-US" altLang="en-US" sz="1000" b="1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1月</a:t>
            </a:fld>
            <a:endParaRPr lang="zh-CN" altLang="en-US" sz="10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51" name="文本占位符 2"/>
          <p:cNvSpPr>
            <a:spLocks noGrp="1"/>
          </p:cNvSpPr>
          <p:nvPr>
            <p:custDataLst>
              <p:tags r:id="rId60"/>
            </p:custDataLst>
          </p:nvPr>
        </p:nvSpPr>
        <p:spPr bwMode="gray">
          <a:xfrm>
            <a:off x="3217863" y="3376613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AB674F31-0E14-4BEE-8A55-A4E3CA6B1CAB}" type="datetime'''''1'''''''''''''''''',7''6''''4''''''''''''''''''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1,764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253" name="文本占位符 2"/>
          <p:cNvSpPr>
            <a:spLocks noGrp="1"/>
          </p:cNvSpPr>
          <p:nvPr>
            <p:custDataLst>
              <p:tags r:id="rId61"/>
            </p:custDataLst>
          </p:nvPr>
        </p:nvSpPr>
        <p:spPr bwMode="gray">
          <a:xfrm>
            <a:off x="4068763" y="3398838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73F98640-3601-44B4-A737-5377DA8FBFFC}" type="datetime'''''1'''''',6''''''''''''''''''''1''''''''''''''''6''''''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1,616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256" name="文本占位符 2"/>
          <p:cNvSpPr>
            <a:spLocks noGrp="1"/>
          </p:cNvSpPr>
          <p:nvPr>
            <p:custDataLst>
              <p:tags r:id="rId62"/>
            </p:custDataLst>
          </p:nvPr>
        </p:nvSpPr>
        <p:spPr bwMode="auto">
          <a:xfrm>
            <a:off x="4151313" y="3656013"/>
            <a:ext cx="2174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BEA4C786-B728-4779-9109-06047D16FA56}" type="datetime'4''''''''''''月'''''''''''''''''''''''''''''''''''''''">
              <a:rPr lang="en-US" altLang="en-US" sz="1000" b="1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4月</a:t>
            </a:fld>
            <a:endParaRPr lang="zh-CN" altLang="en-US" sz="10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58" name="文本占位符 2"/>
          <p:cNvSpPr>
            <a:spLocks noGrp="1"/>
          </p:cNvSpPr>
          <p:nvPr>
            <p:custDataLst>
              <p:tags r:id="rId63"/>
            </p:custDataLst>
          </p:nvPr>
        </p:nvSpPr>
        <p:spPr bwMode="gray">
          <a:xfrm>
            <a:off x="4919663" y="3395663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73AA0255-84F5-41B8-96E9-E0E87F57B0E2}" type="datetime'''''''1'''''''''''''',''''''''''''''6''''''''''''2''''9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1,629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260" name="文本占位符 2"/>
          <p:cNvSpPr>
            <a:spLocks noGrp="1"/>
          </p:cNvSpPr>
          <p:nvPr>
            <p:custDataLst>
              <p:tags r:id="rId64"/>
            </p:custDataLst>
          </p:nvPr>
        </p:nvSpPr>
        <p:spPr bwMode="auto">
          <a:xfrm>
            <a:off x="5002213" y="3656013"/>
            <a:ext cx="2174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E2C47658-F544-4A00-9A13-E607C9BBFADA}" type="datetime'''5''''''月'''''''''''''''''''''''''''''''''''">
              <a:rPr lang="en-US" altLang="en-US" sz="1000" b="1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5月</a:t>
            </a:fld>
            <a:endParaRPr lang="zh-CN" altLang="en-US" sz="10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61" name="文本占位符 2"/>
          <p:cNvSpPr>
            <a:spLocks noGrp="1"/>
          </p:cNvSpPr>
          <p:nvPr>
            <p:custDataLst>
              <p:tags r:id="rId65"/>
            </p:custDataLst>
          </p:nvPr>
        </p:nvSpPr>
        <p:spPr bwMode="gray">
          <a:xfrm>
            <a:off x="5770563" y="3144838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D5317DC4-3850-4BD1-8681-A5E6A0B77F28}" type="datetime'''''''''''''1'''''''''''''',''''''''''''''''''5''''84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1,584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245" name="文本占位符 2"/>
          <p:cNvSpPr>
            <a:spLocks noGrp="1"/>
          </p:cNvSpPr>
          <p:nvPr>
            <p:custDataLst>
              <p:tags r:id="rId66"/>
            </p:custDataLst>
          </p:nvPr>
        </p:nvSpPr>
        <p:spPr bwMode="auto">
          <a:xfrm>
            <a:off x="5853113" y="3656013"/>
            <a:ext cx="2174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D4D37727-7CFA-4C33-8BC7-14A318501639}" type="datetime'''''''''6''''''''''月'''''''''''">
              <a:rPr lang="en-US" altLang="en-US" sz="1000" b="1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6月</a:t>
            </a:fld>
            <a:endParaRPr lang="zh-CN" altLang="en-US" sz="10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66" name="文本占位符 2"/>
          <p:cNvSpPr>
            <a:spLocks noGrp="1"/>
          </p:cNvSpPr>
          <p:nvPr>
            <p:custDataLst>
              <p:tags r:id="rId67"/>
            </p:custDataLst>
          </p:nvPr>
        </p:nvSpPr>
        <p:spPr bwMode="gray">
          <a:xfrm>
            <a:off x="7470775" y="3163888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F763272F-59A0-4D62-B213-9C0B942A9081}" type="datetime'''''''1'',''45''''''''''''''''''''''''''''''''2''''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1,452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263" name="文本占位符 2"/>
          <p:cNvSpPr>
            <a:spLocks noGrp="1"/>
          </p:cNvSpPr>
          <p:nvPr>
            <p:custDataLst>
              <p:tags r:id="rId68"/>
            </p:custDataLst>
          </p:nvPr>
        </p:nvSpPr>
        <p:spPr bwMode="gray">
          <a:xfrm>
            <a:off x="6619875" y="3155950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516F4142-7130-4462-A2E0-6C5540794D2A}" type="datetime'''''''''''''1'''',''5''1''''''''''''0''''''''''''''''''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1,510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269" name="文本占位符 2"/>
          <p:cNvSpPr>
            <a:spLocks noGrp="1"/>
          </p:cNvSpPr>
          <p:nvPr>
            <p:custDataLst>
              <p:tags r:id="rId69"/>
            </p:custDataLst>
          </p:nvPr>
        </p:nvSpPr>
        <p:spPr bwMode="auto">
          <a:xfrm>
            <a:off x="7553325" y="3656013"/>
            <a:ext cx="2174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6E6F70F1-859F-448A-BD78-D8DA13556C8B}" type="datetime'''''''''''''8''''''''''''''''''月'''''''''''''''''''''''''''">
              <a:rPr lang="en-US" altLang="en-US" sz="1000" b="1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8月</a:t>
            </a:fld>
            <a:endParaRPr lang="zh-CN" altLang="en-US" sz="10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68" name="文本占位符 2"/>
          <p:cNvSpPr>
            <a:spLocks noGrp="1"/>
          </p:cNvSpPr>
          <p:nvPr>
            <p:custDataLst>
              <p:tags r:id="rId70"/>
            </p:custDataLst>
          </p:nvPr>
        </p:nvSpPr>
        <p:spPr bwMode="gray">
          <a:xfrm>
            <a:off x="8321675" y="3144838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DC73330E-7A66-4663-8E42-2FF24DC75270}" type="datetime'''1'''''''''',''58''''''''''''''''''''''''''''''3''''''''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1,583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257" name="文本占位符 2"/>
          <p:cNvSpPr>
            <a:spLocks noGrp="1"/>
          </p:cNvSpPr>
          <p:nvPr>
            <p:custDataLst>
              <p:tags r:id="rId71"/>
            </p:custDataLst>
          </p:nvPr>
        </p:nvSpPr>
        <p:spPr bwMode="auto">
          <a:xfrm>
            <a:off x="8404225" y="3656013"/>
            <a:ext cx="2174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959164E8-5E10-4527-8154-49982ACA04CF}" type="datetime'9''''''''''''''''''''''''''''''月'''">
              <a:rPr lang="en-US" altLang="en-US" sz="1000" b="1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9月</a:t>
            </a:fld>
            <a:endParaRPr lang="zh-CN" altLang="en-US" sz="10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73" name="文本占位符 2"/>
          <p:cNvSpPr>
            <a:spLocks noGrp="1"/>
          </p:cNvSpPr>
          <p:nvPr>
            <p:custDataLst>
              <p:tags r:id="rId72"/>
            </p:custDataLst>
          </p:nvPr>
        </p:nvSpPr>
        <p:spPr bwMode="gray">
          <a:xfrm>
            <a:off x="9172575" y="3124200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81D6D4E9-4C5C-473C-BC32-A83EE1A043DD}" type="datetime'''''''''''''''''''''''''''''1,''7''''''''''''''''14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1,714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278" name="文本占位符 2"/>
          <p:cNvSpPr>
            <a:spLocks noGrp="1"/>
          </p:cNvSpPr>
          <p:nvPr>
            <p:custDataLst>
              <p:tags r:id="rId73"/>
            </p:custDataLst>
          </p:nvPr>
        </p:nvSpPr>
        <p:spPr bwMode="gray">
          <a:xfrm>
            <a:off x="10021888" y="3109913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4E64F24C-7437-455E-9741-51CF156F8C8C}" type="datetime'''''''''''''''1'''',8''''''''''''''''''''''''''17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1,817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246" name="文本占位符 2"/>
          <p:cNvSpPr>
            <a:spLocks noGrp="1"/>
          </p:cNvSpPr>
          <p:nvPr>
            <p:custDataLst>
              <p:tags r:id="rId74"/>
            </p:custDataLst>
          </p:nvPr>
        </p:nvSpPr>
        <p:spPr bwMode="auto">
          <a:xfrm>
            <a:off x="10064750" y="3656013"/>
            <a:ext cx="2952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6E921D2B-5D2D-4A51-8F28-2E305752724F}" type="datetime'''1''''''''''''''''1''''''''月'''''''''''">
              <a:rPr lang="en-US" altLang="en-US" sz="1000" b="1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11月</a:t>
            </a:fld>
            <a:endParaRPr lang="zh-CN" altLang="en-US" sz="10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59" name="文本占位符 2"/>
          <p:cNvSpPr>
            <a:spLocks noGrp="1"/>
          </p:cNvSpPr>
          <p:nvPr>
            <p:custDataLst>
              <p:tags r:id="rId75"/>
            </p:custDataLst>
          </p:nvPr>
        </p:nvSpPr>
        <p:spPr bwMode="gray">
          <a:xfrm>
            <a:off x="10872788" y="3067050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D9BE323A-4565-4EFB-BA33-EC8B4BAA38CC}" type="datetime'''2'''''''''''''''',''''''''1''''''0''''''8''''''''''''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2,108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279" name="文本框 278"/>
          <p:cNvSpPr txBox="1"/>
          <p:nvPr/>
        </p:nvSpPr>
        <p:spPr>
          <a:xfrm>
            <a:off x="952500" y="1200150"/>
            <a:ext cx="542925" cy="3079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</a:rPr>
              <a:t>产量</a:t>
            </a:r>
          </a:p>
        </p:txBody>
      </p:sp>
      <p:sp>
        <p:nvSpPr>
          <p:cNvPr id="280" name="文本框 279"/>
          <p:cNvSpPr txBox="1"/>
          <p:nvPr/>
        </p:nvSpPr>
        <p:spPr>
          <a:xfrm>
            <a:off x="952500" y="1870075"/>
            <a:ext cx="542925" cy="306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</a:rPr>
              <a:t>批发</a:t>
            </a:r>
          </a:p>
        </p:txBody>
      </p:sp>
      <p:sp>
        <p:nvSpPr>
          <p:cNvPr id="281" name="文本框 280"/>
          <p:cNvSpPr txBox="1"/>
          <p:nvPr/>
        </p:nvSpPr>
        <p:spPr>
          <a:xfrm>
            <a:off x="952500" y="2525713"/>
            <a:ext cx="542925" cy="3079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</a:rPr>
              <a:t>出口</a:t>
            </a:r>
          </a:p>
        </p:txBody>
      </p:sp>
      <p:sp>
        <p:nvSpPr>
          <p:cNvPr id="282" name="文本框 281"/>
          <p:cNvSpPr txBox="1"/>
          <p:nvPr/>
        </p:nvSpPr>
        <p:spPr>
          <a:xfrm>
            <a:off x="952500" y="3171825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</a:rPr>
              <a:t>零售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75E4BCE8-2FA3-478E-9CCE-6375718C409C}"/>
              </a:ext>
            </a:extLst>
          </p:cNvPr>
          <p:cNvCxnSpPr/>
          <p:nvPr>
            <p:custDataLst>
              <p:tags r:id="rId76"/>
            </p:custDataLst>
          </p:nvPr>
        </p:nvCxnSpPr>
        <p:spPr bwMode="gray">
          <a:xfrm>
            <a:off x="11569700" y="1108075"/>
            <a:ext cx="160338" cy="0"/>
          </a:xfrm>
          <a:prstGeom prst="line">
            <a:avLst/>
          </a:prstGeom>
          <a:ln w="19050" cap="rnd" cmpd="sng" algn="ctr">
            <a:solidFill>
              <a:srgbClr val="80808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6E93D61D-D952-45E3-8E43-6BA57AAFB0C3}"/>
              </a:ext>
            </a:extLst>
          </p:cNvPr>
          <p:cNvCxnSpPr/>
          <p:nvPr>
            <p:custDataLst>
              <p:tags r:id="rId77"/>
            </p:custDataLst>
          </p:nvPr>
        </p:nvCxnSpPr>
        <p:spPr bwMode="gray">
          <a:xfrm>
            <a:off x="11569700" y="1311275"/>
            <a:ext cx="160338" cy="0"/>
          </a:xfrm>
          <a:prstGeom prst="line">
            <a:avLst/>
          </a:prstGeom>
          <a:ln w="19050" cap="rnd" cmpd="sng" algn="ctr">
            <a:solidFill>
              <a:srgbClr val="00A4C5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5" name="文本占位符 2"/>
          <p:cNvSpPr>
            <a:spLocks noGrp="1"/>
          </p:cNvSpPr>
          <p:nvPr>
            <p:custDataLst>
              <p:tags r:id="rId78"/>
            </p:custDataLst>
          </p:nvPr>
        </p:nvSpPr>
        <p:spPr bwMode="auto">
          <a:xfrm>
            <a:off x="11790363" y="1036638"/>
            <a:ext cx="3111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ctr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fld id="{5951662C-246F-4AA9-ADA8-F156B41DDA3E}" type="datetime'''''2''''''0''''''''''2''1'">
              <a:rPr lang="zh-CN" altLang="en-US" sz="1000" b="1" smtClean="0"/>
              <a:pPr/>
              <a:t>2021</a:t>
            </a:fld>
            <a:endParaRPr lang="zh-CN" altLang="en-US" sz="1000" b="1" dirty="0">
              <a:sym typeface="微软雅黑" panose="020B0503020204020204" charset="-122"/>
            </a:endParaRPr>
          </a:p>
        </p:txBody>
      </p:sp>
      <p:sp>
        <p:nvSpPr>
          <p:cNvPr id="145" name="文本占位符 2">
            <a:extLst>
              <a:ext uri="{FF2B5EF4-FFF2-40B4-BE49-F238E27FC236}">
                <a16:creationId xmlns:a16="http://schemas.microsoft.com/office/drawing/2014/main" id="{19945489-B895-477F-A165-CA796716DDBA}"/>
              </a:ext>
            </a:extLst>
          </p:cNvPr>
          <p:cNvSpPr>
            <a:spLocks noGrp="1"/>
          </p:cNvSpPr>
          <p:nvPr>
            <p:custDataLst>
              <p:tags r:id="rId79"/>
            </p:custDataLst>
          </p:nvPr>
        </p:nvSpPr>
        <p:spPr bwMode="auto">
          <a:xfrm>
            <a:off x="11790363" y="1239838"/>
            <a:ext cx="3111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ctr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fld id="{84CA5F6A-4B10-45F3-8764-DFEF3916D979}" type="datetime'''''''''''''''''''''''''''2''''''''0''''''''''''2''''2'">
              <a:rPr lang="zh-CN" altLang="en-US" sz="1000" b="1" smtClean="0"/>
              <a:pPr/>
              <a:t>2022</a:t>
            </a:fld>
            <a:endParaRPr lang="zh-CN" altLang="en-US" sz="1000" b="1" dirty="0">
              <a:sym typeface="微软雅黑" panose="020B0503020204020204" charset="-122"/>
            </a:endParaRPr>
          </a:p>
        </p:txBody>
      </p:sp>
      <p:sp>
        <p:nvSpPr>
          <p:cNvPr id="287" name="TextBox 67"/>
          <p:cNvSpPr txBox="1">
            <a:spLocks noChangeArrowheads="1"/>
          </p:cNvSpPr>
          <p:nvPr>
            <p:custDataLst>
              <p:tags r:id="rId80"/>
            </p:custDataLst>
          </p:nvPr>
        </p:nvSpPr>
        <p:spPr bwMode="auto">
          <a:xfrm>
            <a:off x="206376" y="903288"/>
            <a:ext cx="762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900" b="1" dirty="0">
                <a:latin typeface="微软雅黑" panose="020B0503020204020204" charset="-122"/>
                <a:ea typeface="微软雅黑" panose="020B0503020204020204" charset="-122"/>
              </a:rPr>
              <a:t>单位：千辆</a:t>
            </a:r>
          </a:p>
        </p:txBody>
      </p:sp>
      <p:sp>
        <p:nvSpPr>
          <p:cNvPr id="97" name="文本框 12"/>
          <p:cNvSpPr txBox="1">
            <a:spLocks noChangeArrowheads="1"/>
          </p:cNvSpPr>
          <p:nvPr/>
        </p:nvSpPr>
        <p:spPr bwMode="auto">
          <a:xfrm>
            <a:off x="930275" y="187960"/>
            <a:ext cx="8640000" cy="527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总体市场</a:t>
            </a:r>
            <a:r>
              <a:rPr lang="en-US" altLang="zh-CN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狭义乘用车产销情况（</a:t>
            </a:r>
            <a:r>
              <a:rPr lang="en-US" altLang="zh-CN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2022</a:t>
            </a:r>
            <a:r>
              <a:rPr lang="zh-CN" altLang="en-US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年</a:t>
            </a:r>
            <a:r>
              <a:rPr lang="en-US" altLang="zh-CN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1-2</a:t>
            </a:r>
            <a:r>
              <a:rPr lang="zh-CN" altLang="en-US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月</a:t>
            </a:r>
            <a:r>
              <a:rPr lang="zh-CN" altLang="en-US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份）</a:t>
            </a:r>
          </a:p>
        </p:txBody>
      </p:sp>
      <p:sp>
        <p:nvSpPr>
          <p:cNvPr id="99" name="Text Box 1470"/>
          <p:cNvSpPr txBox="1">
            <a:spLocks noChangeArrowheads="1"/>
          </p:cNvSpPr>
          <p:nvPr/>
        </p:nvSpPr>
        <p:spPr bwMode="auto">
          <a:xfrm>
            <a:off x="1517308" y="6364219"/>
            <a:ext cx="3910013" cy="248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1000" b="1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</a:rPr>
              <a:t>数据来源：乘用车市场信息联席会月报表</a:t>
            </a:r>
            <a:r>
              <a:rPr lang="en-US" altLang="zh-CN" sz="1000" b="1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000" b="1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</a:rPr>
              <a:t>终稿</a:t>
            </a:r>
          </a:p>
        </p:txBody>
      </p:sp>
      <p:sp>
        <p:nvSpPr>
          <p:cNvPr id="2" name="文本框 1"/>
          <p:cNvSpPr txBox="1"/>
          <p:nvPr/>
        </p:nvSpPr>
        <p:spPr>
          <a:xfrm rot="19500000">
            <a:off x="7461669" y="4357761"/>
            <a:ext cx="40316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CPCA</a:t>
            </a:r>
            <a:r>
              <a:rPr lang="zh-CN" altLang="en-US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乘联会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7DA82FB2-548A-48A9-85DB-1480AEAE7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A455D-95D5-41E4-A9F6-867A8246F069}" type="slidenum">
              <a:rPr lang="zh-CN" altLang="en-US" smtClean="0"/>
              <a:t>4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0458802"/>
              </p:ext>
            </p:extLst>
          </p:nvPr>
        </p:nvGraphicFramePr>
        <p:xfrm>
          <a:off x="1770997" y="872701"/>
          <a:ext cx="8650006" cy="5222672"/>
        </p:xfrm>
        <a:graphic>
          <a:graphicData uri="http://schemas.openxmlformats.org/drawingml/2006/table">
            <a:tbl>
              <a:tblPr firstRow="1" firstCol="1">
                <a:tableStyleId>{F5AB1C69-6EDB-4FF4-983F-18BD219EF322}</a:tableStyleId>
              </a:tblPr>
              <a:tblGrid>
                <a:gridCol w="5406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218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18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218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218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218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2641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　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类别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产量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批发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出口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零售</a:t>
                      </a:r>
                    </a:p>
                  </a:txBody>
                  <a:tcPr marL="7620" marR="7620" marT="7620" marB="0" anchor="ctr">
                    <a:solidFill>
                      <a:srgbClr val="00A4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417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本月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vert="eaVert" anchor="ctr"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狭义乘用车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1,494,104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1,467,221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121,892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1,257,634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641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微客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25,805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15,001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3,337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25,905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641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广义乘用车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1,519,909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1,482,222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125,229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1,283,539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6417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同期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vert="eaVert" anchor="ctr"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狭义乘用车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1,135,152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1,146,549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68,368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1,196,099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641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微客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13,482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13,970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3,432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18,885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641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广义乘用车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1,148,634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1,160,519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71,800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1,214,984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6417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同比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vert="eaVert" anchor="ctr"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狭义乘用车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31.6%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28.0%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78.3%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5.1%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641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微客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91.4%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7.4%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-2.8%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37.2%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641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广义乘用车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32.3%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27.7%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74.4%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5.6%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6417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上月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vert="eaVert" anchor="ctr"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狭义乘用车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2,043,357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2,157,236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152,376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2,077,739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2641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微客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31,559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30,250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7,822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19,885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2641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广义乘用车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2,074,916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2,187,486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160,198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2,097,624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26417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环比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vert="eaVert" anchor="ctr"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狭义乘用车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-26.9%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-32.0%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-20.0%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-39.5%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2641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微客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-18.2%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-50.4%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-57.3%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30.3%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2641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广义乘用车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-26.7%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-32.2%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-21.8%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-38.8%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6" name="Text Box 1470"/>
          <p:cNvSpPr txBox="1">
            <a:spLocks noChangeArrowheads="1"/>
          </p:cNvSpPr>
          <p:nvPr/>
        </p:nvSpPr>
        <p:spPr bwMode="auto">
          <a:xfrm>
            <a:off x="1688758" y="6249919"/>
            <a:ext cx="3910013" cy="248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1000" b="1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</a:rPr>
              <a:t>数据来源：乘用车市场信息联席会月报表</a:t>
            </a:r>
            <a:r>
              <a:rPr lang="en-US" altLang="zh-CN" sz="1000" b="1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000" b="1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</a:rPr>
              <a:t>终稿    单位：辆</a:t>
            </a:r>
          </a:p>
        </p:txBody>
      </p:sp>
      <p:sp>
        <p:nvSpPr>
          <p:cNvPr id="10" name="文本框 12"/>
          <p:cNvSpPr txBox="1">
            <a:spLocks noChangeArrowheads="1"/>
          </p:cNvSpPr>
          <p:nvPr/>
        </p:nvSpPr>
        <p:spPr bwMode="auto">
          <a:xfrm>
            <a:off x="930275" y="187960"/>
            <a:ext cx="8640000" cy="527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总体市场</a:t>
            </a:r>
            <a:r>
              <a:rPr lang="en-US" altLang="zh-CN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广义乘用车产销情况（</a:t>
            </a:r>
            <a:r>
              <a:rPr lang="en-US" altLang="zh-CN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2022</a:t>
            </a:r>
            <a:r>
              <a:rPr lang="zh-CN" altLang="en-US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年</a:t>
            </a:r>
            <a:r>
              <a:rPr lang="en-US" altLang="zh-CN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月</a:t>
            </a:r>
            <a:r>
              <a:rPr lang="zh-CN" altLang="en-US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份）</a:t>
            </a:r>
          </a:p>
        </p:txBody>
      </p:sp>
      <p:sp>
        <p:nvSpPr>
          <p:cNvPr id="13" name="文本框 12"/>
          <p:cNvSpPr txBox="1"/>
          <p:nvPr/>
        </p:nvSpPr>
        <p:spPr>
          <a:xfrm rot="19500000">
            <a:off x="2152650" y="2041525"/>
            <a:ext cx="40316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CPCA</a:t>
            </a:r>
            <a:r>
              <a:rPr lang="zh-CN" altLang="en-US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乘联会</a:t>
            </a:r>
          </a:p>
        </p:txBody>
      </p:sp>
      <p:sp>
        <p:nvSpPr>
          <p:cNvPr id="2" name="文本框 1"/>
          <p:cNvSpPr txBox="1"/>
          <p:nvPr/>
        </p:nvSpPr>
        <p:spPr>
          <a:xfrm rot="19500000">
            <a:off x="5940425" y="3853815"/>
            <a:ext cx="40316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CPCA</a:t>
            </a:r>
            <a:r>
              <a:rPr lang="zh-CN" altLang="en-US" sz="5000" b="1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乘联会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F4D459AE-EDFF-4ADC-87D7-1A4DD2C5A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A455D-95D5-41E4-A9F6-867A8246F069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对象 5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59960752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4" name="think-cell 幻灯片" r:id="rId82" imgW="9525" imgH="9525" progId="TCLayout.ActiveDocument.1">
                  <p:embed/>
                </p:oleObj>
              </mc:Choice>
              <mc:Fallback>
                <p:oleObj name="think-cell 幻灯片" r:id="rId82" imgW="9525" imgH="9525" progId="TCLayout.ActiveDocument.1">
                  <p:embed/>
                  <p:pic>
                    <p:nvPicPr>
                      <p:cNvPr id="0" name="对象 5" hidden="1"/>
                      <p:cNvPicPr/>
                      <p:nvPr/>
                    </p:nvPicPr>
                    <p:blipFill>
                      <a:blip r:embed="rId8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文本框 12"/>
          <p:cNvSpPr txBox="1"/>
          <p:nvPr/>
        </p:nvSpPr>
        <p:spPr>
          <a:xfrm rot="19500000">
            <a:off x="1561194" y="2025651"/>
            <a:ext cx="40316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CPCA</a:t>
            </a:r>
            <a:r>
              <a:rPr lang="zh-CN" altLang="en-US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乘联会</a:t>
            </a:r>
          </a:p>
        </p:txBody>
      </p:sp>
      <p:sp>
        <p:nvSpPr>
          <p:cNvPr id="288" name="矩形 287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aphicFrame>
        <p:nvGraphicFramePr>
          <p:cNvPr id="99" name="Chart 3">
            <a:extLst>
              <a:ext uri="{FF2B5EF4-FFF2-40B4-BE49-F238E27FC236}">
                <a16:creationId xmlns:a16="http://schemas.microsoft.com/office/drawing/2014/main" id="{4804F54A-AB85-490F-8321-FFECA65FD9D5}"/>
              </a:ext>
            </a:extLst>
          </p:cNvPr>
          <p:cNvGraphicFramePr/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648980083"/>
              </p:ext>
            </p:extLst>
          </p:nvPr>
        </p:nvGraphicFramePr>
        <p:xfrm>
          <a:off x="1625600" y="925513"/>
          <a:ext cx="9520238" cy="747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4"/>
          </a:graphicData>
        </a:graphic>
      </p:graphicFrame>
      <p:sp>
        <p:nvSpPr>
          <p:cNvPr id="174" name="文本占位符 2"/>
          <p:cNvSpPr>
            <a:spLocks noGrp="1"/>
          </p:cNvSpPr>
          <p:nvPr>
            <p:custDataLst>
              <p:tags r:id="rId5"/>
            </p:custDataLst>
          </p:nvPr>
        </p:nvSpPr>
        <p:spPr bwMode="gray">
          <a:xfrm>
            <a:off x="5770563" y="1177925"/>
            <a:ext cx="382588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6F4919B1-374F-42F1-BB6F-D364F9F929A8}" type="datetime'1'''''''''''''''''''''''''',''53''''''''''''''''''''9'''''''">
              <a:rPr lang="zh-CN" altLang="en-US" sz="1000" b="1" smtClean="0"/>
              <a:pPr/>
              <a:t>1,539</a:t>
            </a:fld>
            <a:endParaRPr lang="zh-CN" altLang="en-US" sz="1000" b="1" dirty="0">
              <a:sym typeface="微软雅黑" panose="020B0503020204020204" charset="-122"/>
            </a:endParaRPr>
          </a:p>
        </p:txBody>
      </p:sp>
      <p:sp>
        <p:nvSpPr>
          <p:cNvPr id="169" name="文本占位符 2"/>
          <p:cNvSpPr>
            <a:spLocks noGrp="1"/>
          </p:cNvSpPr>
          <p:nvPr>
            <p:custDataLst>
              <p:tags r:id="rId6"/>
            </p:custDataLst>
          </p:nvPr>
        </p:nvSpPr>
        <p:spPr bwMode="gray">
          <a:xfrm>
            <a:off x="3217863" y="1374775"/>
            <a:ext cx="382588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9A24B1ED-2410-42AB-9B04-4320CC96AFF2}" type="datetime'''''''''1,''''''85''''''''''''''''''''''2'''''">
              <a:rPr lang="zh-CN" altLang="en-US" sz="1000" b="1" smtClean="0"/>
              <a:pPr/>
              <a:t>1,852</a:t>
            </a:fld>
            <a:endParaRPr lang="zh-CN" altLang="en-US" sz="1000" b="1" dirty="0">
              <a:sym typeface="微软雅黑" panose="020B0503020204020204" charset="-122"/>
            </a:endParaRPr>
          </a:p>
        </p:txBody>
      </p:sp>
      <p:sp>
        <p:nvSpPr>
          <p:cNvPr id="161" name="文本占位符 2"/>
          <p:cNvSpPr>
            <a:spLocks noGrp="1"/>
          </p:cNvSpPr>
          <p:nvPr>
            <p:custDataLst>
              <p:tags r:id="rId7"/>
            </p:custDataLst>
          </p:nvPr>
        </p:nvSpPr>
        <p:spPr bwMode="gray">
          <a:xfrm>
            <a:off x="1752600" y="1370013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A2ACC4AA-0044-487F-951A-61DAA08E1BEC}" type="datetime'''''1'''''''''''''''''''',''''''''''''8''86''''''''''''''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1,886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147" name="文本占位符 2">
            <a:extLst>
              <a:ext uri="{FF2B5EF4-FFF2-40B4-BE49-F238E27FC236}">
                <a16:creationId xmlns:a16="http://schemas.microsoft.com/office/drawing/2014/main" id="{11376059-4C1F-43E4-9D00-F3743ABCCC8E}"/>
              </a:ext>
            </a:extLst>
          </p:cNvPr>
          <p:cNvSpPr>
            <a:spLocks noGrp="1"/>
          </p:cNvSpPr>
          <p:nvPr>
            <p:custDataLst>
              <p:tags r:id="rId8"/>
            </p:custDataLst>
          </p:nvPr>
        </p:nvSpPr>
        <p:spPr bwMode="gray">
          <a:xfrm>
            <a:off x="1752600" y="1084263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8BB7C149-C61B-4C4C-95AC-F70899CCDB88}" type="datetime'''''''''''''''''''''''''2,''''0''''7''5'''">
              <a:rPr lang="zh-CN" altLang="en-US" sz="1000" b="1" smtClean="0">
                <a:solidFill>
                  <a:srgbClr val="2DB4C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2,075</a:t>
            </a:fld>
            <a:endParaRPr lang="zh-CN" altLang="en-US" sz="1000" b="1" dirty="0">
              <a:solidFill>
                <a:srgbClr val="2DB4C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64" name="文本占位符 2"/>
          <p:cNvSpPr>
            <a:spLocks noGrp="1"/>
          </p:cNvSpPr>
          <p:nvPr>
            <p:custDataLst>
              <p:tags r:id="rId9"/>
            </p:custDataLst>
          </p:nvPr>
        </p:nvSpPr>
        <p:spPr bwMode="gray">
          <a:xfrm>
            <a:off x="4068763" y="1398588"/>
            <a:ext cx="382588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61DB66DE-998A-4DB6-9487-6E6035DC0149}" type="datetime'''''1'''''''''',''''''6''''''''''''''''''''8''''''''''''''''4'">
              <a:rPr lang="zh-CN" altLang="en-US" sz="1000" b="1" smtClean="0"/>
              <a:pPr/>
              <a:t>1,684</a:t>
            </a:fld>
            <a:endParaRPr lang="zh-CN" altLang="en-US" sz="1000" b="1" dirty="0">
              <a:sym typeface="微软雅黑" panose="020B0503020204020204" charset="-122"/>
            </a:endParaRPr>
          </a:p>
        </p:txBody>
      </p:sp>
      <p:sp>
        <p:nvSpPr>
          <p:cNvPr id="167" name="文本占位符 2"/>
          <p:cNvSpPr>
            <a:spLocks noGrp="1"/>
          </p:cNvSpPr>
          <p:nvPr>
            <p:custDataLst>
              <p:tags r:id="rId10"/>
            </p:custDataLst>
          </p:nvPr>
        </p:nvSpPr>
        <p:spPr bwMode="gray">
          <a:xfrm>
            <a:off x="2368550" y="1476375"/>
            <a:ext cx="382588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34EEEAE9-9882-4EB7-B11D-D87F99CA6EB1}" type="datetime'1'',''''''''''''''''''''''1''4''''''''''''9'''''''''''''''''">
              <a:rPr lang="zh-CN" altLang="en-US" sz="1000" b="1" smtClean="0"/>
              <a:pPr/>
              <a:t>1,149</a:t>
            </a:fld>
            <a:endParaRPr lang="zh-CN" altLang="en-US" sz="1000" b="1" dirty="0">
              <a:sym typeface="微软雅黑" panose="020B0503020204020204" charset="-122"/>
            </a:endParaRPr>
          </a:p>
        </p:txBody>
      </p:sp>
      <p:sp>
        <p:nvSpPr>
          <p:cNvPr id="172" name="文本占位符 2"/>
          <p:cNvSpPr>
            <a:spLocks noGrp="1"/>
          </p:cNvSpPr>
          <p:nvPr>
            <p:custDataLst>
              <p:tags r:id="rId11"/>
            </p:custDataLst>
          </p:nvPr>
        </p:nvSpPr>
        <p:spPr bwMode="gray">
          <a:xfrm>
            <a:off x="4919663" y="1166813"/>
            <a:ext cx="382588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EFF72CA3-F512-44A8-8C3C-939F0425C931}" type="datetime'''''''''''''''1'',''''''''6''''''''''''''''0''''7'''''">
              <a:rPr lang="zh-CN" altLang="en-US" sz="1000" b="1" smtClean="0"/>
              <a:pPr/>
              <a:t>1,607</a:t>
            </a:fld>
            <a:endParaRPr lang="zh-CN" altLang="en-US" sz="1000" b="1" dirty="0">
              <a:sym typeface="微软雅黑" panose="020B0503020204020204" charset="-122"/>
            </a:endParaRPr>
          </a:p>
        </p:txBody>
      </p:sp>
      <p:sp>
        <p:nvSpPr>
          <p:cNvPr id="162" name="文本占位符 2"/>
          <p:cNvSpPr>
            <a:spLocks noGrp="1"/>
          </p:cNvSpPr>
          <p:nvPr>
            <p:custDataLst>
              <p:tags r:id="rId12"/>
            </p:custDataLst>
          </p:nvPr>
        </p:nvSpPr>
        <p:spPr bwMode="gray">
          <a:xfrm>
            <a:off x="6619875" y="1176338"/>
            <a:ext cx="382588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7A592A27-2CEE-497F-B859-9D738AB84803}" type="datetime'''''''''1,''''5''''5''''''''''''''''''''''1'''''''''''''">
              <a:rPr lang="zh-CN" altLang="en-US" sz="1000" b="1" smtClean="0"/>
              <a:pPr/>
              <a:t>1,551</a:t>
            </a:fld>
            <a:endParaRPr lang="zh-CN" altLang="en-US" sz="1000" b="1" dirty="0">
              <a:sym typeface="微软雅黑" panose="020B0503020204020204" charset="-122"/>
            </a:endParaRPr>
          </a:p>
        </p:txBody>
      </p:sp>
      <p:sp>
        <p:nvSpPr>
          <p:cNvPr id="88" name="文本占位符 2">
            <a:extLst>
              <a:ext uri="{FF2B5EF4-FFF2-40B4-BE49-F238E27FC236}">
                <a16:creationId xmlns:a16="http://schemas.microsoft.com/office/drawing/2014/main" id="{5528C87F-9C15-4F1E-B591-9444CA10B430}"/>
              </a:ext>
            </a:extLst>
          </p:cNvPr>
          <p:cNvSpPr>
            <a:spLocks noGrp="1"/>
          </p:cNvSpPr>
          <p:nvPr>
            <p:custDataLst>
              <p:tags r:id="rId13"/>
            </p:custDataLst>
          </p:nvPr>
        </p:nvSpPr>
        <p:spPr bwMode="gray">
          <a:xfrm>
            <a:off x="2368550" y="1163638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97339B0C-6563-4029-9121-7963A055CC00}" type="datetime'1'',''5''''''''''''''''''''''2''''''''''0'''''''''''''''">
              <a:rPr lang="zh-CN" altLang="en-US" sz="1000" b="1" smtClean="0">
                <a:solidFill>
                  <a:srgbClr val="2DB4C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pPr/>
              <a:t>1,520</a:t>
            </a:fld>
            <a:endParaRPr lang="zh-CN" altLang="en-US" sz="1000" b="1" dirty="0">
              <a:solidFill>
                <a:srgbClr val="2DB4C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77" name="文本占位符 2"/>
          <p:cNvSpPr>
            <a:spLocks noGrp="1"/>
          </p:cNvSpPr>
          <p:nvPr>
            <p:custDataLst>
              <p:tags r:id="rId14"/>
            </p:custDataLst>
          </p:nvPr>
        </p:nvSpPr>
        <p:spPr bwMode="gray">
          <a:xfrm>
            <a:off x="7470775" y="1179513"/>
            <a:ext cx="382588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1D89FB9F-F71C-4AE2-AF3C-6900705C49C9}" type="datetime'''''''''''''''1'''''''''''''''''''''',''''''''''''5''1''9'''">
              <a:rPr lang="zh-CN" altLang="en-US" sz="1000" b="1" smtClean="0"/>
              <a:pPr/>
              <a:t>1,519</a:t>
            </a:fld>
            <a:endParaRPr lang="zh-CN" altLang="en-US" sz="1000" b="1" dirty="0">
              <a:sym typeface="微软雅黑" panose="020B0503020204020204" charset="-122"/>
            </a:endParaRPr>
          </a:p>
        </p:txBody>
      </p:sp>
      <p:sp>
        <p:nvSpPr>
          <p:cNvPr id="179" name="文本占位符 2"/>
          <p:cNvSpPr>
            <a:spLocks noGrp="1"/>
          </p:cNvSpPr>
          <p:nvPr>
            <p:custDataLst>
              <p:tags r:id="rId15"/>
            </p:custDataLst>
          </p:nvPr>
        </p:nvSpPr>
        <p:spPr bwMode="gray">
          <a:xfrm>
            <a:off x="8321675" y="1147763"/>
            <a:ext cx="382588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1ECE2C2D-1ED8-4BE4-8ECA-1B7C0622E336}" type="datetime'''''''''''''''''''''''''''''''''1'''',7''38'''">
              <a:rPr lang="zh-CN" altLang="en-US" sz="1000" b="1" smtClean="0"/>
              <a:pPr/>
              <a:t>1,738</a:t>
            </a:fld>
            <a:endParaRPr lang="zh-CN" altLang="en-US" sz="1000" b="1" dirty="0">
              <a:sym typeface="微软雅黑" panose="020B0503020204020204" charset="-122"/>
            </a:endParaRPr>
          </a:p>
        </p:txBody>
      </p:sp>
      <p:sp>
        <p:nvSpPr>
          <p:cNvPr id="168" name="文本占位符 2"/>
          <p:cNvSpPr>
            <a:spLocks noGrp="1"/>
          </p:cNvSpPr>
          <p:nvPr>
            <p:custDataLst>
              <p:tags r:id="rId16"/>
            </p:custDataLst>
          </p:nvPr>
        </p:nvSpPr>
        <p:spPr bwMode="gray">
          <a:xfrm>
            <a:off x="9172575" y="1112838"/>
            <a:ext cx="382588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F9950231-D11F-4EC8-8A2A-EFA96C19D06F}" type="datetime'''''''''''''''''''1'''',''''''''''9''''''''''88'">
              <a:rPr lang="zh-CN" altLang="en-US" sz="1000" b="1" smtClean="0"/>
              <a:pPr/>
              <a:t>1,988</a:t>
            </a:fld>
            <a:endParaRPr lang="zh-CN" altLang="en-US" sz="1000" b="1" dirty="0">
              <a:sym typeface="微软雅黑" panose="020B0503020204020204" charset="-122"/>
            </a:endParaRPr>
          </a:p>
        </p:txBody>
      </p:sp>
      <p:sp>
        <p:nvSpPr>
          <p:cNvPr id="182" name="文本占位符 2"/>
          <p:cNvSpPr>
            <a:spLocks noGrp="1"/>
          </p:cNvSpPr>
          <p:nvPr>
            <p:custDataLst>
              <p:tags r:id="rId17"/>
            </p:custDataLst>
          </p:nvPr>
        </p:nvSpPr>
        <p:spPr bwMode="gray">
          <a:xfrm>
            <a:off x="10021888" y="1071563"/>
            <a:ext cx="382588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7EF7EFE4-EB33-4503-8D6A-FFA7E16DFD4C}" type="datetime'''''2'',''2''''''''''''''''''''''''''''''''7''''''''''0'">
              <a:rPr lang="zh-CN" altLang="en-US" sz="1000" b="1" smtClean="0"/>
              <a:pPr/>
              <a:t>2,270</a:t>
            </a:fld>
            <a:endParaRPr lang="zh-CN" altLang="en-US" sz="1000" b="1" dirty="0">
              <a:sym typeface="微软雅黑" panose="020B0503020204020204" charset="-122"/>
            </a:endParaRPr>
          </a:p>
        </p:txBody>
      </p:sp>
      <p:sp>
        <p:nvSpPr>
          <p:cNvPr id="145" name="文本占位符 2"/>
          <p:cNvSpPr>
            <a:spLocks noGrp="1"/>
          </p:cNvSpPr>
          <p:nvPr>
            <p:custDataLst>
              <p:tags r:id="rId18"/>
            </p:custDataLst>
          </p:nvPr>
        </p:nvSpPr>
        <p:spPr bwMode="gray">
          <a:xfrm>
            <a:off x="10872788" y="1277938"/>
            <a:ext cx="382588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fld id="{485E095E-AF48-4BD1-BD94-44012E9EF6AA}" type="datetime'2'''''''''',''''''''''''''''''5''''''''''''''''''1''''6'">
              <a:rPr lang="zh-CN" altLang="en-US" sz="1000" b="1" smtClean="0"/>
              <a:pPr/>
              <a:t>2,516</a:t>
            </a:fld>
            <a:endParaRPr lang="zh-CN" altLang="en-US" sz="1000" b="1" dirty="0">
              <a:sym typeface="微软雅黑" panose="020B0503020204020204" charset="-122"/>
            </a:endParaRPr>
          </a:p>
        </p:txBody>
      </p:sp>
      <p:graphicFrame>
        <p:nvGraphicFramePr>
          <p:cNvPr id="107" name="Chart 3">
            <a:extLst>
              <a:ext uri="{FF2B5EF4-FFF2-40B4-BE49-F238E27FC236}">
                <a16:creationId xmlns:a16="http://schemas.microsoft.com/office/drawing/2014/main" id="{EFC6B88C-2623-43A5-A4F5-1110C5F36351}"/>
              </a:ext>
            </a:extLst>
          </p:cNvPr>
          <p:cNvGraphicFramePr/>
          <p:nvPr>
            <p:custDataLst>
              <p:tags r:id="rId19"/>
            </p:custDataLst>
            <p:extLst>
              <p:ext uri="{D42A27DB-BD31-4B8C-83A1-F6EECF244321}">
                <p14:modId xmlns:p14="http://schemas.microsoft.com/office/powerpoint/2010/main" val="3567200952"/>
              </p:ext>
            </p:extLst>
          </p:nvPr>
        </p:nvGraphicFramePr>
        <p:xfrm>
          <a:off x="1625600" y="1620838"/>
          <a:ext cx="9520238" cy="693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5"/>
          </a:graphicData>
        </a:graphic>
      </p:graphicFrame>
      <p:sp>
        <p:nvSpPr>
          <p:cNvPr id="201" name="文本占位符 2"/>
          <p:cNvSpPr>
            <a:spLocks noGrp="1"/>
          </p:cNvSpPr>
          <p:nvPr>
            <p:custDataLst>
              <p:tags r:id="rId20"/>
            </p:custDataLst>
          </p:nvPr>
        </p:nvSpPr>
        <p:spPr bwMode="gray">
          <a:xfrm>
            <a:off x="4919663" y="1809750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4A47C522-CBC4-44E9-AF2D-D7265C25E74B}" type="datetime'''1'''''''''''''''''',''''''''''''''''''''''6''''''''''45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1,645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190" name="文本占位符 2"/>
          <p:cNvSpPr>
            <a:spLocks noGrp="1"/>
          </p:cNvSpPr>
          <p:nvPr>
            <p:custDataLst>
              <p:tags r:id="rId21"/>
            </p:custDataLst>
          </p:nvPr>
        </p:nvSpPr>
        <p:spPr bwMode="gray">
          <a:xfrm>
            <a:off x="1752600" y="2014538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2A156326-8754-41AA-80AB-EF0D528B091B}" type="datetime'''''''2'''''''',''0''''''''4''''''''''''''8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2,048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175" name="文本占位符 2">
            <a:extLst>
              <a:ext uri="{FF2B5EF4-FFF2-40B4-BE49-F238E27FC236}">
                <a16:creationId xmlns:a16="http://schemas.microsoft.com/office/drawing/2014/main" id="{155572C5-E69F-47BC-A5ED-9787BD116D61}"/>
              </a:ext>
            </a:extLst>
          </p:cNvPr>
          <p:cNvSpPr>
            <a:spLocks noGrp="1"/>
          </p:cNvSpPr>
          <p:nvPr>
            <p:custDataLst>
              <p:tags r:id="rId22"/>
            </p:custDataLst>
          </p:nvPr>
        </p:nvSpPr>
        <p:spPr bwMode="gray">
          <a:xfrm>
            <a:off x="1752600" y="1738313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C8F41394-8DE3-469C-9EA4-6A9C49A500CA}" type="datetime'''2'''',''''''''''''''''''1''''''''''''''''''''''''''8''7'''''">
              <a:rPr lang="zh-CN" altLang="en-US" sz="1000" b="1" smtClean="0">
                <a:solidFill>
                  <a:srgbClr val="2DB4C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2,187</a:t>
            </a:fld>
            <a:endParaRPr lang="zh-CN" altLang="en-US" sz="1000" b="1" dirty="0">
              <a:solidFill>
                <a:srgbClr val="2DB4C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00" name="文本占位符 2"/>
          <p:cNvSpPr>
            <a:spLocks noGrp="1"/>
          </p:cNvSpPr>
          <p:nvPr>
            <p:custDataLst>
              <p:tags r:id="rId23"/>
            </p:custDataLst>
          </p:nvPr>
        </p:nvSpPr>
        <p:spPr bwMode="gray">
          <a:xfrm>
            <a:off x="4068763" y="2062163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1F1BCAD8-2D56-483F-9431-90E8893D38CA}" type="datetime'''''1,''''''''''6''''''''''''''''''9''''''''''''''8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1,698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100" name="文本占位符 2">
            <a:extLst>
              <a:ext uri="{FF2B5EF4-FFF2-40B4-BE49-F238E27FC236}">
                <a16:creationId xmlns:a16="http://schemas.microsoft.com/office/drawing/2014/main" id="{3C0627F7-5274-4B70-9395-E8FF57A212B3}"/>
              </a:ext>
            </a:extLst>
          </p:cNvPr>
          <p:cNvSpPr>
            <a:spLocks noGrp="1"/>
          </p:cNvSpPr>
          <p:nvPr>
            <p:custDataLst>
              <p:tags r:id="rId24"/>
            </p:custDataLst>
          </p:nvPr>
        </p:nvSpPr>
        <p:spPr bwMode="gray">
          <a:xfrm>
            <a:off x="2368550" y="1831975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BFDE7904-7CCD-4AF2-9060-500266672BEC}" type="datetime'''''''1'''''''''''',''48''''''''''''''''''''''''''2'''''''''''">
              <a:rPr lang="zh-CN" altLang="en-US" sz="1000" b="1" smtClean="0">
                <a:solidFill>
                  <a:srgbClr val="2DB4C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pPr/>
              <a:t>1,482</a:t>
            </a:fld>
            <a:endParaRPr lang="zh-CN" altLang="en-US" sz="1000" b="1" dirty="0">
              <a:solidFill>
                <a:srgbClr val="2DB4C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96" name="文本占位符 2"/>
          <p:cNvSpPr>
            <a:spLocks noGrp="1"/>
          </p:cNvSpPr>
          <p:nvPr>
            <p:custDataLst>
              <p:tags r:id="rId25"/>
            </p:custDataLst>
          </p:nvPr>
        </p:nvSpPr>
        <p:spPr bwMode="gray">
          <a:xfrm>
            <a:off x="3217863" y="2038350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B43D0B44-E368-4991-A462-A696744F3818}" type="datetime'''1'',8''''''''7''''4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1,874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205" name="文本占位符 2"/>
          <p:cNvSpPr>
            <a:spLocks noGrp="1"/>
          </p:cNvSpPr>
          <p:nvPr>
            <p:custDataLst>
              <p:tags r:id="rId26"/>
            </p:custDataLst>
          </p:nvPr>
        </p:nvSpPr>
        <p:spPr bwMode="gray">
          <a:xfrm>
            <a:off x="7470775" y="1822450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7D967BF1-0515-4A70-88C0-6D884C1BE2FE}" type="datetime'''1,''''''''''''''''''5''''''''''''5''2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1,552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194" name="文本占位符 2"/>
          <p:cNvSpPr>
            <a:spLocks noGrp="1"/>
          </p:cNvSpPr>
          <p:nvPr>
            <p:custDataLst>
              <p:tags r:id="rId27"/>
            </p:custDataLst>
          </p:nvPr>
        </p:nvSpPr>
        <p:spPr bwMode="gray">
          <a:xfrm>
            <a:off x="2368550" y="2132013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3BCC01F2-867B-4DC9-96A3-D0A1AF078137}" type="datetime'1,''''''1''''''''''''6''''''''''''''''''''''1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1,161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209" name="文本占位符 2"/>
          <p:cNvSpPr>
            <a:spLocks noGrp="1"/>
          </p:cNvSpPr>
          <p:nvPr>
            <p:custDataLst>
              <p:tags r:id="rId28"/>
            </p:custDataLst>
          </p:nvPr>
        </p:nvSpPr>
        <p:spPr bwMode="gray">
          <a:xfrm>
            <a:off x="9172575" y="1762125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294525D1-C219-4580-AC6B-EC304E5F6308}" type="datetime'''2,''''''0''''''''0''''''6''''''''''''''''''''''''''''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2,006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204" name="文本占位符 2"/>
          <p:cNvSpPr>
            <a:spLocks noGrp="1"/>
          </p:cNvSpPr>
          <p:nvPr>
            <p:custDataLst>
              <p:tags r:id="rId29"/>
            </p:custDataLst>
          </p:nvPr>
        </p:nvSpPr>
        <p:spPr bwMode="gray">
          <a:xfrm>
            <a:off x="6619875" y="1822450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24E052A2-015F-40F0-A952-F3476DF98095}" type="datetime'''''''''1,''''''''''''''''''''''''54''''''''''''''7''''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1,547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199" name="文本占位符 2"/>
          <p:cNvSpPr>
            <a:spLocks noGrp="1"/>
          </p:cNvSpPr>
          <p:nvPr>
            <p:custDataLst>
              <p:tags r:id="rId30"/>
            </p:custDataLst>
          </p:nvPr>
        </p:nvSpPr>
        <p:spPr bwMode="gray">
          <a:xfrm>
            <a:off x="5770563" y="1820863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F3EF8CD8-4523-4C0F-9D04-1A25F3356A36}" type="datetime'''''''''''1'''',5''6''''''''''''''''''''''''''''''''''7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1,567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207" name="文本占位符 2"/>
          <p:cNvSpPr>
            <a:spLocks noGrp="1"/>
          </p:cNvSpPr>
          <p:nvPr>
            <p:custDataLst>
              <p:tags r:id="rId31"/>
            </p:custDataLst>
          </p:nvPr>
        </p:nvSpPr>
        <p:spPr bwMode="gray">
          <a:xfrm>
            <a:off x="8321675" y="1795463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F1B4B1C7-0152-4DD4-89E0-8A76E8701363}" type="datetime'''''''''''''''''1'''''''''''',7''''''''57''''''''''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1,757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210" name="文本占位符 2"/>
          <p:cNvSpPr>
            <a:spLocks noGrp="1"/>
          </p:cNvSpPr>
          <p:nvPr>
            <p:custDataLst>
              <p:tags r:id="rId32"/>
            </p:custDataLst>
          </p:nvPr>
        </p:nvSpPr>
        <p:spPr bwMode="gray">
          <a:xfrm>
            <a:off x="10021888" y="1736725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AFD75D21-0580-49D7-BE21-D6F21161DF7E}" type="datetime'''''''''''''''''''''''''''2'''',''1''''''9''3''''''''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2,193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211" name="文本占位符 2"/>
          <p:cNvSpPr>
            <a:spLocks noGrp="1"/>
          </p:cNvSpPr>
          <p:nvPr>
            <p:custDataLst>
              <p:tags r:id="rId33"/>
            </p:custDataLst>
          </p:nvPr>
        </p:nvSpPr>
        <p:spPr bwMode="gray">
          <a:xfrm>
            <a:off x="10872788" y="1966913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2C3D8573-277D-4DA6-B273-AF2603FEC064}" type="datetime'''''''''2'''',40''''''''''''''''''''''''''''''''''8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2,408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graphicFrame>
        <p:nvGraphicFramePr>
          <p:cNvPr id="114" name="Chart 3">
            <a:extLst>
              <a:ext uri="{FF2B5EF4-FFF2-40B4-BE49-F238E27FC236}">
                <a16:creationId xmlns:a16="http://schemas.microsoft.com/office/drawing/2014/main" id="{B701BCA0-3C5C-42E9-87CB-F3AA475ACD87}"/>
              </a:ext>
            </a:extLst>
          </p:cNvPr>
          <p:cNvGraphicFramePr/>
          <p:nvPr>
            <p:custDataLst>
              <p:tags r:id="rId34"/>
            </p:custDataLst>
            <p:extLst>
              <p:ext uri="{D42A27DB-BD31-4B8C-83A1-F6EECF244321}">
                <p14:modId xmlns:p14="http://schemas.microsoft.com/office/powerpoint/2010/main" val="2385424015"/>
              </p:ext>
            </p:extLst>
          </p:nvPr>
        </p:nvGraphicFramePr>
        <p:xfrm>
          <a:off x="1625600" y="2197100"/>
          <a:ext cx="9520238" cy="78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6"/>
          </a:graphicData>
        </a:graphic>
      </p:graphicFrame>
      <p:sp>
        <p:nvSpPr>
          <p:cNvPr id="217" name="文本占位符 2"/>
          <p:cNvSpPr>
            <a:spLocks noGrp="1"/>
          </p:cNvSpPr>
          <p:nvPr>
            <p:custDataLst>
              <p:tags r:id="rId35"/>
            </p:custDataLst>
          </p:nvPr>
        </p:nvSpPr>
        <p:spPr bwMode="gray">
          <a:xfrm>
            <a:off x="1752600" y="2693988"/>
            <a:ext cx="1905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BB726654-428B-4C45-9A7C-1ED7B31D7B2D}" type="datetime'''8''''''''''''''''''4''''''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84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220" name="文本占位符 2"/>
          <p:cNvSpPr>
            <a:spLocks noGrp="1"/>
          </p:cNvSpPr>
          <p:nvPr>
            <p:custDataLst>
              <p:tags r:id="rId36"/>
            </p:custDataLst>
          </p:nvPr>
        </p:nvSpPr>
        <p:spPr bwMode="gray">
          <a:xfrm>
            <a:off x="3313113" y="2690813"/>
            <a:ext cx="1905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9F06A2E8-E78E-4346-8166-7D533289F781}" type="datetime'''''''''''''''''''''''''''''''''''8''''''''''''5''''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85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 useBgFill="1">
        <p:nvSpPr>
          <p:cNvPr id="218" name="文本占位符 2">
            <a:extLst>
              <a:ext uri="{FF2B5EF4-FFF2-40B4-BE49-F238E27FC236}">
                <a16:creationId xmlns:a16="http://schemas.microsoft.com/office/drawing/2014/main" id="{87F5B453-D2C7-4D34-B71A-38BBF511E82D}"/>
              </a:ext>
            </a:extLst>
          </p:cNvPr>
          <p:cNvSpPr>
            <a:spLocks noGrp="1"/>
          </p:cNvSpPr>
          <p:nvPr>
            <p:custDataLst>
              <p:tags r:id="rId37"/>
            </p:custDataLst>
          </p:nvPr>
        </p:nvSpPr>
        <p:spPr bwMode="gray">
          <a:xfrm>
            <a:off x="1762125" y="2327275"/>
            <a:ext cx="268288" cy="15240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ctr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fld id="{9140573C-20A7-4F5A-9217-DC6AEA3894B1}" type="datetime'''''1''''''''''''''''''''''''''''''''''6''''''''''''''0'''">
              <a:rPr lang="zh-CN" altLang="en-US" sz="1000" b="1" smtClean="0">
                <a:solidFill>
                  <a:srgbClr val="2DB4C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160</a:t>
            </a:fld>
            <a:endParaRPr lang="zh-CN" altLang="en-US" sz="1000" b="1" dirty="0">
              <a:solidFill>
                <a:srgbClr val="2DB4C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27" name="文本占位符 2"/>
          <p:cNvSpPr>
            <a:spLocks noGrp="1"/>
          </p:cNvSpPr>
          <p:nvPr>
            <p:custDataLst>
              <p:tags r:id="rId38"/>
            </p:custDataLst>
          </p:nvPr>
        </p:nvSpPr>
        <p:spPr bwMode="gray">
          <a:xfrm>
            <a:off x="10079038" y="2500313"/>
            <a:ext cx="2682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A52DBC78-44E7-40FD-9971-685AE9218218}" type="datetime'''''''''1''''''''''''''''''''''''4''''''''''''''''''''7''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147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225" name="文本占位符 2"/>
          <p:cNvSpPr>
            <a:spLocks noGrp="1"/>
          </p:cNvSpPr>
          <p:nvPr>
            <p:custDataLst>
              <p:tags r:id="rId39"/>
            </p:custDataLst>
          </p:nvPr>
        </p:nvSpPr>
        <p:spPr bwMode="gray">
          <a:xfrm>
            <a:off x="5014913" y="2654300"/>
            <a:ext cx="1905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A3DE07D3-2831-43F2-BEB7-6DACBD28D436}" type="datetime'''''9''''''''''''''''''''''7''''''''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97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219" name="文本占位符 2"/>
          <p:cNvSpPr>
            <a:spLocks noGrp="1"/>
          </p:cNvSpPr>
          <p:nvPr>
            <p:custDataLst>
              <p:tags r:id="rId40"/>
            </p:custDataLst>
          </p:nvPr>
        </p:nvSpPr>
        <p:spPr bwMode="gray">
          <a:xfrm>
            <a:off x="2463800" y="2732088"/>
            <a:ext cx="1905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DB58FD44-FDF4-4AF8-B805-6480E556A78C}" type="datetime'''''''''''''''7''''''''''''''''''''''''''''''''''''''2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72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221" name="文本占位符 2"/>
          <p:cNvSpPr>
            <a:spLocks noGrp="1"/>
          </p:cNvSpPr>
          <p:nvPr>
            <p:custDataLst>
              <p:tags r:id="rId41"/>
            </p:custDataLst>
          </p:nvPr>
        </p:nvSpPr>
        <p:spPr bwMode="gray">
          <a:xfrm>
            <a:off x="4164013" y="2649538"/>
            <a:ext cx="1905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E834A3D5-E3DB-46B5-BF89-B3B30D945E18}" type="datetime'''''''''''''''''''''''9''''''''''9''''''''''''''''''''''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99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230" name="文本占位符 2"/>
          <p:cNvSpPr>
            <a:spLocks noGrp="1"/>
          </p:cNvSpPr>
          <p:nvPr>
            <p:custDataLst>
              <p:tags r:id="rId42"/>
            </p:custDataLst>
          </p:nvPr>
        </p:nvSpPr>
        <p:spPr bwMode="gray">
          <a:xfrm>
            <a:off x="6677025" y="2589213"/>
            <a:ext cx="2682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F9E7925F-CFB2-4DE0-A146-FFDBC0F74D77}" type="datetime'''''1''''''''1''''''''''8''''''''''''''''''''''''''''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118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228" name="文本占位符 2"/>
          <p:cNvSpPr>
            <a:spLocks noGrp="1"/>
          </p:cNvSpPr>
          <p:nvPr>
            <p:custDataLst>
              <p:tags r:id="rId43"/>
            </p:custDataLst>
          </p:nvPr>
        </p:nvSpPr>
        <p:spPr bwMode="gray">
          <a:xfrm>
            <a:off x="5827713" y="2643188"/>
            <a:ext cx="2682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C3BB92C3-F20E-4023-90D8-D82978A7A5DC}" type="datetime'''''''''''''''''1''''00''''''''''''''''''''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100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214" name="文本占位符 2"/>
          <p:cNvSpPr>
            <a:spLocks noGrp="1"/>
          </p:cNvSpPr>
          <p:nvPr>
            <p:custDataLst>
              <p:tags r:id="rId44"/>
            </p:custDataLst>
          </p:nvPr>
        </p:nvSpPr>
        <p:spPr bwMode="gray">
          <a:xfrm>
            <a:off x="7527925" y="2547938"/>
            <a:ext cx="2682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508ED846-55BE-4612-AB35-9C0F62AFC72D}" type="datetime'''''''''''1''''''''''''''''''''''''''''''31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131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232" name="文本占位符 2"/>
          <p:cNvSpPr>
            <a:spLocks noGrp="1"/>
          </p:cNvSpPr>
          <p:nvPr>
            <p:custDataLst>
              <p:tags r:id="rId45"/>
            </p:custDataLst>
          </p:nvPr>
        </p:nvSpPr>
        <p:spPr bwMode="gray">
          <a:xfrm>
            <a:off x="8378825" y="2598738"/>
            <a:ext cx="2682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FE02494F-81D3-457C-98F8-D8057F5E5DDA}" type="datetime'''''''''1''''''''''''''''''1''''5''''''''''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115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235" name="文本占位符 2"/>
          <p:cNvSpPr>
            <a:spLocks noGrp="1"/>
          </p:cNvSpPr>
          <p:nvPr>
            <p:custDataLst>
              <p:tags r:id="rId46"/>
            </p:custDataLst>
          </p:nvPr>
        </p:nvSpPr>
        <p:spPr bwMode="gray">
          <a:xfrm>
            <a:off x="9229725" y="2411413"/>
            <a:ext cx="2682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EE27AC6D-BA79-45D4-80F6-A7C18E7011E2}" type="datetime'''''''''''''''''''''''''''1''''7''''''''''''5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175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236" name="文本占位符 2"/>
          <p:cNvSpPr>
            <a:spLocks noGrp="1"/>
          </p:cNvSpPr>
          <p:nvPr>
            <p:custDataLst>
              <p:tags r:id="rId47"/>
            </p:custDataLst>
          </p:nvPr>
        </p:nvSpPr>
        <p:spPr bwMode="gray">
          <a:xfrm>
            <a:off x="10929938" y="2489200"/>
            <a:ext cx="2682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23790DDE-4BB4-4C92-BDD8-E9529CBB156F}" type="datetime'''''''''''''''''''''''150''''''''''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150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108" name="文本占位符 2">
            <a:extLst>
              <a:ext uri="{FF2B5EF4-FFF2-40B4-BE49-F238E27FC236}">
                <a16:creationId xmlns:a16="http://schemas.microsoft.com/office/drawing/2014/main" id="{DB203DDD-73A2-4913-B926-3AB52275843F}"/>
              </a:ext>
            </a:extLst>
          </p:cNvPr>
          <p:cNvSpPr>
            <a:spLocks noGrp="1"/>
          </p:cNvSpPr>
          <p:nvPr>
            <p:custDataLst>
              <p:tags r:id="rId48"/>
            </p:custDataLst>
          </p:nvPr>
        </p:nvSpPr>
        <p:spPr bwMode="gray">
          <a:xfrm>
            <a:off x="2613024" y="2435225"/>
            <a:ext cx="2682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ctr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fld id="{95E1B91A-A811-4A81-9EAA-1ADE4524E7C4}" type="datetime'''''''''''''''''''''''''''''''''''''''''1''''2''''''''5'''">
              <a:rPr lang="zh-CN" altLang="en-US" sz="1000" b="1" smtClean="0">
                <a:solidFill>
                  <a:srgbClr val="2DB4C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pPr/>
              <a:t>125</a:t>
            </a:fld>
            <a:endParaRPr lang="zh-CN" altLang="en-US" sz="1000" b="1" dirty="0">
              <a:solidFill>
                <a:srgbClr val="2DB4C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graphicFrame>
        <p:nvGraphicFramePr>
          <p:cNvPr id="125" name="Chart 3">
            <a:extLst>
              <a:ext uri="{FF2B5EF4-FFF2-40B4-BE49-F238E27FC236}">
                <a16:creationId xmlns:a16="http://schemas.microsoft.com/office/drawing/2014/main" id="{58101CEB-43B5-4648-96BB-AAD5E029D0C7}"/>
              </a:ext>
            </a:extLst>
          </p:cNvPr>
          <p:cNvGraphicFramePr/>
          <p:nvPr>
            <p:custDataLst>
              <p:tags r:id="rId49"/>
            </p:custDataLst>
            <p:extLst>
              <p:ext uri="{D42A27DB-BD31-4B8C-83A1-F6EECF244321}">
                <p14:modId xmlns:p14="http://schemas.microsoft.com/office/powerpoint/2010/main" val="2812986868"/>
              </p:ext>
            </p:extLst>
          </p:nvPr>
        </p:nvGraphicFramePr>
        <p:xfrm>
          <a:off x="1625600" y="2908300"/>
          <a:ext cx="9520238" cy="758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7"/>
          </a:graphicData>
        </a:graphic>
      </p:graphicFrame>
      <p:sp>
        <p:nvSpPr>
          <p:cNvPr id="247" name="文本占位符 2"/>
          <p:cNvSpPr>
            <a:spLocks noGrp="1"/>
          </p:cNvSpPr>
          <p:nvPr>
            <p:custDataLst>
              <p:tags r:id="rId50"/>
            </p:custDataLst>
          </p:nvPr>
        </p:nvSpPr>
        <p:spPr bwMode="auto">
          <a:xfrm>
            <a:off x="1600200" y="3652838"/>
            <a:ext cx="2174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CCA62C4F-EAF2-473E-AE3C-148779CEF1F9}" type="datetime'''''''''''''''''''''''''1''''''''''''''''''''''''月'''''''">
              <a:rPr lang="en-US" altLang="en-US" sz="1000" b="1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1月</a:t>
            </a:fld>
            <a:endParaRPr lang="zh-CN" altLang="en-US" sz="10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 useBgFill="1">
        <p:nvSpPr>
          <p:cNvPr id="248" name="文本占位符 2"/>
          <p:cNvSpPr>
            <a:spLocks noGrp="1"/>
          </p:cNvSpPr>
          <p:nvPr>
            <p:custDataLst>
              <p:tags r:id="rId51"/>
            </p:custDataLst>
          </p:nvPr>
        </p:nvSpPr>
        <p:spPr bwMode="gray">
          <a:xfrm>
            <a:off x="2368550" y="3457575"/>
            <a:ext cx="382588" cy="15240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A42512A9-103A-4B37-921E-9AC45357DC98}" type="datetime'''1'''''''''''',''''''''''''2''''1''''''''''5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 marL="0" indent="0" algn="ctr">
                <a:lnSpc>
                  <a:spcPct val="100000"/>
                </a:lnSpc>
                <a:spcBef>
                  <a:spcPct val="0"/>
                </a:spcBef>
                <a:buNone/>
              </a:pPr>
              <a:t>1,215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277" name="文本占位符 2">
            <a:extLst>
              <a:ext uri="{FF2B5EF4-FFF2-40B4-BE49-F238E27FC236}">
                <a16:creationId xmlns:a16="http://schemas.microsoft.com/office/drawing/2014/main" id="{77A0AB3A-1AB2-4868-AB70-3C0D70357331}"/>
              </a:ext>
            </a:extLst>
          </p:cNvPr>
          <p:cNvSpPr>
            <a:spLocks noGrp="1"/>
          </p:cNvSpPr>
          <p:nvPr>
            <p:custDataLst>
              <p:tags r:id="rId52"/>
            </p:custDataLst>
          </p:nvPr>
        </p:nvSpPr>
        <p:spPr bwMode="gray">
          <a:xfrm>
            <a:off x="1752600" y="3327400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0DD723A0-6F04-4B28-9E95-E1C23D3767D8}" type="datetime'''''''''''''2'',''''''0''''''9''''''''''8'''''''''">
              <a:rPr lang="zh-CN" altLang="en-US" sz="1000" b="1" smtClean="0">
                <a:solidFill>
                  <a:srgbClr val="2DB4C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 marL="0" indent="0" algn="ctr">
                <a:lnSpc>
                  <a:spcPct val="100000"/>
                </a:lnSpc>
                <a:spcBef>
                  <a:spcPct val="0"/>
                </a:spcBef>
                <a:buNone/>
              </a:pPr>
              <a:t>2,098</a:t>
            </a:fld>
            <a:endParaRPr lang="zh-CN" altLang="en-US" sz="1000" b="1" dirty="0">
              <a:solidFill>
                <a:srgbClr val="2DB4C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44" name="文本占位符 2"/>
          <p:cNvSpPr>
            <a:spLocks noGrp="1"/>
          </p:cNvSpPr>
          <p:nvPr>
            <p:custDataLst>
              <p:tags r:id="rId53"/>
            </p:custDataLst>
          </p:nvPr>
        </p:nvSpPr>
        <p:spPr bwMode="gray">
          <a:xfrm>
            <a:off x="1752600" y="3051175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702E1A21-617D-4DB9-A63D-16CF7F4D80F0}" type="datetime'''''''''''''''''''''''''''''2'',''''''''''''2''''1''1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2,211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250" name="文本占位符 2"/>
          <p:cNvSpPr>
            <a:spLocks noGrp="1"/>
          </p:cNvSpPr>
          <p:nvPr>
            <p:custDataLst>
              <p:tags r:id="rId54"/>
            </p:custDataLst>
          </p:nvPr>
        </p:nvSpPr>
        <p:spPr bwMode="auto">
          <a:xfrm>
            <a:off x="2451100" y="3652838"/>
            <a:ext cx="2174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357E5A52-D9C1-4613-B8E0-8BEEF22662F7}" type="datetime'''''''''2''月'''''''''''''">
              <a:rPr lang="en-US" altLang="en-US" sz="1000" b="1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2月</a:t>
            </a:fld>
            <a:endParaRPr lang="zh-CN" altLang="en-US" sz="10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53" name="文本占位符 2"/>
          <p:cNvSpPr>
            <a:spLocks noGrp="1"/>
          </p:cNvSpPr>
          <p:nvPr>
            <p:custDataLst>
              <p:tags r:id="rId55"/>
            </p:custDataLst>
          </p:nvPr>
        </p:nvSpPr>
        <p:spPr bwMode="gray">
          <a:xfrm>
            <a:off x="4068763" y="3392488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18A95A95-5F29-4C55-8C87-DC0C535A998E}" type="datetime'1'''''''''''''''''',6''5''''''''1''''''''''''''''''''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1,651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251" name="文本占位符 2"/>
          <p:cNvSpPr>
            <a:spLocks noGrp="1"/>
          </p:cNvSpPr>
          <p:nvPr>
            <p:custDataLst>
              <p:tags r:id="rId56"/>
            </p:custDataLst>
          </p:nvPr>
        </p:nvSpPr>
        <p:spPr bwMode="gray">
          <a:xfrm>
            <a:off x="3217863" y="3370263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781E6BC2-2177-401F-9AAD-BC6875FA3312}" type="datetime'''''''''''''''''''''''''''''1'''',8''0''''''6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1,806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274" name="文本占位符 2"/>
          <p:cNvSpPr>
            <a:spLocks noGrp="1"/>
          </p:cNvSpPr>
          <p:nvPr>
            <p:custDataLst>
              <p:tags r:id="rId57"/>
            </p:custDataLst>
          </p:nvPr>
        </p:nvSpPr>
        <p:spPr bwMode="auto">
          <a:xfrm>
            <a:off x="10915650" y="3652838"/>
            <a:ext cx="2952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5CC47CB2-8C0E-4CB1-86DD-6FC313DB966B}" type="datetime'''''''''''''''''1''''''''''''''''''''''''''''2''''''月'''">
              <a:rPr lang="en-US" altLang="en-US" sz="1000" b="1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12月</a:t>
            </a:fld>
            <a:endParaRPr lang="zh-CN" altLang="en-US" sz="10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56" name="文本占位符 2"/>
          <p:cNvSpPr>
            <a:spLocks noGrp="1"/>
          </p:cNvSpPr>
          <p:nvPr>
            <p:custDataLst>
              <p:tags r:id="rId58"/>
            </p:custDataLst>
          </p:nvPr>
        </p:nvSpPr>
        <p:spPr bwMode="auto">
          <a:xfrm>
            <a:off x="4151313" y="3652838"/>
            <a:ext cx="2174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BEA4C786-B728-4779-9109-06047D16FA56}" type="datetime'4''''''''''''月'''''''''''''''''''''''''''''''''''''''">
              <a:rPr lang="en-US" altLang="en-US" sz="1000" b="1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4月</a:t>
            </a:fld>
            <a:endParaRPr lang="zh-CN" altLang="en-US" sz="10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49" name="文本占位符 2"/>
          <p:cNvSpPr>
            <a:spLocks noGrp="1"/>
          </p:cNvSpPr>
          <p:nvPr>
            <p:custDataLst>
              <p:tags r:id="rId59"/>
            </p:custDataLst>
          </p:nvPr>
        </p:nvSpPr>
        <p:spPr bwMode="auto">
          <a:xfrm>
            <a:off x="3300413" y="3652838"/>
            <a:ext cx="2174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4DDD8BA7-DA37-491C-A1CF-CC1C8C818E00}" type="datetime'''''''''''''''''''''''''''''''''3月'''''''''''''">
              <a:rPr lang="en-US" altLang="en-US" sz="1000" b="1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3月</a:t>
            </a:fld>
            <a:endParaRPr lang="zh-CN" altLang="en-US" sz="10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58" name="文本占位符 2"/>
          <p:cNvSpPr>
            <a:spLocks noGrp="1"/>
          </p:cNvSpPr>
          <p:nvPr>
            <p:custDataLst>
              <p:tags r:id="rId60"/>
            </p:custDataLst>
          </p:nvPr>
        </p:nvSpPr>
        <p:spPr bwMode="gray">
          <a:xfrm>
            <a:off x="4919663" y="3390900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A4453886-DB22-413B-A68B-65E2C490F213}" type="datetime'''''''1'''''''''''''''''''''''''''''''''''''''',''''6''60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1,660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260" name="文本占位符 2"/>
          <p:cNvSpPr>
            <a:spLocks noGrp="1"/>
          </p:cNvSpPr>
          <p:nvPr>
            <p:custDataLst>
              <p:tags r:id="rId61"/>
            </p:custDataLst>
          </p:nvPr>
        </p:nvSpPr>
        <p:spPr bwMode="auto">
          <a:xfrm>
            <a:off x="5002213" y="3652838"/>
            <a:ext cx="2174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E2C47658-F544-4A00-9A13-E607C9BBFADA}" type="datetime'''5''''''月'''''''''''''''''''''''''''''''''''">
              <a:rPr lang="en-US" altLang="en-US" sz="1000" b="1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5月</a:t>
            </a:fld>
            <a:endParaRPr lang="zh-CN" altLang="en-US" sz="10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68" name="文本占位符 2"/>
          <p:cNvSpPr>
            <a:spLocks noGrp="1"/>
          </p:cNvSpPr>
          <p:nvPr>
            <p:custDataLst>
              <p:tags r:id="rId62"/>
            </p:custDataLst>
          </p:nvPr>
        </p:nvSpPr>
        <p:spPr bwMode="gray">
          <a:xfrm>
            <a:off x="8321675" y="3140075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8934BEA3-7B42-48E0-BD68-DD06AB69E346}" type="datetime'''''''''''''1,''''''''''6''07''''''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1,607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261" name="文本占位符 2"/>
          <p:cNvSpPr>
            <a:spLocks noGrp="1"/>
          </p:cNvSpPr>
          <p:nvPr>
            <p:custDataLst>
              <p:tags r:id="rId63"/>
            </p:custDataLst>
          </p:nvPr>
        </p:nvSpPr>
        <p:spPr bwMode="gray">
          <a:xfrm>
            <a:off x="5770563" y="3140075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DD8E610A-B56C-4057-9185-C46201223B0D}" type="datetime'''''''''''''''''''''''1'',''6''''''1''2''''''''''''''''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1,612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245" name="文本占位符 2"/>
          <p:cNvSpPr>
            <a:spLocks noGrp="1"/>
          </p:cNvSpPr>
          <p:nvPr>
            <p:custDataLst>
              <p:tags r:id="rId64"/>
            </p:custDataLst>
          </p:nvPr>
        </p:nvSpPr>
        <p:spPr bwMode="auto">
          <a:xfrm>
            <a:off x="5853113" y="3652838"/>
            <a:ext cx="2174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D4D37727-7CFA-4C33-8BC7-14A318501639}" type="datetime'''''''''6''''''''''月'''''''''''">
              <a:rPr lang="en-US" altLang="en-US" sz="1000" b="1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6月</a:t>
            </a:fld>
            <a:endParaRPr lang="zh-CN" altLang="en-US" sz="10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63" name="文本占位符 2"/>
          <p:cNvSpPr>
            <a:spLocks noGrp="1"/>
          </p:cNvSpPr>
          <p:nvPr>
            <p:custDataLst>
              <p:tags r:id="rId65"/>
            </p:custDataLst>
          </p:nvPr>
        </p:nvSpPr>
        <p:spPr bwMode="gray">
          <a:xfrm>
            <a:off x="6619875" y="3151188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D73B77BA-FC35-47C1-9A87-BC2B15CAA01E}" type="datetime'''''''''''''''''1'',''5''''''''3''5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1,535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265" name="文本占位符 2"/>
          <p:cNvSpPr>
            <a:spLocks noGrp="1"/>
          </p:cNvSpPr>
          <p:nvPr>
            <p:custDataLst>
              <p:tags r:id="rId66"/>
            </p:custDataLst>
          </p:nvPr>
        </p:nvSpPr>
        <p:spPr bwMode="auto">
          <a:xfrm>
            <a:off x="6702425" y="3652838"/>
            <a:ext cx="2174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65176785-C41A-46EC-A443-ECA3F1CCE32A}" type="datetime'''''''7月'''''''''''''''''''''''''''''''">
              <a:rPr lang="en-US" altLang="en-US" sz="1000" b="1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7月</a:t>
            </a:fld>
            <a:endParaRPr lang="zh-CN" altLang="en-US" sz="10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57" name="文本占位符 2"/>
          <p:cNvSpPr>
            <a:spLocks noGrp="1"/>
          </p:cNvSpPr>
          <p:nvPr>
            <p:custDataLst>
              <p:tags r:id="rId67"/>
            </p:custDataLst>
          </p:nvPr>
        </p:nvSpPr>
        <p:spPr bwMode="auto">
          <a:xfrm>
            <a:off x="8404225" y="3652838"/>
            <a:ext cx="2174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959164E8-5E10-4527-8154-49982ACA04CF}" type="datetime'9''''''''''''''''''''''''''''''月'''">
              <a:rPr lang="en-US" altLang="en-US" sz="1000" b="1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9月</a:t>
            </a:fld>
            <a:endParaRPr lang="zh-CN" altLang="en-US" sz="10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66" name="文本占位符 2"/>
          <p:cNvSpPr>
            <a:spLocks noGrp="1"/>
          </p:cNvSpPr>
          <p:nvPr>
            <p:custDataLst>
              <p:tags r:id="rId68"/>
            </p:custDataLst>
          </p:nvPr>
        </p:nvSpPr>
        <p:spPr bwMode="gray">
          <a:xfrm>
            <a:off x="7470775" y="3160713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2B056047-AC87-4F4C-9854-B7763CCC2D14}" type="datetime'''''''''''''1,''''''''''4''7''''''''6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1,476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269" name="文本占位符 2"/>
          <p:cNvSpPr>
            <a:spLocks noGrp="1"/>
          </p:cNvSpPr>
          <p:nvPr>
            <p:custDataLst>
              <p:tags r:id="rId69"/>
            </p:custDataLst>
          </p:nvPr>
        </p:nvSpPr>
        <p:spPr bwMode="auto">
          <a:xfrm>
            <a:off x="7553325" y="3652838"/>
            <a:ext cx="2174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6E6F70F1-859F-448A-BD78-D8DA13556C8B}" type="datetime'''''''''''''8''''''''''''''''''月'''''''''''''''''''''''''''">
              <a:rPr lang="en-US" altLang="en-US" sz="1000" b="1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8月</a:t>
            </a:fld>
            <a:endParaRPr lang="zh-CN" altLang="en-US" sz="10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73" name="文本占位符 2"/>
          <p:cNvSpPr>
            <a:spLocks noGrp="1"/>
          </p:cNvSpPr>
          <p:nvPr>
            <p:custDataLst>
              <p:tags r:id="rId70"/>
            </p:custDataLst>
          </p:nvPr>
        </p:nvSpPr>
        <p:spPr bwMode="gray">
          <a:xfrm>
            <a:off x="9172575" y="3121025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451AC711-1103-4159-9EB7-C7F9BDC66402}" type="datetime'1'''''''''''''''''''''',''''''7''''3''''8''''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1,738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272" name="文本占位符 2"/>
          <p:cNvSpPr>
            <a:spLocks noGrp="1"/>
          </p:cNvSpPr>
          <p:nvPr>
            <p:custDataLst>
              <p:tags r:id="rId71"/>
            </p:custDataLst>
          </p:nvPr>
        </p:nvSpPr>
        <p:spPr bwMode="auto">
          <a:xfrm>
            <a:off x="9215438" y="3652838"/>
            <a:ext cx="2952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129F75F4-072B-4DBD-B10B-4A2AC04C27F7}" type="datetime'''''''''1''0''''''''''''''''月'''''''''''''''''''''''''''">
              <a:rPr lang="en-US" altLang="en-US" sz="1000" b="1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10月</a:t>
            </a:fld>
            <a:endParaRPr lang="zh-CN" altLang="en-US" sz="10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78" name="文本占位符 2"/>
          <p:cNvSpPr>
            <a:spLocks noGrp="1"/>
          </p:cNvSpPr>
          <p:nvPr>
            <p:custDataLst>
              <p:tags r:id="rId72"/>
            </p:custDataLst>
          </p:nvPr>
        </p:nvSpPr>
        <p:spPr bwMode="gray">
          <a:xfrm>
            <a:off x="10021888" y="3105150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0A2120CB-3949-45EF-9F7F-850133643C99}" type="datetime'1'',''''''''''''8''''''''''4''5''''''''''''''''''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1,845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246" name="文本占位符 2"/>
          <p:cNvSpPr>
            <a:spLocks noGrp="1"/>
          </p:cNvSpPr>
          <p:nvPr>
            <p:custDataLst>
              <p:tags r:id="rId73"/>
            </p:custDataLst>
          </p:nvPr>
        </p:nvSpPr>
        <p:spPr bwMode="auto">
          <a:xfrm>
            <a:off x="10064750" y="3652838"/>
            <a:ext cx="2952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6E921D2B-5D2D-4A51-8F28-2E305752724F}" type="datetime'''1''''''''''''''''1''''''''月'''''''''''">
              <a:rPr lang="en-US" altLang="en-US" sz="1000" b="1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11月</a:t>
            </a:fld>
            <a:endParaRPr lang="zh-CN" altLang="en-US" sz="10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59" name="文本占位符 2"/>
          <p:cNvSpPr>
            <a:spLocks noGrp="1"/>
          </p:cNvSpPr>
          <p:nvPr>
            <p:custDataLst>
              <p:tags r:id="rId74"/>
            </p:custDataLst>
          </p:nvPr>
        </p:nvSpPr>
        <p:spPr bwMode="gray">
          <a:xfrm>
            <a:off x="10872788" y="3060700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0793016E-FDE1-4EF0-9946-30D76E316207}" type="datetime'''''''2'''''''''''',''''1''''''''''''''4''4'">
              <a:rPr lang="zh-CN" altLang="en-US" sz="1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pPr/>
              <a:t>2,144</a:t>
            </a:fld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sp>
        <p:nvSpPr>
          <p:cNvPr id="115" name="文本占位符 2">
            <a:extLst>
              <a:ext uri="{FF2B5EF4-FFF2-40B4-BE49-F238E27FC236}">
                <a16:creationId xmlns:a16="http://schemas.microsoft.com/office/drawing/2014/main" id="{197003B7-ED42-4E9A-8355-D1E26ADB6886}"/>
              </a:ext>
            </a:extLst>
          </p:cNvPr>
          <p:cNvSpPr>
            <a:spLocks noGrp="1"/>
          </p:cNvSpPr>
          <p:nvPr>
            <p:custDataLst>
              <p:tags r:id="rId75"/>
            </p:custDataLst>
          </p:nvPr>
        </p:nvSpPr>
        <p:spPr bwMode="gray">
          <a:xfrm>
            <a:off x="2368550" y="3189288"/>
            <a:ext cx="382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17463" tIns="0" rIns="17463" bIns="0" numCol="1" spcCol="0" anchor="b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fld id="{2692AA60-8F50-40C1-94E4-8238A80750D0}" type="datetime'''''1,''''''''''''''2''''''''8''''''''''''''4'''''''''''''">
              <a:rPr lang="zh-CN" altLang="en-US" sz="1000" b="1" smtClean="0">
                <a:solidFill>
                  <a:srgbClr val="2DB4C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pPr/>
              <a:t>1,284</a:t>
            </a:fld>
            <a:endParaRPr lang="zh-CN" altLang="en-US" sz="1000" b="1" dirty="0">
              <a:solidFill>
                <a:srgbClr val="2DB4C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79" name="文本框 278"/>
          <p:cNvSpPr txBox="1"/>
          <p:nvPr/>
        </p:nvSpPr>
        <p:spPr>
          <a:xfrm>
            <a:off x="952500" y="1200150"/>
            <a:ext cx="542925" cy="3079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</a:rPr>
              <a:t>产量</a:t>
            </a:r>
          </a:p>
        </p:txBody>
      </p:sp>
      <p:sp>
        <p:nvSpPr>
          <p:cNvPr id="280" name="文本框 279"/>
          <p:cNvSpPr txBox="1"/>
          <p:nvPr/>
        </p:nvSpPr>
        <p:spPr>
          <a:xfrm>
            <a:off x="952500" y="1870075"/>
            <a:ext cx="542925" cy="306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</a:rPr>
              <a:t>批发</a:t>
            </a:r>
          </a:p>
        </p:txBody>
      </p:sp>
      <p:sp>
        <p:nvSpPr>
          <p:cNvPr id="281" name="文本框 280"/>
          <p:cNvSpPr txBox="1"/>
          <p:nvPr/>
        </p:nvSpPr>
        <p:spPr>
          <a:xfrm>
            <a:off x="952500" y="2525713"/>
            <a:ext cx="542925" cy="3079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</a:rPr>
              <a:t>出口</a:t>
            </a:r>
          </a:p>
        </p:txBody>
      </p:sp>
      <p:sp>
        <p:nvSpPr>
          <p:cNvPr id="282" name="文本框 281"/>
          <p:cNvSpPr txBox="1"/>
          <p:nvPr/>
        </p:nvSpPr>
        <p:spPr>
          <a:xfrm>
            <a:off x="952500" y="3171825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</a:rPr>
              <a:t>零售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67C0E713-191F-44DE-82CD-989E57AD52D0}"/>
              </a:ext>
            </a:extLst>
          </p:cNvPr>
          <p:cNvCxnSpPr/>
          <p:nvPr>
            <p:custDataLst>
              <p:tags r:id="rId76"/>
            </p:custDataLst>
          </p:nvPr>
        </p:nvCxnSpPr>
        <p:spPr bwMode="gray">
          <a:xfrm>
            <a:off x="11569700" y="1108075"/>
            <a:ext cx="160338" cy="0"/>
          </a:xfrm>
          <a:prstGeom prst="line">
            <a:avLst/>
          </a:prstGeom>
          <a:ln w="19050" cap="rnd" cmpd="sng" algn="ctr">
            <a:solidFill>
              <a:srgbClr val="80808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B833DA9-B000-4327-9FCD-7CD3C729B6DE}"/>
              </a:ext>
            </a:extLst>
          </p:cNvPr>
          <p:cNvCxnSpPr/>
          <p:nvPr>
            <p:custDataLst>
              <p:tags r:id="rId77"/>
            </p:custDataLst>
          </p:nvPr>
        </p:nvCxnSpPr>
        <p:spPr bwMode="gray">
          <a:xfrm>
            <a:off x="11569700" y="1311275"/>
            <a:ext cx="160338" cy="0"/>
          </a:xfrm>
          <a:prstGeom prst="line">
            <a:avLst/>
          </a:prstGeom>
          <a:ln w="19050" cap="rnd" cmpd="sng" algn="ctr">
            <a:solidFill>
              <a:srgbClr val="00A4C5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6" name="文本占位符 2"/>
          <p:cNvSpPr>
            <a:spLocks noGrp="1"/>
          </p:cNvSpPr>
          <p:nvPr>
            <p:custDataLst>
              <p:tags r:id="rId78"/>
            </p:custDataLst>
          </p:nvPr>
        </p:nvSpPr>
        <p:spPr bwMode="auto">
          <a:xfrm>
            <a:off x="11790363" y="1036638"/>
            <a:ext cx="3111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ctr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fld id="{408F01F7-511B-407E-BF78-4657885C0C30}" type="datetime'''''''2''''''0''''''''''''''''''''''2''''''''''''''''''1'''">
              <a:rPr lang="zh-CN" altLang="en-US" sz="1000" b="1" smtClean="0"/>
              <a:pPr/>
              <a:t>2021</a:t>
            </a:fld>
            <a:endParaRPr lang="zh-CN" altLang="en-US" sz="1000" b="1" dirty="0">
              <a:sym typeface="微软雅黑" panose="020B0503020204020204" charset="-122"/>
            </a:endParaRPr>
          </a:p>
        </p:txBody>
      </p:sp>
      <p:sp>
        <p:nvSpPr>
          <p:cNvPr id="146" name="文本占位符 2">
            <a:extLst>
              <a:ext uri="{FF2B5EF4-FFF2-40B4-BE49-F238E27FC236}">
                <a16:creationId xmlns:a16="http://schemas.microsoft.com/office/drawing/2014/main" id="{3EAFBF37-C956-43C1-AE4E-B4492357B885}"/>
              </a:ext>
            </a:extLst>
          </p:cNvPr>
          <p:cNvSpPr>
            <a:spLocks noGrp="1"/>
          </p:cNvSpPr>
          <p:nvPr>
            <p:custDataLst>
              <p:tags r:id="rId79"/>
            </p:custDataLst>
          </p:nvPr>
        </p:nvSpPr>
        <p:spPr bwMode="auto">
          <a:xfrm>
            <a:off x="11790363" y="1239838"/>
            <a:ext cx="3111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spcCol="0" anchor="ctr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fld id="{5CEC65B6-2740-4B91-99CB-2B690ED8946A}" type="datetime'''''''''''''2''0''''''''''2''''2'''''">
              <a:rPr lang="zh-CN" altLang="en-US" sz="1000" b="1" smtClean="0"/>
              <a:pPr/>
              <a:t>2022</a:t>
            </a:fld>
            <a:endParaRPr lang="zh-CN" altLang="en-US" sz="1000" b="1" dirty="0">
              <a:sym typeface="微软雅黑" panose="020B0503020204020204" charset="-122"/>
            </a:endParaRPr>
          </a:p>
        </p:txBody>
      </p:sp>
      <p:sp>
        <p:nvSpPr>
          <p:cNvPr id="287" name="TextBox 67"/>
          <p:cNvSpPr txBox="1">
            <a:spLocks noChangeArrowheads="1"/>
          </p:cNvSpPr>
          <p:nvPr>
            <p:custDataLst>
              <p:tags r:id="rId80"/>
            </p:custDataLst>
          </p:nvPr>
        </p:nvSpPr>
        <p:spPr bwMode="auto">
          <a:xfrm>
            <a:off x="206376" y="903288"/>
            <a:ext cx="762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900" b="1" dirty="0">
                <a:latin typeface="微软雅黑" panose="020B0503020204020204" charset="-122"/>
                <a:ea typeface="微软雅黑" panose="020B0503020204020204" charset="-122"/>
              </a:rPr>
              <a:t>单位：千辆</a:t>
            </a:r>
          </a:p>
        </p:txBody>
      </p:sp>
      <p:graphicFrame>
        <p:nvGraphicFramePr>
          <p:cNvPr id="144" name="表格 1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6454683"/>
              </p:ext>
            </p:extLst>
          </p:nvPr>
        </p:nvGraphicFramePr>
        <p:xfrm>
          <a:off x="1420769" y="3881438"/>
          <a:ext cx="9642518" cy="2330450"/>
        </p:xfrm>
        <a:graphic>
          <a:graphicData uri="http://schemas.openxmlformats.org/drawingml/2006/table">
            <a:tbl>
              <a:tblPr firstRow="1" firstCol="1">
                <a:tableStyleId>{F5AB1C69-6EDB-4FF4-983F-18BD219EF322}</a:tableStyleId>
              </a:tblPr>
              <a:tblGrid>
                <a:gridCol w="635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51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953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953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953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953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330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marL="0" algn="ctr" defTabSz="914400" rtl="0" eaLnBrk="1" fontAlgn="b" latinLnBrk="0" hangingPunct="1"/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单位：辆</a:t>
                      </a:r>
                      <a:r>
                        <a:rPr lang="zh-CN" altLang="en-US" sz="8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　</a:t>
                      </a:r>
                      <a:endParaRPr lang="zh-CN" altLang="en-US" sz="800" b="1" i="0" u="none" strike="noStrike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4" marB="0" anchor="ctr"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类别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4" marB="0" anchor="ctr"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产量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4" marB="0" anchor="ctr"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批发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4" marB="0" anchor="ctr"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出口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4" marB="0" anchor="ctr"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零售</a:t>
                      </a:r>
                    </a:p>
                  </a:txBody>
                  <a:tcPr marL="7620" marR="7620" marT="7624" marB="0" anchor="ctr">
                    <a:solidFill>
                      <a:srgbClr val="00A4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3045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本月累计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4" marB="0" vert="eaVert" anchor="ctr"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kern="1200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狭义乘用车</a:t>
                      </a:r>
                      <a:endParaRPr lang="zh-CN" altLang="en-US" sz="1100" b="1" u="none" strike="noStrike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3,537,461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3,624,457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274,268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3,335,373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04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kern="1200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微客</a:t>
                      </a:r>
                      <a:endParaRPr lang="zh-CN" altLang="en-US" sz="1100" b="1" u="none" strike="noStrike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57,364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45,251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11,159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45,790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304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kern="120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广义乘用车</a:t>
                      </a:r>
                      <a:endParaRPr lang="zh-CN" altLang="en-US" sz="1100" b="1" u="none" strike="noStrike" kern="120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3,594,825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3,669,708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285,427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3,381,163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3045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同期累计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4" marB="0" vert="eaVert" anchor="ctr"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kern="1200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狭义乘用车</a:t>
                      </a:r>
                      <a:endParaRPr lang="zh-CN" altLang="en-US" sz="1100" b="1" u="none" strike="noStrike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3,000,354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3,180,076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149,633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3,383,298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304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kern="1200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微客</a:t>
                      </a:r>
                      <a:endParaRPr lang="zh-CN" altLang="en-US" sz="1100" b="1" u="none" strike="noStrike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34,627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28,812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6,417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42,253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304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kern="120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广义乘用车</a:t>
                      </a:r>
                      <a:endParaRPr lang="zh-CN" altLang="en-US" sz="1100" b="1" u="none" strike="noStrike" kern="120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3,034,981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3,208,888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156,050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3,425,551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3045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累计同比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4" marB="0" vert="eaVert" anchor="ctr"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kern="120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狭义乘用车</a:t>
                      </a:r>
                      <a:endParaRPr lang="zh-CN" altLang="en-US" sz="1100" b="1" u="none" strike="noStrike" kern="120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17.9%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14.0%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83.3%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-1.4%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304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kern="120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微客</a:t>
                      </a:r>
                      <a:endParaRPr lang="zh-CN" altLang="en-US" sz="1100" b="1" u="none" strike="noStrike" kern="120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65.7%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57.1%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73.9%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8.4%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304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10600030101010101" charset="-122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100" u="none" strike="noStrike" kern="1200">
                          <a:effectLst/>
                          <a:latin typeface="Arial" panose="020B0604020202020204" pitchFamily="34" charset="0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广义乘用车</a:t>
                      </a:r>
                      <a:endParaRPr lang="zh-CN" altLang="en-US" sz="1100" b="1" u="none" strike="noStrike" kern="120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18.4%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14.4%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82.9%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-1.3%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8" name="文本框 12"/>
          <p:cNvSpPr txBox="1">
            <a:spLocks noChangeArrowheads="1"/>
          </p:cNvSpPr>
          <p:nvPr/>
        </p:nvSpPr>
        <p:spPr bwMode="auto">
          <a:xfrm>
            <a:off x="930275" y="187960"/>
            <a:ext cx="8640000" cy="527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总体市场</a:t>
            </a:r>
            <a:r>
              <a:rPr lang="en-US" altLang="zh-CN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广义乘用车产销情况（</a:t>
            </a:r>
            <a:r>
              <a:rPr lang="en-US" altLang="zh-CN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2022</a:t>
            </a:r>
            <a:r>
              <a:rPr lang="zh-CN" altLang="en-US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年</a:t>
            </a:r>
            <a:r>
              <a:rPr lang="en-US" altLang="zh-CN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1-2</a:t>
            </a:r>
            <a:r>
              <a:rPr lang="zh-CN" altLang="en-US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月</a:t>
            </a:r>
            <a:r>
              <a:rPr lang="zh-CN" altLang="en-US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份）</a:t>
            </a:r>
          </a:p>
        </p:txBody>
      </p:sp>
      <p:sp>
        <p:nvSpPr>
          <p:cNvPr id="110" name="Text Box 1470"/>
          <p:cNvSpPr txBox="1">
            <a:spLocks noChangeArrowheads="1"/>
          </p:cNvSpPr>
          <p:nvPr/>
        </p:nvSpPr>
        <p:spPr bwMode="auto">
          <a:xfrm>
            <a:off x="1345858" y="6316594"/>
            <a:ext cx="3910013" cy="248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1000" b="1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</a:rPr>
              <a:t>数据来源：乘用车市场信息联席会月报表</a:t>
            </a:r>
            <a:r>
              <a:rPr lang="en-US" altLang="zh-CN" sz="1000" b="1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000" b="1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</a:rPr>
              <a:t>终稿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D94CA341-F3C3-4BA2-A9A4-1AFBBCB8C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A455D-95D5-41E4-A9F6-867A8246F069}" type="slidenum">
              <a:rPr lang="zh-CN" altLang="en-US" smtClean="0"/>
              <a:t>6</a:t>
            </a:fld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 rot="19500000">
            <a:off x="7327580" y="4301620"/>
            <a:ext cx="40316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CPCA</a:t>
            </a:r>
            <a:r>
              <a:rPr lang="zh-CN" altLang="en-US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乘联会</a:t>
            </a:r>
          </a:p>
        </p:txBody>
      </p:sp>
      <p:sp>
        <p:nvSpPr>
          <p:cNvPr id="16" name="矩形 15" hidden="1">
            <a:extLst>
              <a:ext uri="{FF2B5EF4-FFF2-40B4-BE49-F238E27FC236}">
                <a16:creationId xmlns:a16="http://schemas.microsoft.com/office/drawing/2014/main" id="{92F98E75-1B63-4C53-8C08-F96C6C47918B}"/>
              </a:ext>
            </a:extLst>
          </p:cNvPr>
          <p:cNvSpPr/>
          <p:nvPr/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zh-CN" altLang="en-US" sz="1400" dirty="0">
              <a:ea typeface="等线" panose="02010600030101010101" pitchFamily="2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6" name="think-cell 幻灯片" r:id="rId4" imgW="9525" imgH="9525" progId="TCLayout.ActiveDocument.1">
                  <p:embed/>
                </p:oleObj>
              </mc:Choice>
              <mc:Fallback>
                <p:oleObj name="think-cell 幻灯片" r:id="rId4" imgW="9525" imgH="9525" progId="TCLayout.ActiveDocument.1">
                  <p:embed/>
                  <p:pic>
                    <p:nvPicPr>
                      <p:cNvPr id="4" name="对象 3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935106"/>
              </p:ext>
            </p:extLst>
          </p:nvPr>
        </p:nvGraphicFramePr>
        <p:xfrm>
          <a:off x="450508" y="1020600"/>
          <a:ext cx="5351461" cy="4816800"/>
        </p:xfrm>
        <a:graphic>
          <a:graphicData uri="http://schemas.openxmlformats.org/drawingml/2006/table">
            <a:tbl>
              <a:tblPr firstRow="1" bandRow="1"/>
              <a:tblGrid>
                <a:gridCol w="8142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95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19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9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919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9191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No.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厂商</a:t>
                      </a:r>
                      <a:endParaRPr lang="zh-CN" alt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2022.2</a:t>
                      </a:r>
                      <a:endParaRPr lang="en-US" altLang="zh-CN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2021.2</a:t>
                      </a:r>
                      <a:endParaRPr lang="en-US" altLang="zh-CN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同比</a:t>
                      </a:r>
                      <a:endParaRPr lang="zh-CN" alt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份额</a:t>
                      </a:r>
                      <a:endParaRPr lang="zh-CN" alt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一汽大众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128,876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120,666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上汽大众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90,604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50,500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79.4%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6.2%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比亚迪汽车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90,268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20,817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333.6%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6.2%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东风日产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85,391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57,453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48.6%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吉利汽车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78,478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77,221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1.6%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5.3%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上汽通用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76,006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76,619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-0.8%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5.2%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一汽丰田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75,918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50,051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51.7%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5.2%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长安汽车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69,014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103,844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-33.5%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4.7%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上汽乘用车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64,007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32,032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99.8%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4.4%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东风本田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59,379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46,779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26.9%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4.0%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长城汽车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59,155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73,923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-20.0%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4.0%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广汽本田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57,102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41,198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38.6%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3.9%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特斯拉中国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56,515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25,899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118.2%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3.9%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奇瑞汽车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54,405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43,059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26.3%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3.7%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广汽丰田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50,100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41,500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20.7%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3.4%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8080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Top15 </a:t>
                      </a:r>
                      <a:r>
                        <a:rPr lang="zh-CN" altLang="en-US" sz="11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汇总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1,095,218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861,561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27.1%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74.6%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11" name="文本框 12"/>
          <p:cNvSpPr txBox="1">
            <a:spLocks noChangeArrowheads="1"/>
          </p:cNvSpPr>
          <p:nvPr/>
        </p:nvSpPr>
        <p:spPr bwMode="auto">
          <a:xfrm>
            <a:off x="930275" y="187960"/>
            <a:ext cx="8640000" cy="527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厂商排名</a:t>
            </a:r>
            <a:r>
              <a:rPr lang="en-US" altLang="zh-CN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狭义乘用车批发销量</a:t>
            </a:r>
            <a:r>
              <a:rPr lang="en-US" altLang="zh-CN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TOP15</a:t>
            </a:r>
            <a:endParaRPr lang="zh-CN" altLang="en-US" sz="3000" u="sng" dirty="0">
              <a:solidFill>
                <a:srgbClr val="00A4C5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2" name="Text Box 1470"/>
          <p:cNvSpPr txBox="1">
            <a:spLocks noChangeArrowheads="1"/>
          </p:cNvSpPr>
          <p:nvPr/>
        </p:nvSpPr>
        <p:spPr bwMode="auto">
          <a:xfrm>
            <a:off x="450508" y="6145144"/>
            <a:ext cx="3910013" cy="248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1000" b="1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</a:rPr>
              <a:t>数据来源：乘用车市场信息联席会月报表</a:t>
            </a:r>
            <a:r>
              <a:rPr lang="en-US" altLang="zh-CN" sz="1000" b="1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000" b="1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</a:rPr>
              <a:t>终稿</a:t>
            </a:r>
          </a:p>
        </p:txBody>
      </p:sp>
      <p:sp>
        <p:nvSpPr>
          <p:cNvPr id="2" name="文本框 1"/>
          <p:cNvSpPr txBox="1"/>
          <p:nvPr/>
        </p:nvSpPr>
        <p:spPr>
          <a:xfrm rot="19500000">
            <a:off x="1421029" y="2840489"/>
            <a:ext cx="40316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CPCA</a:t>
            </a:r>
            <a:r>
              <a:rPr lang="zh-CN" altLang="en-US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乘联会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5CF5EB80-CC69-43A7-A25F-189D5502A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A455D-95D5-41E4-A9F6-867A8246F069}" type="slidenum">
              <a:rPr lang="zh-CN" altLang="en-US" smtClean="0"/>
              <a:t>7</a:t>
            </a:fld>
            <a:endParaRPr lang="zh-CN" altLang="en-US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395FD863-E243-47FA-9050-C99DE4A00A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6075733"/>
              </p:ext>
            </p:extLst>
          </p:nvPr>
        </p:nvGraphicFramePr>
        <p:xfrm>
          <a:off x="6390031" y="1020600"/>
          <a:ext cx="5351461" cy="4816800"/>
        </p:xfrm>
        <a:graphic>
          <a:graphicData uri="http://schemas.openxmlformats.org/drawingml/2006/table">
            <a:tbl>
              <a:tblPr firstRow="1" bandRow="1"/>
              <a:tblGrid>
                <a:gridCol w="8142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95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19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9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919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9191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No.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厂商</a:t>
                      </a:r>
                      <a:endParaRPr lang="zh-CN" alt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2022.1-2</a:t>
                      </a:r>
                      <a:endParaRPr lang="en-US" altLang="zh-CN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2021.1-2</a:t>
                      </a:r>
                      <a:endParaRPr lang="en-US" altLang="zh-CN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同比</a:t>
                      </a:r>
                      <a:endParaRPr lang="zh-CN" alt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份额</a:t>
                      </a:r>
                      <a:endParaRPr lang="zh-CN" alt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一汽大众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311,853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335,952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-7.2%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8.6%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长安汽车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228,247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256,639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-11.1%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6.3%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吉利汽车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224,858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233,547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-3.7%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6.2%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上汽大众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221,211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136,600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61.9%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6.1%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东风日产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211,460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179,192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18.0%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上汽通用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186,013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206,696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-10.0%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5.1%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比亚迪汽车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185,623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63,370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192.9%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5.1%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长城汽车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158,073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190,675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-17.1%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4.4%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广汽丰田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150,000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131,300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14.2%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4.1%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东风本田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136,764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118,899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15.0%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奇瑞汽车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135,643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112,506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20.6%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3.7%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广汽本田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135,591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118,823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14.1%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3.7%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上汽乘用车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130,241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94,462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37.9%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3.6%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一汽丰田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127,370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132,888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-4.2%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3.5%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华晨宝马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122,645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113,696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7.9%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3.4%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8080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Top15 </a:t>
                      </a:r>
                      <a:r>
                        <a:rPr lang="zh-CN" altLang="en-US" sz="11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汇总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2,665,592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2,425,245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9.9%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73.5%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4BB635CA-8E1E-426E-B4CA-6FE7F9A126D7}"/>
              </a:ext>
            </a:extLst>
          </p:cNvPr>
          <p:cNvSpPr txBox="1"/>
          <p:nvPr/>
        </p:nvSpPr>
        <p:spPr>
          <a:xfrm rot="19500000">
            <a:off x="7425590" y="2840489"/>
            <a:ext cx="40316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CPCA</a:t>
            </a:r>
            <a:r>
              <a:rPr lang="zh-CN" altLang="en-US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乘联会</a:t>
            </a:r>
          </a:p>
        </p:txBody>
      </p:sp>
    </p:spTree>
    <p:extLst>
      <p:ext uri="{BB962C8B-B14F-4D97-AF65-F5344CB8AC3E}">
        <p14:creationId xmlns:p14="http://schemas.microsoft.com/office/powerpoint/2010/main" val="1292443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9" name="think-cell 幻灯片" r:id="rId4" imgW="9525" imgH="9525" progId="TCLayout.ActiveDocument.1">
                  <p:embed/>
                </p:oleObj>
              </mc:Choice>
              <mc:Fallback>
                <p:oleObj name="think-cell 幻灯片" r:id="rId4" imgW="9525" imgH="9525" progId="TCLayout.ActiveDocument.1">
                  <p:embed/>
                  <p:pic>
                    <p:nvPicPr>
                      <p:cNvPr id="4" name="对象 3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6619193"/>
              </p:ext>
            </p:extLst>
          </p:nvPr>
        </p:nvGraphicFramePr>
        <p:xfrm>
          <a:off x="450508" y="1020600"/>
          <a:ext cx="5351461" cy="4816800"/>
        </p:xfrm>
        <a:graphic>
          <a:graphicData uri="http://schemas.openxmlformats.org/drawingml/2006/table">
            <a:tbl>
              <a:tblPr firstRow="1" bandRow="1"/>
              <a:tblGrid>
                <a:gridCol w="8142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95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19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9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919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9191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No.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厂商</a:t>
                      </a:r>
                      <a:endParaRPr lang="zh-CN" alt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2022.2</a:t>
                      </a:r>
                      <a:endParaRPr lang="en-US" altLang="zh-CN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2021.2</a:t>
                      </a:r>
                      <a:endParaRPr lang="en-US" altLang="zh-CN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同比</a:t>
                      </a:r>
                      <a:endParaRPr lang="zh-CN" alt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份额</a:t>
                      </a:r>
                      <a:endParaRPr lang="zh-CN" alt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一汽大众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104,940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116,118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-9.6%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8.3%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比亚迪汽车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89,102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20,230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340.4%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7.1%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上汽大众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80,158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98,950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-19.0%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6.4%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上汽通用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73,021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79,277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-7.9%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吉利汽车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68,627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69,899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-1.8%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5.5%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东风日产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63,211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64,143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-1.5%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5.0%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长安汽车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60,682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97,289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-37.6%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一汽丰田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60,313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49,020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23.0%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上汽通用五菱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59,967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66,035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-9.2%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长城汽车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55,666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68,102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-18.3%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4.4%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东风本田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54,907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44,970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22.1%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4.4%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广汽丰田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53,094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50,928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4.3%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4.2%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广汽本田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51,387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36,586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40.5%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4.1%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华晨宝马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37,001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39,421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-6.1%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2.9%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奇瑞汽车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33,608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27,586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21.8%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2.7%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8080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Top15 </a:t>
                      </a:r>
                      <a:r>
                        <a:rPr lang="zh-CN" altLang="en-US" sz="11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汇总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945,684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928,554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75.2%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11" name="文本框 12"/>
          <p:cNvSpPr txBox="1">
            <a:spLocks noChangeArrowheads="1"/>
          </p:cNvSpPr>
          <p:nvPr/>
        </p:nvSpPr>
        <p:spPr bwMode="auto">
          <a:xfrm>
            <a:off x="930275" y="187960"/>
            <a:ext cx="8640000" cy="527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厂商排名</a:t>
            </a:r>
            <a:r>
              <a:rPr lang="en-US" altLang="zh-CN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狭义乘用车零售销量</a:t>
            </a:r>
            <a:r>
              <a:rPr lang="en-US" altLang="zh-CN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TOP15</a:t>
            </a:r>
            <a:endParaRPr lang="zh-CN" altLang="en-US" sz="3000" u="sng" dirty="0">
              <a:solidFill>
                <a:srgbClr val="00A4C5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2" name="Text Box 1470"/>
          <p:cNvSpPr txBox="1">
            <a:spLocks noChangeArrowheads="1"/>
          </p:cNvSpPr>
          <p:nvPr/>
        </p:nvSpPr>
        <p:spPr bwMode="auto">
          <a:xfrm>
            <a:off x="450508" y="6145144"/>
            <a:ext cx="3910013" cy="248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1000" b="1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</a:rPr>
              <a:t>数据来源：乘用车市场信息联席会月报表</a:t>
            </a:r>
            <a:r>
              <a:rPr lang="en-US" altLang="zh-CN" sz="1000" b="1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000" b="1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</a:rPr>
              <a:t>终稿</a:t>
            </a:r>
          </a:p>
        </p:txBody>
      </p:sp>
      <p:sp>
        <p:nvSpPr>
          <p:cNvPr id="2" name="文本框 1"/>
          <p:cNvSpPr txBox="1"/>
          <p:nvPr/>
        </p:nvSpPr>
        <p:spPr>
          <a:xfrm rot="19500000">
            <a:off x="1421029" y="2840489"/>
            <a:ext cx="40316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CPCA</a:t>
            </a:r>
            <a:r>
              <a:rPr lang="zh-CN" altLang="en-US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乘联会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5CF5EB80-CC69-43A7-A25F-189D5502A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A455D-95D5-41E4-A9F6-867A8246F069}" type="slidenum">
              <a:rPr lang="zh-CN" altLang="en-US" smtClean="0"/>
              <a:t>8</a:t>
            </a:fld>
            <a:endParaRPr lang="zh-CN" altLang="en-US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395FD863-E243-47FA-9050-C99DE4A00A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6760725"/>
              </p:ext>
            </p:extLst>
          </p:nvPr>
        </p:nvGraphicFramePr>
        <p:xfrm>
          <a:off x="6390031" y="1020600"/>
          <a:ext cx="5351461" cy="4816800"/>
        </p:xfrm>
        <a:graphic>
          <a:graphicData uri="http://schemas.openxmlformats.org/drawingml/2006/table">
            <a:tbl>
              <a:tblPr firstRow="1" bandRow="1"/>
              <a:tblGrid>
                <a:gridCol w="8142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95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19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9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919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9191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No.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厂商</a:t>
                      </a:r>
                      <a:endParaRPr lang="zh-CN" alt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2022.1-2</a:t>
                      </a:r>
                      <a:endParaRPr lang="en-US" altLang="zh-CN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2021.1-2</a:t>
                      </a:r>
                      <a:endParaRPr lang="en-US" altLang="zh-CN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同比</a:t>
                      </a:r>
                      <a:endParaRPr lang="zh-CN" alt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份额</a:t>
                      </a:r>
                      <a:endParaRPr lang="zh-CN" alt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一汽大众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295,711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348,505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-15.1%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8.9%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上汽大众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217,775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270,750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-19.6%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6.5%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长安汽车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204,238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245,262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-16.7%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6.1%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吉利汽车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201,117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216,194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-7.0%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6.0%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上汽通用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193,042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229,291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-15.8%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比亚迪汽车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184,134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62,146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196.3%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5.5%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东风日产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173,237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188,220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-8.0%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5.2%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上汽通用五菱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145,738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169,907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-14.2%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4.4%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长城汽车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145,407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177,453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-18.1%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4.4%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广汽丰田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140,731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138,300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4.2%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广汽本田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131,678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103,907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26.7%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3.9%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华晨宝马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126,084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113,382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11.2%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东风本田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121,575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135,106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-10.0%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3.6%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奇瑞汽车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110,194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92,741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18.8%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3.3%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北京奔驰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102,752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117,883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-12.8%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3.1%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8080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Top15 </a:t>
                      </a:r>
                      <a:r>
                        <a:rPr lang="zh-CN" altLang="en-US" sz="11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汇总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2,493,413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2,609,047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-4.4%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74.8%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4BB635CA-8E1E-426E-B4CA-6FE7F9A126D7}"/>
              </a:ext>
            </a:extLst>
          </p:cNvPr>
          <p:cNvSpPr txBox="1"/>
          <p:nvPr/>
        </p:nvSpPr>
        <p:spPr>
          <a:xfrm rot="19500000">
            <a:off x="7425590" y="2840489"/>
            <a:ext cx="40316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CPCA</a:t>
            </a:r>
            <a:r>
              <a:rPr lang="zh-CN" altLang="en-US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乘联会</a:t>
            </a:r>
          </a:p>
        </p:txBody>
      </p:sp>
    </p:spTree>
    <p:extLst>
      <p:ext uri="{BB962C8B-B14F-4D97-AF65-F5344CB8AC3E}">
        <p14:creationId xmlns:p14="http://schemas.microsoft.com/office/powerpoint/2010/main" val="4188666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2" name="think-cell 幻灯片" r:id="rId4" imgW="9525" imgH="9525" progId="TCLayout.ActiveDocument.1">
                  <p:embed/>
                </p:oleObj>
              </mc:Choice>
              <mc:Fallback>
                <p:oleObj name="think-cell 幻灯片" r:id="rId4" imgW="9525" imgH="9525" progId="TCLayout.ActiveDocument.1">
                  <p:embed/>
                  <p:pic>
                    <p:nvPicPr>
                      <p:cNvPr id="4" name="对象 3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690763"/>
              </p:ext>
            </p:extLst>
          </p:nvPr>
        </p:nvGraphicFramePr>
        <p:xfrm>
          <a:off x="450508" y="1020600"/>
          <a:ext cx="5351461" cy="4816800"/>
        </p:xfrm>
        <a:graphic>
          <a:graphicData uri="http://schemas.openxmlformats.org/drawingml/2006/table">
            <a:tbl>
              <a:tblPr firstRow="1" bandRow="1"/>
              <a:tblGrid>
                <a:gridCol w="8142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95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19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9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919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9191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No.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厂商</a:t>
                      </a:r>
                      <a:endParaRPr lang="zh-CN" alt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2022.2</a:t>
                      </a:r>
                      <a:endParaRPr lang="en-US" altLang="zh-CN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2021.2</a:t>
                      </a:r>
                      <a:endParaRPr lang="en-US" altLang="zh-CN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同比</a:t>
                      </a:r>
                      <a:endParaRPr lang="zh-CN" alt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份额</a:t>
                      </a:r>
                      <a:endParaRPr lang="zh-CN" alt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一汽大众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128,876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120,666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8.7%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上汽大众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90,604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50,500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79.4%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6.1%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比亚迪汽车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90,268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20,817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333.6%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6.1%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东风日产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85,391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57,453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48.6%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吉利汽车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78,478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77,221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1.6%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5.3%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上汽通用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76,006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76,619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-0.8%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5.1%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一汽丰田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75,918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50,051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51.7%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5.1%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长安汽车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71,044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105,672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-32.8%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上汽乘用车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64,007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32,032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99.8%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4.3%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东风本田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59,379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46,779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26.9%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4.0%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长城汽车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59,155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73,923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-20.0%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4.0%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广汽本田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57,102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41,198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38.6%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3.9%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特斯拉中国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56,515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25,899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118.2%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奇瑞汽车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54,762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43,327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26.4%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3.7%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上汽通用五菱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54,567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49,701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9.8%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3.7%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8080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Top15 </a:t>
                      </a:r>
                      <a:r>
                        <a:rPr lang="zh-CN" altLang="en-US" sz="11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汇总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1,102,072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871,858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26.4%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74.4%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11" name="文本框 12"/>
          <p:cNvSpPr txBox="1">
            <a:spLocks noChangeArrowheads="1"/>
          </p:cNvSpPr>
          <p:nvPr/>
        </p:nvSpPr>
        <p:spPr bwMode="auto">
          <a:xfrm>
            <a:off x="930275" y="187960"/>
            <a:ext cx="8640000" cy="527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厂商排名</a:t>
            </a:r>
            <a:r>
              <a:rPr lang="en-US" altLang="zh-CN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广义乘用车批发销量</a:t>
            </a:r>
            <a:r>
              <a:rPr lang="en-US" altLang="zh-CN" sz="3000" u="sng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TOP15</a:t>
            </a:r>
            <a:endParaRPr lang="zh-CN" altLang="en-US" sz="3000" u="sng" dirty="0">
              <a:solidFill>
                <a:srgbClr val="00A4C5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2" name="Text Box 1470"/>
          <p:cNvSpPr txBox="1">
            <a:spLocks noChangeArrowheads="1"/>
          </p:cNvSpPr>
          <p:nvPr/>
        </p:nvSpPr>
        <p:spPr bwMode="auto">
          <a:xfrm>
            <a:off x="450508" y="6145144"/>
            <a:ext cx="3910013" cy="248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1000" b="1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</a:rPr>
              <a:t>数据来源：乘用车市场信息联席会月报表</a:t>
            </a:r>
            <a:r>
              <a:rPr lang="en-US" altLang="zh-CN" sz="1000" b="1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000" b="1" dirty="0">
                <a:solidFill>
                  <a:srgbClr val="00A4C5"/>
                </a:solidFill>
                <a:latin typeface="微软雅黑" panose="020B0503020204020204" charset="-122"/>
                <a:ea typeface="微软雅黑" panose="020B0503020204020204" charset="-122"/>
              </a:rPr>
              <a:t>终稿</a:t>
            </a:r>
          </a:p>
        </p:txBody>
      </p:sp>
      <p:sp>
        <p:nvSpPr>
          <p:cNvPr id="13" name="文本框 12"/>
          <p:cNvSpPr txBox="1"/>
          <p:nvPr/>
        </p:nvSpPr>
        <p:spPr>
          <a:xfrm rot="19500000">
            <a:off x="1538271" y="2830863"/>
            <a:ext cx="40316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CPCA</a:t>
            </a:r>
            <a:r>
              <a:rPr lang="zh-CN" altLang="en-US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乘联会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B4B602E2-EADA-4C6C-B0A6-F0BAE4824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A455D-95D5-41E4-A9F6-867A8246F069}" type="slidenum">
              <a:rPr lang="zh-CN" altLang="en-US" smtClean="0"/>
              <a:t>9</a:t>
            </a:fld>
            <a:endParaRPr lang="zh-CN" altLang="en-US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D030A1F4-2A2B-43C4-AE5B-DA49E254B6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0321855"/>
              </p:ext>
            </p:extLst>
          </p:nvPr>
        </p:nvGraphicFramePr>
        <p:xfrm>
          <a:off x="6390033" y="1020600"/>
          <a:ext cx="5351461" cy="4816800"/>
        </p:xfrm>
        <a:graphic>
          <a:graphicData uri="http://schemas.openxmlformats.org/drawingml/2006/table">
            <a:tbl>
              <a:tblPr firstRow="1" bandRow="1"/>
              <a:tblGrid>
                <a:gridCol w="8142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95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19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9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919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9191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No.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厂商</a:t>
                      </a:r>
                      <a:endParaRPr lang="zh-CN" alt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2022.1-2</a:t>
                      </a:r>
                      <a:endParaRPr lang="en-US" altLang="zh-CN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2021.1-2</a:t>
                      </a:r>
                      <a:endParaRPr lang="en-US" altLang="zh-CN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同比</a:t>
                      </a:r>
                      <a:endParaRPr lang="zh-CN" alt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份额</a:t>
                      </a:r>
                      <a:endParaRPr lang="zh-CN" alt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9526" marR="9526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一汽大众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311,853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335,952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-7.2%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8.5%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长安汽车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234,793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260,433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-9.8%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6.4%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吉利汽车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224,858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233,547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-3.7%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6.1%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上汽大众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221,211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136,600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61.9%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6.0%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东风日产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211,460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179,192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18.0%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上汽通用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186,013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206,696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-10.0%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5.1%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比亚迪汽车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185,623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63,370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192.9%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5.1%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长城汽车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158,073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190,675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-17.1%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4.3%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广汽丰田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150,000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131,300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14.2%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4.1%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上汽通用五菱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140,090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127,258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10.1%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3.8%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东风本田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136,764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118,899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15.0%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3.7%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奇瑞汽车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136,078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113,344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20.1%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3.7%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广汽本田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135,591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118,823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14.1%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3.7%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上汽乘用车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130,241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94,462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37.9%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3.5%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80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u="none" strike="noStrike" kern="120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一汽丰田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127,370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132,888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-4.2%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3.5%</a:t>
                      </a:r>
                    </a:p>
                  </a:txBody>
                  <a:tcPr marL="6350" marR="6350" marT="635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8080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Top15 </a:t>
                      </a:r>
                      <a:r>
                        <a:rPr lang="zh-CN" altLang="en-US" sz="11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汇总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2,690,018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2,443,439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73.3%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4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FE2933C1-4187-4277-A194-32FAB7C6DB4B}"/>
              </a:ext>
            </a:extLst>
          </p:cNvPr>
          <p:cNvSpPr txBox="1"/>
          <p:nvPr/>
        </p:nvSpPr>
        <p:spPr>
          <a:xfrm rot="19500000">
            <a:off x="7554467" y="2830862"/>
            <a:ext cx="403161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CPCA</a:t>
            </a:r>
            <a:r>
              <a:rPr lang="zh-CN" altLang="en-US" sz="5000" b="1" dirty="0">
                <a:solidFill>
                  <a:schemeClr val="tx1">
                    <a:alpha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乘联会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欧美风商务总结计划PPT"/>
  <p:tag name="THINKCELLPRESENTATIONDONOTDELETE" val="&lt;?xml version=&quot;1.0&quot; encoding=&quot;UTF-16&quot; standalone=&quot;yes&quot;?&gt;&lt;root reqver=&quot;27037&quot;&gt;&lt;version val=&quot;32760&quot;/&gt;&lt;CPresentation id=&quot;1&quot;&gt;&lt;m_precDefaultNumber&gt;&lt;m_yearfmt&gt;&lt;begin val=&quot;0&quot;/&gt;&lt;end val=&quot;4&quot;/&gt;&lt;/m_yearfmt&gt;&lt;/m_precDefaultNumber&gt;&lt;m_precDefaultPercent&gt;&lt;m_yearfmt&gt;&lt;begin val=&quot;0&quot;/&gt;&lt;end val=&quot;4&quot;/&gt;&lt;/m_yearfmt&gt;&lt;/m_precDefaultPercent&gt;&lt;m_precDefaultDate&gt;&lt;m_yearfmt&gt;&lt;begin val=&quot;0&quot;/&gt;&lt;end val=&quot;4&quot;/&gt;&lt;/m_yearfmt&gt;&lt;/m_precDefaultDate&gt;&lt;m_precDefaultDay&gt;&lt;m_yearfmt&gt;&lt;begin val=&quot;0&quot;/&gt;&lt;end val=&quot;4&quot;/&gt;&lt;/m_yearfmt&gt;&lt;/m_precDefaultDay&gt;&lt;m_precDefaultWeek&gt;&lt;m_yearfmt&gt;&lt;begin val=&quot;0&quot;/&gt;&lt;end val=&quot;4&quot;/&gt;&lt;/m_yearfmt&gt;&lt;/m_precDefaultWeek&gt;&lt;m_precDefaultMonth&gt;&lt;m_yearfmt&gt;&lt;begin val=&quot;0&quot;/&gt;&lt;end val=&quot;4&quot;/&gt;&lt;/m_yearfmt&gt;&lt;/m_precDefaultMonth&gt;&lt;m_precDefaultQuarter&gt;&lt;m_yearfmt&gt;&lt;begin val=&quot;0&quot;/&gt;&lt;end val=&quot;4&quot;/&gt;&lt;/m_yearfmt&gt;&lt;/m_precDefaultQuarter&gt;&lt;m_precDefaultYear&gt;&lt;m_yearfmt&gt;&lt;begin val=&quot;0&quot;/&gt;&lt;end val=&quot;4&quot;/&gt;&lt;/m_yearfmt&gt;&lt;/m_precDefaultYear&gt;&lt;m_precDefaultFYDay&gt;&lt;m_yearfmt&gt;&lt;begin val=&quot;0&quot;/&gt;&lt;end val=&quot;4&quot;/&gt;&lt;/m_yearfmt&gt;&lt;/m_precDefaultFYDay&gt;&lt;m_precDefaultFYWeek&gt;&lt;m_yearfmt&gt;&lt;begin val=&quot;0&quot;/&gt;&lt;end val=&quot;4&quot;/&gt;&lt;/m_yearfmt&gt;&lt;/m_precDefaultFYWeek&gt;&lt;m_precDefaultFYMonth&gt;&lt;m_yearfmt&gt;&lt;begin val=&quot;0&quot;/&gt;&lt;end val=&quot;4&quot;/&gt;&lt;/m_yearfmt&gt;&lt;/m_precDefaultFYMonth&gt;&lt;m_precDefaultFYQuarter&gt;&lt;m_yearfmt&gt;&lt;begin val=&quot;0&quot;/&gt;&lt;end val=&quot;4&quot;/&gt;&lt;/m_yearfmt&gt;&lt;/m_precDefaultFYQuarter&gt;&lt;m_precDefaultFYYear&gt;&lt;m_yearfmt&gt;&lt;begin val=&quot;0&quot;/&gt;&lt;end val=&quot;4&quot;/&gt;&lt;/m_yearfmt&gt;&lt;/m_precDefaultFYYear&gt;&lt;m_mruColor&gt;&lt;m_vecMRU length=&quot;14&quot;&gt;&lt;elem m_fUsage=&quot;6.09323142542028772795E+00&quot;&gt;&lt;m_msothmcolidx val=&quot;0&quot;/&gt;&lt;m_rgb r=&quot;D9&quot; g=&quot;83&quot; b=&quot;65&quot;/&gt;&lt;/elem&gt;&lt;elem m_fUsage=&quot;3.88247837479161539420E+00&quot;&gt;&lt;m_msothmcolidx val=&quot;0&quot;/&gt;&lt;m_rgb r=&quot;15&quot; g=&quot;9E&quot; b=&quot;BE&quot;/&gt;&lt;/elem&gt;&lt;elem m_fUsage=&quot;1.55622361546422036810E-02&quot;&gt;&lt;m_msothmcolidx val=&quot;0&quot;/&gt;&lt;m_rgb r=&quot;00&quot; g=&quot;A4&quot; b=&quot;C5&quot;/&gt;&lt;/elem&gt;&lt;elem m_fUsage=&quot;8.72796356808772273717E-03&quot;&gt;&lt;m_msothmcolidx val=&quot;0&quot;/&gt;&lt;m_rgb r=&quot;2D&quot; g=&quot;B4&quot; b=&quot;CF&quot;/&gt;&lt;/elem&gt;&lt;elem m_fUsage=&quot;5.83260774750151723434E-11&quot;&gt;&lt;m_msothmcolidx val=&quot;0&quot;/&gt;&lt;m_rgb r=&quot;72&quot; g=&quot;C4&quot; b=&quot;A7&quot;/&gt;&lt;/elem&gt;&lt;elem m_fUsage=&quot;5.94253054383420665805E-12&quot;&gt;&lt;m_msothmcolidx val=&quot;0&quot;/&gt;&lt;m_rgb r=&quot;CA&quot; g=&quot;E0&quot; b=&quot;A9&quot;/&gt;&lt;/elem&gt;&lt;elem m_fUsage=&quot;1.10085225351107553220E-12&quot;&gt;&lt;m_msothmcolidx val=&quot;0&quot;/&gt;&lt;m_rgb r=&quot;B0&quot; g=&quot;DC&quot; b=&quot;D5&quot;/&gt;&lt;/elem&gt;&lt;elem m_fUsage=&quot;2.40990147324446273216E-16&quot;&gt;&lt;m_msothmcolidx val=&quot;0&quot;/&gt;&lt;m_rgb r=&quot;00&quot; g=&quot;8A&quot; b=&quot;85&quot;/&gt;&lt;/elem&gt;&lt;elem m_fUsage=&quot;5.70283558599807707059E-17&quot;&gt;&lt;m_msothmcolidx val=&quot;0&quot;/&gt;&lt;m_rgb r=&quot;CB&quot; g=&quot;E3&quot; b=&quot;B6&quot;/&gt;&lt;/elem&gt;&lt;elem m_fUsage=&quot;9.84110891464359395013E-19&quot;&gt;&lt;m_msothmcolidx val=&quot;0&quot;/&gt;&lt;m_rgb r=&quot;8C&quot; g=&quot;C3&quot; b=&quot;45&quot;/&gt;&lt;/elem&gt;&lt;elem m_fUsage=&quot;2.88825840030879167313E-20&quot;&gt;&lt;m_msothmcolidx val=&quot;0&quot;/&gt;&lt;m_rgb r=&quot;69&quot; g=&quot;A2&quot; b=&quot;D8&quot;/&gt;&lt;/elem&gt;&lt;elem m_fUsage=&quot;7.47456067116223332938E-39&quot;&gt;&lt;m_msothmcolidx val=&quot;0&quot;/&gt;&lt;m_rgb r=&quot;EF&quot; g=&quot;EF&quot; b=&quot;F0&quot;/&gt;&lt;/elem&gt;&lt;elem m_fUsage=&quot;1.15407003089681507640E-45&quot;&gt;&lt;m_msothmcolidx val=&quot;0&quot;/&gt;&lt;m_rgb r=&quot;C8&quot; g=&quot;3C&quot; b=&quot;3C&quot;/&gt;&lt;/elem&gt;&lt;elem m_fUsage=&quot;5.66912528322003585025E-46&quot;&gt;&lt;m_msothmcolidx val=&quot;0&quot;/&gt;&lt;m_rgb r=&quot;92&quot; g=&quot;D0&quot; b=&quot;50&quot;/&gt;&lt;/elem&gt;&lt;/m_vecMRU&gt;&lt;/m_mruColor&gt;&lt;m_eweekdayFirstOfWeek val=&quot;2&quot;/&gt;&lt;m_eweekdayFirstOfWorkweek val=&quot;2&quot;/&gt;&lt;m_eweekdayFirstOfWeekend val=&quot;7&quot;/&gt;&lt;/CPresentation&gt;&lt;/root&gt;"/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Z3umxHsWnqr_AXWOqbobw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PTH3NPwTxKIrRGN.zU5fw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o_2csdLLCRXLXZ.LECu.w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zqoS0.CFkGAxx8OZzOu7Q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feA4JdiaebE5IfN1VqemA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clJN7rQw2UtoSoUSz.iIQ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PAs0xBU2I2RC5RwukJsEw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eB1Bl6KjVp6Jptc5CiYSg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t.tDPuuy.T.xZcnDOaFFA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V2AGU3zgLjdGJ7lDDeBpA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s_0CxdRSQz4wpf1pEmTrQ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gwKY0Ub1Upy7p4YVAIFIA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7G892GxNZYMDZ5cWECadg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af0BQCOjzmm9HoZDYxw9Q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Mtj_A0Lw_9M_uqtAjZZIA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tHvrODI1MREtkjmT8zEww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xNitfftd2z1gpi6P0brQA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h1ua9CUJQ75xXCZM5kUQw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rHFVrYTeXfEyfKRoduLHA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o0HRUmPB6RH6MsTyAkmHg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vd_yAXnati76t6NkfLLuw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nbmcT933X5y3F1gF6_uaA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Ddd7dboXX0665as9QS_lA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vnRBKS5wzmu7jhxvQ_tBQ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X6rDTGP4porNY80lYIXOg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cydcVefRYQZtQCHm5Yu5w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axohQLYbexUWk33oQO_JA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jGTVycxSBWNT_68EHagBw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ZES7.cFARp0S_Tuxm5J4Q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dWF0TRc3rH00tcNw2bAcg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F0xAk.eiU8RX_QloHOEaQ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v8t6NxD6tCpeV.ymY2TMg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GQYrH4pEDf1qivND_oBlg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Gk1WvRcxUibchawycavdw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SnAvawIrA6n6TKNXrKi_A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HYjROKoKZqxshsdojXtnA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lLJ3D.wzDOKYvaS.0cNCQ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Pg0k6WbkotK09D.xyFtbQ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W3l.JlZLdj_403otGWdAA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9fH0rhIQP7KYhp9cEWoKw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7s3dkIA5ETv5598oSo_6A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4nyvq47RBswe4107HUKTw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9xKJX84XuTp64bEeJbDAA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VmITKY9.tNI1ZrD35r.WQ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a976HpuOBiJC4MTXygrVg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Mkkub0S0.74kR8Bo94qZg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CK5gKVA9xhKgfJZjzqoMg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loswq_nVbaCvuLY_I6FmA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jaaZCEoUYZGBEfLcFdVGg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.Kp7.rvlb3UY_7fBSLU3BQ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nNGvRTC.39FHAUgdVbRpA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1wijSW4h8m9GlCJjXD4PA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BRfv.antzrYUZAlHS0g6A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74XjdBuj4IFYOpEZbNVvQ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COmm_Mb73negOaHhoGWhQ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wf9BQxzD7R0U2o6OBe_wg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jEW.WAgFze3mHshK3JxKg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Q1sfbvL5GQTrTKVeJ6kFw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UXT2DkPCsxKSWmT.q1CBw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6_vmcY.eVZrYV4idd1TNw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YKTK9d8DeUH1P5Os53rYQ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IrY2_MypEOWhYAhUKZmBw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JADk4X1lqyxT8P0VYrO1w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j5x8ZFXgre2ls0ly423dg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va9N.HVYtruPv5KYBH1Xw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.JhcD7CR5uPR7Z4JQo.bEg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w30U2zkFZXWPzljr8hAbg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Jcs4cYI9Qxps4ZeXZLa2A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I9YR5KCf3dxAO8ioCEXIw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t_f68pPXJcihT78dBLbvg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6aMJMlcbZtKMKRJv6kqjw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1xqg5CYu7QtVNWNwrO3IA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OOGX3khanEFH2uhQqYqvA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5ifIDYi1UOxM9VfKaWkRQ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lDH2hGQPFfq2LcCiRgiwg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DjdUX3vQlpTu.L3fFtnAw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dmkuY7iX8H.1zt4JVvuYg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DuFY1q07pQyFq4dNgv92A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uNGd6.pwMTD_4Li8OKn_w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KTpu5p2k6y8B66TN_hb0A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iiSWbNPwuoapFfVeW_i4Q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IjKPRwcyjI6qS5v8B4Z0Q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JW8lqJ6xfjGW7XZ6kEjqA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rZyrq5HB5w3ZRN8WSCt0w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prRL72aOE41pogXfBraiw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IGf7JUdrRHqMSNq5Y2NJQ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hsxF2Pz90iIlJryIdZpCQ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55efZLQl7d9FXvoDYFepA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kUapao5EGCspRn5rH9Nig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gdjYp_5Gl6fkKvFd2eGOA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kBSYDjVwnyW_ly1TB5vdg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T8o27Q61VJLsdki4B84Hg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hs1pLc3z683K.DBeLCLZA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sbNJTGQ.2gJQtB5opSWQg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Xwx9xgn.Q3iZEWW9EEMhA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BRhoy908fdAeU3DoDlSog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rGBBamtlZFRBE8gFgX.rg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74uiN1YxFqyYNkPE0sBcw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V4_TjSNA_OAc933aS6kCQ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tAP8WO5UnXDw2Ci60fDgw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DakWixFkfBgT.tzwWdHwQ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g6S40o6G.YrELL4GpqL0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TluVLhNd2Rh6FnoZJeryg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92zHbiGkp7SQu3fiHaaOQ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Fmfw9Q1DEpnoSzZ9tq44A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fVYBlIT4QM1A40RfWJrCg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Z2L_gXO8Xa2Os0EzO7f5Q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LgXDFRRYgem.Az8gKyb0g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aiANFS5bn4itzoGGmeQRA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bqeRUCkoPY5goXPxVdGsw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cNxduhKF6XxbHwGj8RmOg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ujTgbVypLXhArth1KVqgg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5ifIDYi1UOxM9VfKaWkRQ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J0abvMBO9EUtvUAHRMjyw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8f437e0-5fbd-4040-aa67-f1e6de08a03f}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DjdUX3vQlpTu.L3fFtnAw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RnaA2nF0gA3gFMdK90CrQ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mBbuDgi.6eyLDFFr0TanQ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avitNZ3ptJ.wplTO7bE6g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82IUhj6gkIL4Pctl2zgiQ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LrVkR6L.7BN4UxBjW_EiQ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FysnPnnX0DU74xfJV9bOg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uLSGs9ouR3.yRbzgEIK0w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l4WX_C174Uu.tbHQTrM6A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RZmnhkAlllVdP04tsjr6A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t87e3Mi_HqYEMlg936JEA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vzKkr2nK39FRUrK2CuxzA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BQupom4Pal9mK6mTC_1WA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8gALFtkO1FEJ9QqZkbowg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cfU1nf1ZFwRIbc50abeJQ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mVckffwttT2BFmlhtgAJA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fbbRKFuUooP.LzZolTtQQ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CkpF7g8soIDU.wXu9WwVg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nVsHdEgAq38k.eBumxKcQ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wNJM_eVuvx1bDf73D_XZg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o_04aafn352nnYdcSkKkw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ny1URVB0277kl92B04vdQ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TocuwbVNWYmAc6cZ5pUJQ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_to1hIITx4xXUBvsmaYtdQ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.CDqeLh9Y_SR..NcBv7nVg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WrEJz3m4iPl2fvkCC1qvg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M1JmRt7UAyARGMChVMx6Q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VvpODustxmfOfbR4pKIfw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.6_Q1g4ea.oVzlyKPfQUg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WJhIPQuqs158OT5cIUUww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FyJv47QpnhRhQbDeiGA4A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N5WZb8UZ76xFIhR8Ng0ag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DjdUX3vQlpTu.L3fFtnAw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RnaA2nF0gA3gFMdK90CrQ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mBbuDgi.6eyLDFFr0TanQ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avitNZ3ptJ.wplTO7bE6g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82IUhj6gkIL4Pctl2zgiQ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BQupom4Pal9mK6mTC_1WA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LrVkR6L.7BN4UxBjW_EiQ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ny1URVB0277kl92B04vdQ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QKMYSeIpbM7NYLtCevrJw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mVckffwttT2BFmlhtgAJA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8gALFtkO1FEJ9QqZkbowg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_to1hIITx4xXUBvsmaYtdQ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FysnPnnX0DU74xfJV9bOg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vzKkr2nK39FRUrK2CuxzA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fbbRKFuUooP.LzZolTtQQ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cfU1nf1ZFwRIbc50abeJQ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CkpF7g8soIDU.wXu9WwVg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nVsHdEgAq38k.eBumxKcQ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o_04aafn352nnYdcSkKkw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nOu0EgEcpqr3BUqz721Tg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TocuwbVNWYmAc6cZ5pUJQ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t87e3Mi_HqYEMlg936JEA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.CDqeLh9Y_SR..NcBv7nVg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WrEJz3m4iPl2fvkCC1qvg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M1JmRt7UAyARGMChVMx6Q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VvpODustxmfOfbR4pKIfw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.6_Q1g4ea.oVzlyKPfQUg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RZmnhkAlllVdP04tsjr6A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WJhIPQuqs158OT5cIUUww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FIWjY9jgpZWzDldKPzt6Q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DjdUX3vQlpTu.L3fFtnAw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5ifIDYi1UOxM9VfKaWkRQ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RYeKCahhA4vFU7q2p6FFA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08iOHr2Xqj.1keOLwmo8w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c4HTp1V2cwlq1hGUTFwCQ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gFkpMh8bu_5tUWgIR2SJQ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D2tUpYLb65fiP8DsGE2Ow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zi9AVM79x1uHuem9jdGvg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Js9HWNgCPaJHtXGdK_4Hg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MAjyh6YVOZKbh78YMUIJg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XB1iVEY8BlTdElmGVHSNA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GuhRQCciPnVv.zMTUO1iw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C8tGqiu_c_zieE6KN1LBg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lZ1GeMCoViLPNBAM0C.GA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I7DjscsQ4CSf8CuC9q6kw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yLggs0_XykfaQXtlXVblg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CTPI2MxyA.JgGKv6NEqkw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z2C4RvKeBm8.7yd0NkTvg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7OMx1Ei45h9ddPhSCbM_A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X_TPcoW8NjW9h0e_Ht9Sg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t4OPnieBrGvCGcZHDSKeA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GGmWW9G.IvqMf3GylDN1Q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_6KTluWChC9.ColEddYEQ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4usQ4.Hq_LXye8r_ipo9A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sMKTVDpc5Ih8fExick_oA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99uExJ_06a9yaSWZ_X7Rg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7wPVeZ_a5.J7KqBwC0wQw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1PdxDS1_SIOjtlVGhTUQQ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KJJLUI4PdtA17699lOtsQ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mQDOx2ibIMICSdWm_42EA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pjwsQ9znyown2DVlwvS5w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KPZC9IxsBlj_rq_1WTky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EI1aLn.bdITRaXDD_Nx0g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GayPb3JifWv8DzM5cF1UQ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_T3Ej9VIxlHNAYKuWKjdkQ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immEka2QwaaYPPSNBKLDw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JWOQ3vAtTcmT.aBO2KdSQ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doI1d38C.2N4kTqXVlVsg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Cm37fFyKfnwgjTCjvYxhg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s1fzbTuDZQVYhNRO5WzSw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fCpl074GpG6OuwjbGiEyg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oGZfhCCqM6xqbKYj9fajQ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h5iu5xYgkd7VAIL0RzKQw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xDZJBvs2yLpdu7VMFJ1Mw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hYbOtfV1xDj_o07WxkniA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uSqSS1zDY1Rp3U2f5fn6g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TmmhP5nKNkGOFiOvek8Tg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4BQPntOjkm_ZdmffE9AUg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VYmCyUlZvVylagXBwLTJA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_SF_blfOPp2DBPDRvaDZg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l.a4JCDQtU0sxqUl4AbpA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GEdyWwQsPeVPqzuKzoyBw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lDGCPZ_qncBCsCd..NgLA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V60pjFiB4bSkMf8ZkI9rA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S4jnapPTSggRXBYrh9rSA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tY79zEFc497oNONni1pYw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QrNcpiFTnBhCJfOAqKXLQ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to3rXTjx9Vkua87rY_dbw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tRH0ZFJ5pAf0MUpoyuh2Q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0eexLvehA6WgFj9yBSclA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M3O0om5sTy1aaLpXsrafw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ACwsaPrsLWJM88wGBOgUQ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OaazE7s9B45LSBN1cf6wg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r2SnpekMZy163u_YQkzGw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nvMxil2tjBAUzgHhgyoVg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4GWK8vgTt8jcf5A5V_jtg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Fvp9qf.HzVxKGAmkpEbkw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Of8mRasayEEXH5bMskGSQ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K1vkdYhy_V0WlyiFnwogA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Q4qyULAsXojY4QaHzw1Tg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yyRci7LbakWatPIjv94og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OWU4IjpD9O0ombsoAUndw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PIa0vbvhzpVHxmfBZn7vA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DjdUX3vQlpTu.L3fFtnAw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xiO8S0UrPv94EJOBiBb0A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YFGiTGHrFDj5yJqipJUrA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C7KdwUAcD2QaI7hUyDJ2g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SHxB4ORmhQEZhivDAdZ4Q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qnIKEJPB2_i565Tl4MsXA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W5jEk.8oYgDgCJ9kbixTA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48To8IArSCTcWK4St5kOQ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QdC_HmucPaHBNYEwvZw4A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hY.iDCXkThUFEyV7fV8OA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XbUgvnVx.y3DgHGeIuw_w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JqzoO0HPSJjZ6FI_6wvvA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VpNx6emke_KyyQdES9bzw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Zq7z2bH3KwxICx5D8xv6g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Vk33yVl_TKB3g0yd5sGog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.K7B4ikj4ZlG8VSYiitDA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3R3KHW4GQ431cpeKknkFA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jAiEc4mi6fevJ5uzHeXlw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KqL6dr4ioMIFEHHyaa9Bg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7idQ9UjNkU4O5aADF2KGA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a9DRdxT78IJ3mJtHVGeLg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1aljqHapTvEZxwFwuHrtg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qzWayg18G_8ebtFgR83hQ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0SAeaWJxsmHwudMcVxJGQ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CGFOZaL8fmfU4scoJsYKQ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LcqITKAG.SCwhxTO8EOvQ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lvQa07MKXnX_rP7l9ZgxQ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7WTP8oJ2oXeglCuaF7gfw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Do.SUjapGRM2ZQM3IQZsg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gcS4iUzBjuChTuzF4jNWw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89jkVhvw4Ykva64KL_xcQ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DjdUX3vQlpTu.L3fFtnAw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xiO8S0UrPv94EJOBiBb0A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XbUgvnVx.y3DgHGeIuw_w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IWcWYwtrQmCm_uLIh4X5g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QdC_HmucPaHBNYEwvZw4A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qnIKEJPB2_i565Tl4MsXA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C7KdwUAcD2QaI7hUyDJ2g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Vk33yVl_TKB3g0yd5sGog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VpNx6emke_KyyQdES9bzw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W5jEk.8oYgDgCJ9kbixTA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JqzoO0HPSJjZ6FI_6wvvA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.K7B4ikj4ZlG8VSYiitDA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3R3KHW4GQ431cpeKknkFA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KqL6dr4ioMIFEHHyaa9Bg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GCKGSd76SrkTu.0Q9FYTQ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48To8IArSCTcWK4St5kOQ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jAiEc4mi6fevJ5uzHeXlw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SHxB4ORmhQEZhivDAdZ4Q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7idQ9UjNkU4O5aADF2KGA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ybDDv9cL523xZpaxGf0MA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7KwqAdYIVuJgkGslpNvkA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XbJjrZ8ufQ.H1zExJeCmw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SKmxbG69.CJ__ebKIeW.A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vem2w3LT6NcfBt0NDG9pg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kiPsV7YXdVWMezpJrLfKw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Am4qYTQHgWaNmUH_glabg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WgClvuE2zFEM.uhvT2QWw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2l5yOcoqXI4JGJSKGMlmQ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9ZLNtNiYBY.Sb5PxCSOIQ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Wqs0BW3Vvd5LqBoSFzA5Q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M1iTXTsXlc_ePirNo1fuA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DjdUX3vQlpTu.L3fFtnAw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5ifIDYi1UOxM9VfKaWkRQ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.yx9iCqIYc11JzVRFB.BQ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JuMi02CQUWqpxncgwNZi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G0rzv.vwC11bn8p1OzeEQ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U3CX_j1mlJaDx_Bp94bSQ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RJZ40BkSAdkZznIaafGqg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E9gaIrPr6Qt5viNg9zYgg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83S.3DENvQ.v3MKNREr7g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XYljnKK9.Y2LSj36_4GQ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YkSEH6H45A2w1zPaaRNTQ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OkXek3.wYnSleXfveHBpw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QJN6d9GbdX_cpNpihwUYg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14XiEK8L2i2dwYvkkJuLA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HwmEJ3HnaI13CKaUUKjzQ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miusLybc2TKzMp_.lQnSg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l2XDKtfBmYDeVuA1igPPg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nvfcJLfEBUS73NZd5aW8w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snxbZhS3WhSDGCJKoGaCw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6d7TWqRvkAYLlkj_EDnOA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zzwvpLGDYEU3RBVaM.nnA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ts6lPw7jYJsu6gxhlhNbg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pC2BgdCjlkMxRcWo3s3aQ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fpgVyhycV90NotQvAHCug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VC5xv4GBs4ZqbL6FamlaQ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OChprh3r2QwKGiyVfdTdQ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XDAizFPDitxaz4cy5_emg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ociftd6p5jL2S_GKLtuOw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IbqrVvhimKuhZOFn4oFiA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xPIiaKUsHZOR0gvjqILoA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ollQJ7F6MPYyvnzHz7AVw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g.dF1AKrzjJNPNzb4eg6Q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zJ4HtEV_bXATFjFejqfjg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5QGlBmSHuS9FSjvCZDmbA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oYb.fAeb37RX2dxF9nL6g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qbuHQ7VHUzDnJhCFtMP1w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f3jUGZCHda2E_hx_P07CA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biEEXNYMUYsk5ANY10Y1w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qBm.52hZ9tyUktTokoXrw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4a3ab67-5c7b-46a4-a4db-f900511be14a}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DjdUX3vQlpTu.L3fFtnAw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NCbmm0Hte2CQqlplIj4kg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phPUd8LlUK.8MsFkv.9Tg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_YVj3_m8O6EnZBa77YEzNQ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Amk2DbM_SfSoZVKvOw.Fw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ENN.gG2PHfV7hAWuPbmVw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0FuKXhAgdUqu.rQctiQPA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Gk1WvRcxUibchawycavdw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gaIgpoEVRFeqLpjIEuP7g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UvFSEVUM4nBOEQAz_JSxA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3uFMK35xJbo7_Cxwv_YNw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UIND4chu.qxEoam.SGw2w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Mg53IxUgQFjVvKd3dT4Sw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YlboylVsgIVqeLANuOycA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FMzwcF78QwYC5QIXnXgOg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2i_gaDT3k_.DNxLUACtuw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XFfoC6tP3g08drCfS2rCA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bV850DZgbVZUsQm_IdbOQ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X6rDTGP4porNY80lYIXOg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uZAVh3AeX6QwHK2b8Kbbw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HBIPNn4Vb3vi3J8jFyurg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GyLq1lJbtZaKytnPTtw4w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5wuiEVepW5Xf3ehnHngXA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HuA8SxE_Z_Nb6TVFRaizw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itDobEuY8mEVTM6bx.9uQ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AGN08LML4wqGIPL6JwWSA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DjdUX3vQlpTu.L3fFtnAw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NCbmm0Hte2CQqlplIj4kg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F0xAk.eiU8RX_QloHOEaQ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XFfoC6tP3g08drCfS2rCA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Mg53IxUgQFjVvKd3dT4Sw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ENN.gG2PHfV7hAWuPbmVw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phPUd8LlUK.8MsFkv.9Tg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_YVj3_m8O6EnZBa77YEzNQ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UvFSEVUM4nBOEQAz_JSxA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itDobEuY8mEVTM6bx.9uQ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GyLq1lJbtZaKytnPTtw4w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Amk2DbM_SfSoZVKvOw.Fw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gaIgpoEVRFeqLpjIEuP7g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bS3I6tgkSMfuW4Pgx5CAQ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UIND4chu.qxEoam.SGw2w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YlboylVsgIVqeLANuOycA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0FuKXhAgdUqu.rQctiQPA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2i_gaDT3k_.DNxLUACtuw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3uFMK35xJbo7_Cxwv_YNw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bV850DZgbVZUsQm_IdbOQ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FMzwcF78QwYC5QIXnXgOg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uZAVh3AeX6QwHK2b8Kbbw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HBIPNn4Vb3vi3J8jFyurg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5wuiEVepW5Xf3ehnHngXA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dWF0TRc3rH00tcNw2bAcg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HuA8SxE_Z_Nb6TVFRaizw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AGN08LML4wqGIPL6JwWSA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DjdUX3vQlpTu.L3fFtnAw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5ifIDYi1UOxM9VfKaWkRQ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_nEYInWAucFrv6Xbif8Z1A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HxZ_g0q53YxDp2OUHP60g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Z9FZzdTa3HTxQG5Lc90Mw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MBp5hiNr33CWLnYzs6WhQ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.pOeL6Lbh0qrNFgshjbDaQ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cydcVefRYQZtQCHm5Yu5w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KlTdx8383XtsoZlQOBg.g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Y7PZXJwTe320_60bfQyHA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ySbKGuLztOTQl7b07Q.HA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hlrHZzL8rlEIdgZlC7Amg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H8I.PHw8eTgC2jAT.p76g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ZbIJsZY8.OGE_Y0XOYi2A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eFwVTXdjwCvzIiK9An1gQ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CMW6eZMgOCeyWJeraJ2Pw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ppUu6aXIAk9ywlFTSepFQ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ZOJgqSoZdH1fmU6oKEkF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ZES7.cFARp0S_Tuxm5J4Q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dEenlnjO.4LpX8eDv4hFA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EDenEzvsamoyO_oaNzHBg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VEQ.8eWn6e0hkaPePQQUA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OF1HzxxxxSxcgH7PiuqmQ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iSNJ8AhEIIFlkrFg5uK9g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kVNxQo5b.6yzTIsFbD0Ww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uLI_Wa49ulLeuICoiwnKA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vsG8hD2DrJBXr56dF3.Ag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MYVXtDCqj5MU4nlhDFxPg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2Kp22ASsBhuVaXU263WUg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v8t6NxD6tCpeV.ymY2TMg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FBVIgChlJlrLnmxJtmIjQ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Wap_hBrt4AeL..UENYncQ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ul1Bq8ULNO3kIAY.2F3Jg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DjdUX3vQlpTu.L3fFtnAw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6Ly4kwKUuyJa2cAB4RQDA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2UdhY1Q7ItOsE5WaaVwrw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VT5IS3VF5WJO7ML5_jlGw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cGC8xVRTO8xuhNdno.NuQ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xrGi1JSloQk7vGy4Laj1A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SnAvawIrA6n6TKNXrKi_A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cCEMy3tkD7SbJII6PrjeQ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253JkaCOmrrXLSxWQabcA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52pGEH9Pxkj4zMw_TEpAw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r8EO5R_uZPze8oiawwYYw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.eHE1uS19QT0Q3gdpLvSA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InC6eN3nr.9V.5wJV6r5g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Y2yArEL_TsdiA.Hn8Shtw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WcFDiC7wIU1a6.KCS9Gtw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SgPrY2iAZ8YqLit9Key3A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tWKRMg4C5eY2KYyjh6oBg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HYjROKoKZqxshsdojXtnA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nksQvAGIh7ifnd.3cg1FA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xZ0KtniE1Wkg.s1zi9YgQ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DjdUX3vQlpTu.L3fFtnAw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6Ly4kwKUuyJa2cAB4RQDA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VT5IS3VF5WJO7ML5_jlGw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r8EO5R_uZPze8oiawwYYw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cCEMy3tkD7SbJII6PrjeQ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cGC8xVRTO8xuhNdno.NuQ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.eHE1uS19QT0Q3gdpLvSA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lLJ3D.wzDOKYvaS.0cNCQ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52pGEH9Pxkj4zMw_TEpAw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Y2yArEL_TsdiA.Hn8Shtw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InC6eN3nr.9V.5wJV6r5g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253JkaCOmrrXLSxWQabcA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2UdhY1Q7ItOsE5WaaVwrw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SgPrY2iAZ8YqLit9Key3A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WcFDiC7wIU1a6.KCS9Gtw"/>
</p:tagLst>
</file>

<file path=ppt/tags/tag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xrGi1JSloQk7vGy4Laj1A"/>
</p:tagLst>
</file>

<file path=ppt/tags/tag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tWKRMg4C5eY2KYyjh6oBg"/>
</p:tagLst>
</file>

<file path=ppt/tags/tag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nksQvAGIh7ifnd.3cg1FA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jGTVycxSBWNT_68EHagBw"/>
</p:tagLst>
</file>

<file path=ppt/tags/tag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xZ0KtniE1Wkg.s1zi9YgQ"/>
</p:tagLst>
</file>

<file path=ppt/tags/tag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DjdUX3vQlpTu.L3fFtnAw"/>
</p:tagLst>
</file>

<file path=ppt/tags/tag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IQho4RiMFlhBlCj0FyyFA"/>
</p:tagLst>
</file>

<file path=ppt/tags/tag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.KRgikehvzDfYoyaHIB5A"/>
</p:tagLst>
</file>

<file path=ppt/tags/tag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fYuacypiwGD2.6LSYk1gg"/>
</p:tagLst>
</file>

<file path=ppt/tags/tag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HLkjRIlhBta2Htjx18mjA"/>
</p:tagLst>
</file>

<file path=ppt/tags/tag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wTOaKjo109Pw6JmLvLFYg"/>
</p:tagLst>
</file>

<file path=ppt/tags/tag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1.wOxqR4vsRmxke6cG9oQ"/>
</p:tagLst>
</file>

<file path=ppt/tags/tag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FVT_XVGozpMe9p569yYVA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Pg0k6WbkotK09D.xyFtbQ"/>
</p:tagLst>
</file>

<file path=ppt/tags/tag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UpO9pOLmwnb1AArZ1rktA"/>
</p:tagLst>
</file>

<file path=ppt/tags/tag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c44bs845F23vDk_YAt22g"/>
</p:tagLst>
</file>

<file path=ppt/tags/tag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ebQl_CUd06WNvKSJn6L4w"/>
</p:tagLst>
</file>

<file path=ppt/tags/tag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Nk1mJYZHEiw4_bSQELJGQ"/>
</p:tagLst>
</file>

<file path=ppt/tags/tag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VMPab.5Wrg.hIlmlzfT1g"/>
</p:tagLst>
</file>

<file path=ppt/tags/tag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7X6EOkg12NDjtx0IptKWg"/>
</p:tagLst>
</file>

<file path=ppt/tags/tag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MvBMq2GNv.Wsr7v0S14QQ"/>
</p:tagLst>
</file>

<file path=ppt/tags/tag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sBys_t3H5cgvBa2Bm5UTg"/>
</p:tagLst>
</file>

<file path=ppt/tags/tag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YrO3Bf0pi7w9jb7tkOHkw"/>
</p:tagLst>
</file>

<file path=ppt/tags/tag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gMLqLN_S9_zWeZ6aAvA8w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Vox7fhTDbozc1AJQb1ScA"/>
</p:tagLst>
</file>

<file path=ppt/tags/tag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GpHdUJnCfmDzZFosSaUmw"/>
</p:tagLst>
</file>

<file path=ppt/tags/tag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7a0TKul6wJfBnuExeHB_w"/>
</p:tagLst>
</file>

<file path=ppt/tags/tag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K15TF5Uu7FYQyOeERCQtQ"/>
</p:tagLst>
</file>

<file path=ppt/tags/tag5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.no2jaMs5_A8CtGwrSw6nA"/>
</p:tagLst>
</file>

<file path=ppt/tags/tag5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2780PM7I7bWP4ET.Kpn0w"/>
</p:tagLst>
</file>

<file path=ppt/tags/tag5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8pVkEIzoz3cPUt9uB9Mvw"/>
</p:tagLst>
</file>

<file path=ppt/tags/tag5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6liYT0S2EznqSjhGKQ0DQ"/>
</p:tagLst>
</file>

<file path=ppt/tags/tag5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gD7IYMKosANY329f6rhGQ"/>
</p:tagLst>
</file>

<file path=ppt/tags/tag5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wgzirEejvIsSnZuoeNQaQ"/>
</p:tagLst>
</file>

<file path=ppt/tags/tag5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sSgvetszuCbWg9P6ygNcA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7yiA6Sa__l0hsZEIoSy.g"/>
</p:tagLst>
</file>

<file path=ppt/tags/tag5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DjdUX3vQlpTu.L3fFtnAw"/>
</p:tagLst>
</file>

<file path=ppt/tags/tag5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3PadMtvJltbUx8tNPL3eQ"/>
</p:tagLst>
</file>

<file path=ppt/tags/tag5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KaKi3SEuZzKlyADcinkNg"/>
</p:tagLst>
</file>

<file path=ppt/tags/tag5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suOiGJZLoD7MggDAn2DKQ"/>
</p:tagLst>
</file>

<file path=ppt/tags/tag5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_0LOq5TKSjMUi0zRle1.6Q"/>
</p:tagLst>
</file>

<file path=ppt/tags/tag5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CoG3yvFObvPYng4v_TS8w"/>
</p:tagLst>
</file>

<file path=ppt/tags/tag5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zEm1swpeKPoUiSBDtOQ2w"/>
</p:tagLst>
</file>

<file path=ppt/tags/tag5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K3wKmk4XZHvbehOHH3uiw"/>
</p:tagLst>
</file>

<file path=ppt/tags/tag5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BOEJhNp7ChKgylt9hT6Cg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j5x8ZFXgre2ls0ly423dg"/>
</p:tagLst>
</file>

<file path=ppt/tags/tag5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Gw1QLJGwHDd_A5uxLcLAA"/>
</p:tagLst>
</file>

<file path=ppt/tags/tag5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ystojJMxoMs6Qwx8KKxuQ"/>
</p:tagLst>
</file>

<file path=ppt/tags/tag5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DA5q5Ic_5p13nFXLK_BRA"/>
</p:tagLst>
</file>

<file path=ppt/tags/tag5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5TeU4Yn48gs36omEN5DoQ"/>
</p:tagLst>
</file>

<file path=ppt/tags/tag5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tWZ4fCRTMxAbdkhZCdUSg"/>
</p:tagLst>
</file>

<file path=ppt/tags/tag5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MIHXheP3Fnhy2hr_SBIWw"/>
</p:tagLst>
</file>

<file path=ppt/tags/tag5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fH2I2GcYKzDZRMAKxLdDA"/>
</p:tagLst>
</file>

<file path=ppt/tags/tag5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gSF50Pc8stNBKxghAiSrw"/>
</p:tagLst>
</file>

<file path=ppt/tags/tag5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.Sozk7hyqWvYpAoM4hC3pQ"/>
</p:tagLst>
</file>

<file path=ppt/tags/tag5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cj9U_l7Y28PJq8TsETzW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nNGvRTC.39FHAUgdVbRpA"/>
</p:tagLst>
</file>

<file path=ppt/tags/tag6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_ff3K0MAJfF7_8_f96FeA"/>
</p:tagLst>
</file>

<file path=ppt/tags/tag6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3xWxhiUWv2L3QypeJSXoA"/>
</p:tagLst>
</file>

<file path=ppt/tags/tag6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D4bi7o9e4d.RMufOb7.Hg"/>
</p:tagLst>
</file>

<file path=ppt/tags/tag6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DjdUX3vQlpTu.L3fFtnAw"/>
</p:tagLst>
</file>

<file path=ppt/tags/tag6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3PadMtvJltbUx8tNPL3eQ"/>
</p:tagLst>
</file>

<file path=ppt/tags/tag6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KaKi3SEuZzKlyADcinkNg"/>
</p:tagLst>
</file>

<file path=ppt/tags/tag6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suOiGJZLoD7MggDAn2DKQ"/>
</p:tagLst>
</file>

<file path=ppt/tags/tag6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_0LOq5TKSjMUi0zRle1.6Q"/>
</p:tagLst>
</file>

<file path=ppt/tags/tag6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zEm1swpeKPoUiSBDtOQ2w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UXT2DkPCsxKSWmT.q1CBw"/>
</p:tagLst>
</file>

<file path=ppt/tags/tag6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K3wKmk4XZHvbehOHH3uiw"/>
</p:tagLst>
</file>

<file path=ppt/tags/tag6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.Sozk7hyqWvYpAoM4hC3pQ"/>
</p:tagLst>
</file>

<file path=ppt/tags/tag6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Gw1QLJGwHDd_A5uxLcLAA"/>
</p:tagLst>
</file>

<file path=ppt/tags/tag6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BOEJhNp7ChKgylt9hT6Cg"/>
</p:tagLst>
</file>

<file path=ppt/tags/tag6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CoG3yvFObvPYng4v_TS8w"/>
</p:tagLst>
</file>

<file path=ppt/tags/tag6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ystojJMxoMs6Qwx8KKxuQ"/>
</p:tagLst>
</file>

<file path=ppt/tags/tag6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DA5q5Ic_5p13nFXLK_BRA"/>
</p:tagLst>
</file>

<file path=ppt/tags/tag6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5TeU4Yn48gs36omEN5DoQ"/>
</p:tagLst>
</file>

<file path=ppt/tags/tag6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tWZ4fCRTMxAbdkhZCdUSg"/>
</p:tagLst>
</file>

<file path=ppt/tags/tag6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MIHXheP3Fnhy2hr_SBIWw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a976HpuOBiJC4MTXygrVg"/>
</p:tagLst>
</file>

<file path=ppt/tags/tag6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fH2I2GcYKzDZRMAKxLdDA"/>
</p:tagLst>
</file>

<file path=ppt/tags/tag6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gSF50Pc8stNBKxghAiSrw"/>
</p:tagLst>
</file>

<file path=ppt/tags/tag6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cj9U_l7Y28PJq8TsETzWA"/>
</p:tagLst>
</file>

<file path=ppt/tags/tag6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_ff3K0MAJfF7_8_f96FeA"/>
</p:tagLst>
</file>

<file path=ppt/tags/tag6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3xWxhiUWv2L3QypeJSXoA"/>
</p:tagLst>
</file>

<file path=ppt/tags/tag6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D4bi7o9e4d.RMufOb7.Hg"/>
</p:tagLst>
</file>

<file path=ppt/tags/tag6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3G5oKJqIbENNzm1hlvBqQ"/>
</p:tagLst>
</file>

<file path=ppt/tags/tag6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Mkkub0S0.74kR8Bo94qZg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69HbvpB7ZvdubOPOvPWtQ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4nyvq47RBswe4107HUKTw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jaaZCEoUYZGBEfLcFdVGg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7s3dkIA5ETv5598oSo_6A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loswq_nVbaCvuLY_I6FmA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CK5gKVA9xhKgfJZjzqoMg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.Kp7.rvlb3UY_7fBSLU3BQ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1wijSW4h8m9GlCJjXD4PA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BRfv.antzrYUZAlHS0g6A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wf9BQxzD7R0U2o6OBe_wg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jEW.WAgFze3mHshK3JxKg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YKTK9d8DeUH1P5Os53rYQ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Q1sfbvL5GQTrTKVeJ6kFw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IrY2_MypEOWhYAhUKZmBw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74XjdBuj4IFYOpEZbNVvQ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6_vmcY.eVZrYV4idd1TNw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JADk4X1lqyxT8P0VYrO1w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va9N.HVYtruPv5KYBH1Xw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w30U2zkFZXWPzljr8hAbg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Jcs4cYI9Qxps4ZeXZLa2A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Q47lwmaZmi5eDJeO5B3cg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7spUameEcFPpDt9DsIuWw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w6zeGCWAxKoDi6rCxRhtw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abFnlwDmRL4HZ4CMn77iw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5ifIDYi1UOxM9VfKaWkRQ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d0ca53b4-6320-4530-948a-688604dcd6d2}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s_0CxdRSQz4wpf1pEmTrQ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XUrxtjGOdV_C3TsLGEc5g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sxZ31jCZi2ajeeLYCigyQ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pe1yb.bU.zaJJ4HMVRD5A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NTvyn8mGcYtaEmX3h8dcQ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_tWm7uSPYmYyYNPc.1iDaA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bwBRM_PnXjN91qOELSRwQ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hlTyeUFeOhplbxx5gleug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jFdVd4D5M6_TzFTES3NGw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_kY582M1fYy9yvafcmvAoA"/>
</p:tagLst>
</file>

<file path=ppt/theme/theme1.xml><?xml version="1.0" encoding="utf-8"?>
<a:theme xmlns:a="http://schemas.openxmlformats.org/drawingml/2006/main" name="Office 主题​​">
  <a:themeElements>
    <a:clrScheme name="紫红色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48042</TotalTime>
  <Words>5286</Words>
  <Application>Microsoft Office PowerPoint</Application>
  <PresentationFormat>宽屏</PresentationFormat>
  <Paragraphs>2738</Paragraphs>
  <Slides>28</Slides>
  <Notes>20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9" baseType="lpstr">
      <vt:lpstr>等线</vt:lpstr>
      <vt:lpstr>等线 Light</vt:lpstr>
      <vt:lpstr>楷体</vt:lpstr>
      <vt:lpstr>宋体</vt:lpstr>
      <vt:lpstr>微软雅黑</vt:lpstr>
      <vt:lpstr>Arial</vt:lpstr>
      <vt:lpstr>Calibri</vt:lpstr>
      <vt:lpstr>Impact</vt:lpstr>
      <vt:lpstr>Wingdings</vt:lpstr>
      <vt:lpstr>Office 主题​​</vt:lpstr>
      <vt:lpstr>think-cell 幻灯片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李承桉</dc:creator>
  <cp:lastModifiedBy>承桉 李</cp:lastModifiedBy>
  <cp:revision>874</cp:revision>
  <dcterms:created xsi:type="dcterms:W3CDTF">2018-01-02T10:09:00Z</dcterms:created>
  <dcterms:modified xsi:type="dcterms:W3CDTF">2022-02-14T02:29:54Z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2052-11.1.0.9662</vt:lpwstr>
  </property>
</Properties>
</file>