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9" r:id="rId1"/>
  </p:sldMasterIdLst>
  <p:notesMasterIdLst>
    <p:notesMasterId r:id="rId11"/>
  </p:notesMasterIdLst>
  <p:handoutMasterIdLst>
    <p:handoutMasterId r:id="rId12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335" r:id="rId9"/>
    <p:sldId id="267" r:id="rId10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9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87" autoAdjust="0"/>
    <p:restoredTop sz="94595" autoAdjust="0"/>
  </p:normalViewPr>
  <p:slideViewPr>
    <p:cSldViewPr>
      <p:cViewPr varScale="1">
        <p:scale>
          <a:sx n="91" d="100"/>
          <a:sy n="91" d="100"/>
        </p:scale>
        <p:origin x="1194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9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4785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0788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9C3EC6-B657-44E5-98A7-29E321C074C9}" type="slidenum">
              <a:rPr lang="en-US" altLang="zh-CN" smtClean="0"/>
              <a:pPr/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51550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56E3-6AF0-48FC-BC27-75612B22C13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09A1E-48E3-4996-B840-E251923392E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875AF-9F7A-4F1C-934C-D119044FE02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1FA3B-F71C-4996-930F-95046E10E1B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08D1F-62C3-4E60-8C37-D399D1BCB38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BC4C1-D66A-478E-B873-D6CC1EF78A3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BAAB-C4D4-4398-9368-7F08F393430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3FE0-D4BC-489E-8591-FFB0EFAA0EF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418C4-7AB9-4DA8-A3EA-B7093B94318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3965-FB08-45B8-B971-F2B8353E77A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DDB06-0AB5-43E5-92D4-91C04630E7D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53A82-4581-4DF8-A66D-C48856731B5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0" r:id="rId1"/>
    <p:sldLayoutId id="2147484041" r:id="rId2"/>
    <p:sldLayoutId id="2147484042" r:id="rId3"/>
    <p:sldLayoutId id="2147484043" r:id="rId4"/>
    <p:sldLayoutId id="2147484044" r:id="rId5"/>
    <p:sldLayoutId id="2147484045" r:id="rId6"/>
    <p:sldLayoutId id="2147484046" r:id="rId7"/>
    <p:sldLayoutId id="2147484047" r:id="rId8"/>
    <p:sldLayoutId id="2147484048" r:id="rId9"/>
    <p:sldLayoutId id="2147484049" r:id="rId10"/>
    <p:sldLayoutId id="2147484050" r:id="rId11"/>
    <p:sldLayoutId id="2147484051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80DCFC0-DC52-443D-ADA6-058C3F7507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2981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FCCAEDD-3229-437B-AAE5-90E5EC40BB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8229" y="2996952"/>
            <a:ext cx="280987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>
          <a:xfrm>
            <a:off x="-180528" y="917299"/>
            <a:ext cx="6834310" cy="97633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2022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月上海各车型上牌量同比情况</a:t>
            </a:r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974927874"/>
              </p:ext>
            </p:extLst>
          </p:nvPr>
        </p:nvGraphicFramePr>
        <p:xfrm>
          <a:off x="827584" y="1988840"/>
          <a:ext cx="7281345" cy="4286825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656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36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222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59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进口小客车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（含轿车）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2524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-70.33%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-28.96%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11030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2.44%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国产轿车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4649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-71.03%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-33.23%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20697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-15.60%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小型客车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（除轿车）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6972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-70.10%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-28.09%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30292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-11.00%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0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新能源小客车</a:t>
                      </a: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11843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-57.55%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-28.81%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39743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0.27%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0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大型客车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-75.35%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-59.23%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-39.50%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小型货车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542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-37.63%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39.33%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1411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9.04%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0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大型货车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-57.82%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-20.51%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1372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-21.01%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59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26990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-65.32%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-28.74%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104813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-6.78%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14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370660"/>
            <a:ext cx="2895600" cy="44289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-32" y="1006464"/>
            <a:ext cx="8001000" cy="7794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近几年上海车辆月度上牌数累计情况</a:t>
            </a:r>
          </a:p>
        </p:txBody>
      </p:sp>
      <p:sp>
        <p:nvSpPr>
          <p:cNvPr id="7170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4841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69D2005-55ED-4BF3-B348-E2AB330AA5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869128"/>
            <a:ext cx="7770440" cy="435387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>
          <a:xfrm>
            <a:off x="57176" y="85724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近几年上海车辆月度上牌数量情况</a:t>
            </a:r>
          </a:p>
        </p:txBody>
      </p:sp>
      <p:sp>
        <p:nvSpPr>
          <p:cNvPr id="8194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7DAC3FE-6A04-45F9-896E-E75561F9FD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969876"/>
            <a:ext cx="7531200" cy="430242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442392" y="836712"/>
            <a:ext cx="8001000" cy="1143000"/>
          </a:xfrm>
        </p:spPr>
        <p:txBody>
          <a:bodyPr>
            <a:normAutofit/>
          </a:bodyPr>
          <a:lstStyle/>
          <a:p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2022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月上海上牌进口车（不含新能源）来源国情况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330301699"/>
              </p:ext>
            </p:extLst>
          </p:nvPr>
        </p:nvGraphicFramePr>
        <p:xfrm>
          <a:off x="755576" y="2023843"/>
          <a:ext cx="8001002" cy="428814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356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81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8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81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81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28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699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国别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1214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德国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1350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-72.12%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-33.63%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6192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88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日本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756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-65.35%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-19.32%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2938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5.08%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88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英国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262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-70.13%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-22.71%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1139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12.11%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088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意大利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76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-70.43%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1.33%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333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17.67%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7246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瑞典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34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-80.79%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-59.52%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211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-3.65%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89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韩国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-70.00%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380.00%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104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642.86%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088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美国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-75.82%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-72.15%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113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-53.50%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727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2524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-70.33%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-28.96%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11030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2.44%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43722" y="6380911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90872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2022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月上海国产轿车（不含新能源）分类型上牌情况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33546485"/>
              </p:ext>
            </p:extLst>
          </p:nvPr>
        </p:nvGraphicFramePr>
        <p:xfrm>
          <a:off x="827582" y="2000237"/>
          <a:ext cx="7560843" cy="4093056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5267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504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豪华型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859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-73.00%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-36.04%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4040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-6.89%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中高级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1658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-74.42%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-36.28%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8139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-11.53%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中级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1285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-65.40%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-32.05%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4999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-25.96%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普及型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838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-68.41%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-24.71%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3491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-16.76%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微型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-52.63%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-35.71%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-24.32%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4649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-71.03%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-33.23%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20697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-15.60%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242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83671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300" dirty="0">
                <a:latin typeface="黑体" pitchFamily="49" charset="-122"/>
                <a:ea typeface="黑体" pitchFamily="49" charset="-122"/>
              </a:rPr>
              <a:t>2022</a:t>
            </a:r>
            <a:r>
              <a:rPr lang="zh-CN" altLang="en-US" sz="23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300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300" dirty="0">
                <a:latin typeface="黑体" pitchFamily="49" charset="-122"/>
                <a:ea typeface="黑体" pitchFamily="49" charset="-122"/>
              </a:rPr>
              <a:t>月上海国产小客车（不含新能源）分类型上牌情况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972705038"/>
              </p:ext>
            </p:extLst>
          </p:nvPr>
        </p:nvGraphicFramePr>
        <p:xfrm>
          <a:off x="785842" y="1952414"/>
          <a:ext cx="7602583" cy="3877033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714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81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76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MPV</a:t>
                      </a:r>
                      <a:endParaRPr kumimoji="1" lang="en-US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1369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-58.72%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-4.20%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4685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-2.19%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5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SUV</a:t>
                      </a:r>
                      <a:endParaRPr kumimoji="1" lang="en-US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5315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-72.76%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-32.36%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24830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-11.31%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5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一般小客车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288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-41.10%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-29.58%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777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-37.74%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85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6972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-70.10%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-28.09%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30292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-11.00%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26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072206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142900" y="85723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2022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月上海上牌新能源小客车情况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620994699"/>
              </p:ext>
            </p:extLst>
          </p:nvPr>
        </p:nvGraphicFramePr>
        <p:xfrm>
          <a:off x="835223" y="1957006"/>
          <a:ext cx="7632850" cy="4328343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825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00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500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8380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车型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91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进口小客车（含轿车）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-77.48%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-65.75%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544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-39.15%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682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国产轿车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5625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-51.92%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-35.76%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17325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-22.16%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其中：豪华型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224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-62.29%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-51.09%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818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-31.43%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中高级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1185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-69.79%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-75.44%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5108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-60.11%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74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中级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1783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-23.44%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35.38%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4112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25.44%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普及型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2244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-47.31%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127.59%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6503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169.39%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0961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微型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-68.24%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-83.86%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784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-69.46%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2884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国产小客车</a:t>
                      </a:r>
                      <a:r>
                        <a:rPr lang="en-US" altLang="zh-CN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除轿车）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6118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-61.17%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-19.36%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21874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32.70%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其中：</a:t>
                      </a:r>
                      <a:r>
                        <a:rPr 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MPV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50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-64.79%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-77.78%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192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-68.52%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SUV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6062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-61.12%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-16.68%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21653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38.53%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4622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一般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-73.91%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-93.02%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-88.07%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合计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11843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-57.55%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-28.81%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39743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0.27%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203848" y="6459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  <p:extLst>
      <p:ext uri="{BB962C8B-B14F-4D97-AF65-F5344CB8AC3E}">
        <p14:creationId xmlns:p14="http://schemas.microsoft.com/office/powerpoint/2010/main" val="41864496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57414" y="2571744"/>
            <a:ext cx="6400800" cy="1752600"/>
          </a:xfrm>
        </p:spPr>
        <p:txBody>
          <a:bodyPr/>
          <a:lstStyle/>
          <a:p>
            <a:pPr eaLnBrk="1" hangingPunct="1"/>
            <a:r>
              <a:rPr lang="zh-CN" altLang="en-US" sz="8000" b="1" dirty="0"/>
              <a:t>谢谢！</a:t>
            </a:r>
          </a:p>
        </p:txBody>
      </p:sp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9</a:t>
            </a:fld>
            <a:endParaRPr lang="en-US" altLang="zh-CN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10598</TotalTime>
  <Words>811</Words>
  <Application>Microsoft Office PowerPoint</Application>
  <PresentationFormat>全屏显示(4:3)</PresentationFormat>
  <Paragraphs>323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黑体</vt:lpstr>
      <vt:lpstr>宋体</vt:lpstr>
      <vt:lpstr>Arial</vt:lpstr>
      <vt:lpstr>Calibri</vt:lpstr>
      <vt:lpstr>Times New Roman</vt:lpstr>
      <vt:lpstr>Wingdings</vt:lpstr>
      <vt:lpstr>Office 主题</vt:lpstr>
      <vt:lpstr>PowerPoint 演示文稿</vt:lpstr>
      <vt:lpstr>2022年2月上海各车型上牌量同比情况</vt:lpstr>
      <vt:lpstr>近几年上海车辆月度上牌数累计情况</vt:lpstr>
      <vt:lpstr>近几年上海车辆月度上牌数量情况</vt:lpstr>
      <vt:lpstr>2022年2月上海上牌进口车（不含新能源）来源国情况 </vt:lpstr>
      <vt:lpstr>2022年2月上海国产轿车（不含新能源）分类型上牌情况 </vt:lpstr>
      <vt:lpstr>2022年2月上海国产小客车（不含新能源）分类型上牌情况</vt:lpstr>
      <vt:lpstr>2022年2月上海上牌新能源小客车情况 </vt:lpstr>
      <vt:lpstr>PowerPoint 演示文稿</vt:lpstr>
    </vt:vector>
  </TitlesOfParts>
  <Company>SHIC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李 承桉</cp:lastModifiedBy>
  <cp:revision>687</cp:revision>
  <dcterms:created xsi:type="dcterms:W3CDTF">2002-12-18T04:51:24Z</dcterms:created>
  <dcterms:modified xsi:type="dcterms:W3CDTF">2022-03-16T08:54:49Z</dcterms:modified>
</cp:coreProperties>
</file>