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5185" r:id="rId2"/>
    <p:sldId id="5186" r:id="rId3"/>
    <p:sldId id="5187" r:id="rId4"/>
    <p:sldId id="5188" r:id="rId5"/>
    <p:sldId id="5189" r:id="rId6"/>
    <p:sldId id="5190" r:id="rId7"/>
    <p:sldId id="5191" r:id="rId8"/>
    <p:sldId id="5192" r:id="rId9"/>
    <p:sldId id="5193" r:id="rId10"/>
    <p:sldId id="5194" r:id="rId11"/>
    <p:sldId id="5195" r:id="rId12"/>
    <p:sldId id="5196" r:id="rId13"/>
    <p:sldId id="5197" r:id="rId14"/>
    <p:sldId id="5198" r:id="rId15"/>
    <p:sldId id="5199" r:id="rId16"/>
    <p:sldId id="5200" r:id="rId17"/>
    <p:sldId id="5201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82" userDrawn="1">
          <p15:clr>
            <a:srgbClr val="A4A3A4"/>
          </p15:clr>
        </p15:guide>
        <p15:guide id="2" pos="325" userDrawn="1">
          <p15:clr>
            <a:srgbClr val="A4A3A4"/>
          </p15:clr>
        </p15:guide>
        <p15:guide id="5" pos="735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10C0B"/>
    <a:srgbClr val="DAA600"/>
    <a:srgbClr val="4D5783"/>
    <a:srgbClr val="28407C"/>
    <a:srgbClr val="DAE3F3"/>
    <a:srgbClr val="9DC3E6"/>
    <a:srgbClr val="2E75B6"/>
    <a:srgbClr val="BFBFBF"/>
    <a:srgbClr val="A9D18E"/>
    <a:srgbClr val="FFD9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771" autoAdjust="0"/>
    <p:restoredTop sz="96387" autoAdjust="0"/>
  </p:normalViewPr>
  <p:slideViewPr>
    <p:cSldViewPr snapToGrid="0">
      <p:cViewPr varScale="1">
        <p:scale>
          <a:sx n="67" d="100"/>
          <a:sy n="67" d="100"/>
        </p:scale>
        <p:origin x="96" y="1032"/>
      </p:cViewPr>
      <p:guideLst>
        <p:guide orient="horz" pos="482"/>
        <p:guide pos="325"/>
        <p:guide pos="73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2772" y="4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01B41814-A2AB-4F79-B113-C9AD9C1D13D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7088534-8228-44EE-9BDA-6064824F78E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645288-ACB3-4CF3-91C0-9A2283BEC1A7}" type="datetimeFigureOut">
              <a:rPr lang="zh-CN" altLang="en-US" smtClean="0"/>
              <a:t>2022/4/7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1B776A3D-5A4F-433C-B826-329405C9DF0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9EF39D1-0292-4D3A-A14F-841CC9AB819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81A3B6-8B17-4C5F-B3A8-05C5750314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14439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292F0D-9365-49F6-A55F-C1F584421BAC}" type="datetimeFigureOut">
              <a:rPr lang="zh-CN" altLang="en-US" smtClean="0"/>
              <a:t>2022/4/7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632745-58A1-4D55-9422-6F11033914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7250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65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 Semibold" panose="020B0702040204020203" charset="-122"/>
          <a:ea typeface="微软雅黑 Semibold" panose="020B0702040204020203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294967295"/>
          </p:nvPr>
        </p:nvSpPr>
        <p:spPr>
          <a:xfrm>
            <a:off x="9090433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9602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294967295"/>
          </p:nvPr>
        </p:nvSpPr>
        <p:spPr>
          <a:xfrm>
            <a:off x="9090433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715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294967295"/>
          </p:nvPr>
        </p:nvSpPr>
        <p:spPr>
          <a:xfrm>
            <a:off x="9090433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8034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294967295"/>
          </p:nvPr>
        </p:nvSpPr>
        <p:spPr>
          <a:xfrm>
            <a:off x="9090433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6443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294967295"/>
          </p:nvPr>
        </p:nvSpPr>
        <p:spPr>
          <a:xfrm>
            <a:off x="9090433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8231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294967295"/>
          </p:nvPr>
        </p:nvSpPr>
        <p:spPr>
          <a:xfrm>
            <a:off x="9090433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09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294967295"/>
          </p:nvPr>
        </p:nvSpPr>
        <p:spPr>
          <a:xfrm>
            <a:off x="9090433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7061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294967295"/>
          </p:nvPr>
        </p:nvSpPr>
        <p:spPr>
          <a:xfrm>
            <a:off x="9090433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06925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294967295"/>
          </p:nvPr>
        </p:nvSpPr>
        <p:spPr>
          <a:xfrm>
            <a:off x="9090433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013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294967295"/>
          </p:nvPr>
        </p:nvSpPr>
        <p:spPr>
          <a:xfrm>
            <a:off x="9090433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83885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294967295"/>
          </p:nvPr>
        </p:nvSpPr>
        <p:spPr>
          <a:xfrm>
            <a:off x="9090433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093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294967295"/>
          </p:nvPr>
        </p:nvSpPr>
        <p:spPr>
          <a:xfrm>
            <a:off x="9090433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9850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294967295"/>
          </p:nvPr>
        </p:nvSpPr>
        <p:spPr>
          <a:xfrm>
            <a:off x="9090433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8068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294967295"/>
          </p:nvPr>
        </p:nvSpPr>
        <p:spPr>
          <a:xfrm>
            <a:off x="9090433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2500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294967295"/>
          </p:nvPr>
        </p:nvSpPr>
        <p:spPr>
          <a:xfrm>
            <a:off x="9090433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74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294967295"/>
          </p:nvPr>
        </p:nvSpPr>
        <p:spPr>
          <a:xfrm>
            <a:off x="9090433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480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4294967295"/>
          </p:nvPr>
        </p:nvSpPr>
        <p:spPr>
          <a:xfrm>
            <a:off x="9090433" y="6356350"/>
            <a:ext cx="2743200" cy="365125"/>
          </a:xfrm>
          <a:prstGeom prst="rect">
            <a:avLst/>
          </a:prstGeo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7ADDC0B-8A12-41AE-B90D-98E8A577AFD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000000">
                    <a:tint val="75000"/>
                  </a:srgbClr>
                </a:solidFill>
                <a:effectLst/>
                <a:uLnTx/>
                <a:uFillTx/>
                <a:ea typeface="微软雅黑 Semibold" panose="020B0702040204020203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>
                  <a:tint val="75000"/>
                </a:srgbClr>
              </a:solidFill>
              <a:effectLst/>
              <a:uLnTx/>
              <a:uFillTx/>
              <a:ea typeface="微软雅黑 Semibold" panose="020B0702040204020203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859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蓝色暖调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7471</TotalTime>
  <Words>17</Words>
  <Application>Microsoft Office PowerPoint</Application>
  <PresentationFormat>宽屏</PresentationFormat>
  <Paragraphs>17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3" baseType="lpstr">
      <vt:lpstr>等线</vt:lpstr>
      <vt:lpstr>宋体</vt:lpstr>
      <vt:lpstr>微软雅黑 Semibold</vt:lpstr>
      <vt:lpstr>Arial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ylmfeng.com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0.0</dc:creator>
  <cp:lastModifiedBy>微软用户</cp:lastModifiedBy>
  <cp:revision>2060</cp:revision>
  <dcterms:created xsi:type="dcterms:W3CDTF">2019-09-03T09:53:00Z</dcterms:created>
  <dcterms:modified xsi:type="dcterms:W3CDTF">2022-04-07T11:33:12Z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